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6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32087-C3AC-4A68-84F7-10E9A1CC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472DF3-4184-4288-A8AF-6EE4184B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7355E8-495B-430D-A8D9-3CF0D18C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06DA4B-2381-4BD8-A984-634A0378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7C954E-D903-4927-AD08-CBA0337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961C0-CD84-411C-8E6D-6DEC0381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318F48-5F2C-49A3-A94F-8E52522B1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FDD58F-3CCB-430C-A004-E22C4EE2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4AC9B-00F3-4FDD-BD94-7E1E52B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CE3D43-9382-4F65-80A0-13016B35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C898EA-2A00-430A-A2C8-E78551207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AF3448-DE00-4FA0-9224-B81DA4EB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E0FEAC-D5B0-40EA-9365-CFCCDCF0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81426-2ADB-4BCB-8C20-B9957D8A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76EF8-6823-48D8-B6C5-9FFC451E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16B03-EEF8-4F3D-BF69-6B795CCC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CE985-2174-47A0-B65C-EC91BDB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BA514D-9CB9-4161-B11B-D02782D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48C514-4961-453B-81C8-62C9DDB7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404942-5921-452C-B910-EC951F1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FEF7B-9AE7-44AA-AC41-D242CF90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1158B4-D8E6-4052-B4CB-2E08DDEF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0D08F4-9562-4B56-8BD6-5AA8E097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30AC0A-B232-487C-A104-1182C18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CB733E-551D-4A01-A28F-C795A57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BBA41-CAA5-4512-8BBC-B0235690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D143B-FB9E-47F8-BF0C-B4134CD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B76F1A-2749-43F2-8324-5A8D2E9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CD8226-1FE3-43C8-ABAB-6544E82E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13B5B2-1BF6-4A32-B1C6-223A63AA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511CF0-0DD1-4364-840F-854AC0B7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3FE91-5806-4635-B9BA-5EE04A89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7FBB2B-D2AA-40A0-88F8-8A75AE59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D9F5BD-46B0-484D-AD9F-D4CDB5C2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921FC0-090A-4418-9EDB-177D1133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7414333-DB11-4DC6-94A6-F2D644BF2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73E719-BBDF-437E-83B5-EBC42D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1E1F58-1B47-4C22-9A4F-05A81CB5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B33139-534E-41AB-8A02-9C7D6FB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01263-7F7B-4A94-B93C-45F41C6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965071-E8F6-4CE1-B882-3CE2AC21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3B04C9-D92C-42DD-BFD7-EE5E241A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A030D-3FB4-4C6D-B927-53EED8F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0D42A9-B6DB-45CC-BE04-5ED7C5B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556BFB-FD79-4D21-9367-772229B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E86E56-8CB1-4515-BE64-B84D2DC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25850-5A96-40CF-9773-65308D0E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8F5A6-4B6A-4D5C-95B2-E41BCF86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5CF890-85D6-4923-BA3D-DCBDA4E17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FB6A99-88BB-48DB-A092-6952C24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2B0953-2FE9-48A2-A4F6-6D02851F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A45981-8CC6-4B85-B3A7-703FD776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85F73-A058-4A33-82E7-FCD16E13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14FBF9-B43C-4F31-AEC3-E248C3179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697D08-12D1-4E60-9BB2-DBD824A1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78124C-F930-44A2-B5F7-5C3F133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5DFCAF-2B76-44A6-88EA-F450AB66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C27CA6-A572-4FF3-A1E7-433FE6FF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541E9E-3DFB-413C-BA69-2FB5AB7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FEF240-FDB8-455F-99D3-77A512DB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58085-75A9-4B8A-8E59-CB74E6590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12C-6E10-497B-9786-E911B39FFF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1F7D80-F779-4388-835B-80CEF625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750F98-F678-483D-AC41-1DAB5096F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eShpper%20Class%20Diagram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eShopping%20ERDDiagram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xmlns="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0F6D9-C57D-4F17-87E0-5C646286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SEGY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eShopper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8361"/>
              </p:ext>
            </p:extLst>
          </p:nvPr>
        </p:nvGraphicFramePr>
        <p:xfrm>
          <a:off x="8367624" y="4580626"/>
          <a:ext cx="3122762" cy="17856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22762"/>
              </a:tblGrid>
              <a:tr h="1785667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BY: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Eden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Zare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Gebrehiywet Tsehaye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Simon </a:t>
                      </a:r>
                      <a:r>
                        <a:rPr lang="en-US" baseline="0" dirty="0" err="1" smtClean="0"/>
                        <a:t>Weldemichael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err="1" smtClean="0"/>
                        <a:t>Yohannes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Mulualem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2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54EE0-57F1-4E1A-9964-FA4A72DB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91629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B433BC-2409-46CD-9F50-C4AB5A59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1304103" cy="4351338"/>
          </a:xfrm>
        </p:spPr>
        <p:txBody>
          <a:bodyPr>
            <a:normAutofit/>
          </a:bodyPr>
          <a:lstStyle/>
          <a:p>
            <a:r>
              <a:rPr lang="en-US" dirty="0"/>
              <a:t>SEGY shopping center </a:t>
            </a:r>
            <a:r>
              <a:rPr lang="en-US" dirty="0" smtClean="0"/>
              <a:t>customers are increasing</a:t>
            </a:r>
            <a:endParaRPr lang="en-US" dirty="0"/>
          </a:p>
          <a:p>
            <a:r>
              <a:rPr lang="en-US" dirty="0" smtClean="0"/>
              <a:t>So, It’s </a:t>
            </a:r>
            <a:r>
              <a:rPr lang="en-US" dirty="0"/>
              <a:t>not possible to handle costumers need </a:t>
            </a:r>
            <a:r>
              <a:rPr lang="en-US" dirty="0" smtClean="0"/>
              <a:t>manually</a:t>
            </a:r>
          </a:p>
          <a:p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dirty="0" smtClean="0"/>
              <a:t>brand web-based </a:t>
            </a:r>
            <a:r>
              <a:rPr lang="en-US" dirty="0"/>
              <a:t>application </a:t>
            </a:r>
            <a:r>
              <a:rPr lang="en-US" dirty="0" smtClean="0"/>
              <a:t>will help customers engagement. </a:t>
            </a:r>
          </a:p>
          <a:p>
            <a:r>
              <a:rPr lang="en-US" dirty="0" smtClean="0"/>
              <a:t>The system will </a:t>
            </a:r>
            <a:r>
              <a:rPr lang="en-US" dirty="0"/>
              <a:t>have </a:t>
            </a:r>
            <a:r>
              <a:rPr lang="en-US" dirty="0" smtClean="0"/>
              <a:t>administrator</a:t>
            </a:r>
            <a:r>
              <a:rPr lang="en-US" dirty="0"/>
              <a:t>, sellers and </a:t>
            </a:r>
            <a:r>
              <a:rPr lang="en-US" dirty="0" smtClean="0"/>
              <a:t>buyers stockholders.</a:t>
            </a:r>
          </a:p>
        </p:txBody>
      </p:sp>
    </p:spTree>
    <p:extLst>
      <p:ext uri="{BB962C8B-B14F-4D97-AF65-F5344CB8AC3E}">
        <p14:creationId xmlns:p14="http://schemas.microsoft.com/office/powerpoint/2010/main" val="14588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739"/>
          </a:xfrm>
        </p:spPr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Seller</a:t>
            </a:r>
          </a:p>
          <a:p>
            <a:r>
              <a:rPr lang="en-US" dirty="0" smtClean="0"/>
              <a:t>Buyer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EDF68-4433-4A9C-B701-A169BD2B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133642"/>
            <a:ext cx="10515600" cy="197583"/>
          </a:xfrm>
        </p:spPr>
        <p:txBody>
          <a:bodyPr>
            <a:noAutofit/>
          </a:bodyPr>
          <a:lstStyle/>
          <a:p>
            <a:r>
              <a:rPr lang="en-US" sz="2400" b="1" dirty="0"/>
              <a:t>Use Case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49" y="133642"/>
            <a:ext cx="822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/>
          <a:lstStyle/>
          <a:p>
            <a:r>
              <a:rPr lang="en-US" dirty="0" smtClean="0"/>
              <a:t>Use Case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8"/>
            <a:ext cx="10515600" cy="50641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Login </a:t>
            </a:r>
          </a:p>
          <a:p>
            <a:r>
              <a:rPr lang="en-US" dirty="0" smtClean="0"/>
              <a:t>Admin (CRUD)</a:t>
            </a:r>
          </a:p>
          <a:p>
            <a:r>
              <a:rPr lang="en-US" dirty="0" smtClean="0"/>
              <a:t>Seller</a:t>
            </a:r>
            <a:r>
              <a:rPr lang="en-US" dirty="0"/>
              <a:t>(CRUD)</a:t>
            </a:r>
          </a:p>
          <a:p>
            <a:r>
              <a:rPr lang="en-US" dirty="0" smtClean="0"/>
              <a:t>Buyer</a:t>
            </a:r>
            <a:r>
              <a:rPr lang="en-US" dirty="0"/>
              <a:t>(CRUD)</a:t>
            </a:r>
          </a:p>
          <a:p>
            <a:r>
              <a:rPr lang="en-US" dirty="0" smtClean="0"/>
              <a:t>Product Category (CRUD)</a:t>
            </a:r>
          </a:p>
          <a:p>
            <a:r>
              <a:rPr lang="en-US" dirty="0" smtClean="0"/>
              <a:t>Product (CRUD)</a:t>
            </a:r>
          </a:p>
          <a:p>
            <a:r>
              <a:rPr lang="en-US" dirty="0" smtClean="0"/>
              <a:t>Creating Shopping Cart</a:t>
            </a:r>
          </a:p>
          <a:p>
            <a:r>
              <a:rPr lang="en-US" dirty="0" smtClean="0"/>
              <a:t>Collecting Items to Cart</a:t>
            </a:r>
          </a:p>
          <a:p>
            <a:r>
              <a:rPr lang="en-US" dirty="0" smtClean="0"/>
              <a:t>Payment (simulation)</a:t>
            </a:r>
          </a:p>
          <a:p>
            <a:r>
              <a:rPr lang="en-US" dirty="0" smtClean="0"/>
              <a:t>Creating Order</a:t>
            </a:r>
          </a:p>
          <a:p>
            <a:r>
              <a:rPr lang="en-US" dirty="0" smtClean="0"/>
              <a:t>Update Order</a:t>
            </a:r>
          </a:p>
          <a:p>
            <a:r>
              <a:rPr lang="en-US" dirty="0" smtClean="0"/>
              <a:t>Generating </a:t>
            </a:r>
            <a:r>
              <a:rPr lang="en-US" dirty="0" err="1" smtClean="0"/>
              <a:t>Reciept</a:t>
            </a:r>
            <a:endParaRPr lang="en-US" dirty="0" smtClean="0"/>
          </a:p>
          <a:p>
            <a:r>
              <a:rPr lang="en-US" dirty="0" smtClean="0"/>
              <a:t>View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Click to E-R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93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r>
              <a:rPr lang="en-US" dirty="0" smtClean="0"/>
              <a:t>Click to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279"/>
            <a:ext cx="10515600" cy="5236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 </a:t>
            </a:r>
            <a:r>
              <a:rPr lang="en-US" sz="4000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8" y="1973868"/>
            <a:ext cx="7594121" cy="43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2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SEGY eShopper</vt:lpstr>
      <vt:lpstr>Introduction</vt:lpstr>
      <vt:lpstr>Actors</vt:lpstr>
      <vt:lpstr>Use Case Diagram</vt:lpstr>
      <vt:lpstr>Use Case lists</vt:lpstr>
      <vt:lpstr>Class Diagram</vt:lpstr>
      <vt:lpstr>E-R Diagram</vt:lpstr>
      <vt:lpstr>Sequence Diagram</vt:lpstr>
      <vt:lpstr> 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eShopper</dc:title>
  <dc:creator>Simon Abraham Weldemichael</dc:creator>
  <cp:lastModifiedBy>Ghebrehiwet Fissaha</cp:lastModifiedBy>
  <cp:revision>20</cp:revision>
  <dcterms:created xsi:type="dcterms:W3CDTF">2020-06-05T03:15:45Z</dcterms:created>
  <dcterms:modified xsi:type="dcterms:W3CDTF">2020-06-16T01:48:27Z</dcterms:modified>
</cp:coreProperties>
</file>