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BC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FF4AAD-E0BD-464F-8DBA-5EC932BB7452}" type="datetimeFigureOut">
              <a:rPr lang="fr-FR"/>
              <a:pPr/>
              <a:t>27/07/2010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6D667-ED57-40EC-B85F-EA28F7D37CF9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700399-BFAE-4E96-A554-F45CAEBA22AE}" type="datetimeFigureOut">
              <a:rPr lang="fr-FR"/>
              <a:pPr/>
              <a:t>27/07/2010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2A4570-312C-4CA2-A1C0-3ABED93685D1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2268C5-1490-41BA-AA3C-09960BD2FE1C}" type="datetimeFigureOut">
              <a:rPr lang="fr-FR"/>
              <a:pPr/>
              <a:t>27/07/2010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73F7C-EA3D-4D0D-AFFB-B30BADCE0898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C01C7F-964E-4315-88BE-9DE0715B39BD}" type="datetimeFigureOut">
              <a:rPr lang="fr-FR"/>
              <a:pPr/>
              <a:t>27/07/2010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571E24-0EC7-44EA-AE42-0DB6DF0B23ED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93CA9-3593-4E85-8734-6AD575646BE1}" type="datetimeFigureOut">
              <a:rPr lang="fr-FR"/>
              <a:pPr/>
              <a:t>27/07/2010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A55D12-60D1-4006-81F2-E44298AAC6C2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31A731-55F7-4502-AAA6-693D08D93FBA}" type="datetimeFigureOut">
              <a:rPr lang="fr-FR"/>
              <a:pPr/>
              <a:t>27/07/2010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F2518C-EC27-4CB3-AB20-64ECFDE0D812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28A216-BE10-4CDC-A81B-8D8B8BF1F721}" type="datetimeFigureOut">
              <a:rPr lang="fr-FR"/>
              <a:pPr/>
              <a:t>27/07/2010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F03AB-016E-4880-B121-A80BE8B8F5CE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C37FDE-894C-4FD8-BDB3-F5B794365B25}" type="datetimeFigureOut">
              <a:rPr lang="fr-FR"/>
              <a:pPr/>
              <a:t>27/07/2010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EA21E-6020-4A42-9F14-13AAD83C82FC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433A90-0A30-4F32-87C8-B4562DF6789C}" type="datetimeFigureOut">
              <a:rPr lang="fr-FR"/>
              <a:pPr/>
              <a:t>27/07/2010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6AE6C-0CB4-4838-A119-FFCE9D8907E2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227DD-D54A-4761-9AA4-9EB7E94CE41B}" type="datetimeFigureOut">
              <a:rPr lang="fr-FR"/>
              <a:pPr/>
              <a:t>27/07/2010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6D7E1-9DF0-480B-A334-490D448FDE11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D73D54-1AC8-44A6-B3A2-C845ABC2BA8A}" type="datetimeFigureOut">
              <a:rPr lang="fr-FR"/>
              <a:pPr/>
              <a:t>27/07/2010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FEDEF-6BE4-44C6-8D38-ECE895C8D181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39E20427-574C-45C4-A9C7-AB0AF1A40B6D}" type="datetimeFigureOut">
              <a:rPr lang="fr-FR"/>
              <a:pPr/>
              <a:t>27/07/2010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419FC0C8-8B68-44CC-8996-5460F17A738F}" type="slidenum">
              <a:rPr lang="fr-CA"/>
              <a:pPr/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775" y="428625"/>
            <a:ext cx="8229600" cy="6429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smtClean="0">
                <a:solidFill>
                  <a:schemeClr val="bg1"/>
                </a:solidFill>
              </a:rPr>
              <a:t>Kết quả thực nghiệm</a:t>
            </a:r>
            <a:endParaRPr lang="fr-CA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Video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Số</a:t>
                      </a:r>
                      <a:r>
                        <a:rPr lang="en-US" baseline="0" smtClean="0"/>
                        <a:t> người thực tế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Số</a:t>
                      </a:r>
                      <a:r>
                        <a:rPr lang="en-US" baseline="0" smtClean="0"/>
                        <a:t> người được phát hiện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Precision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15.85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0.8075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6.65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0.9022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12.05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0.9958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0.7071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112</Template>
  <TotalTime>20</TotalTime>
  <Words>31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112</vt:lpstr>
      <vt:lpstr>Kết quả thực nghiệm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hvu</dc:creator>
  <cp:lastModifiedBy>hvu</cp:lastModifiedBy>
  <cp:revision>3</cp:revision>
  <dcterms:created xsi:type="dcterms:W3CDTF">2010-07-26T19:35:29Z</dcterms:created>
  <dcterms:modified xsi:type="dcterms:W3CDTF">2010-07-26T19:55:34Z</dcterms:modified>
</cp:coreProperties>
</file>