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287"/>
    <a:srgbClr val="9CB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9"/>
  </p:normalViewPr>
  <p:slideViewPr>
    <p:cSldViewPr snapToGrid="0" snapToObjects="1">
      <p:cViewPr>
        <p:scale>
          <a:sx n="102" d="100"/>
          <a:sy n="102" d="100"/>
        </p:scale>
        <p:origin x="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9E3F-7C15-9341-B653-EC24AE00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2CEAE-7FC4-864A-8065-C86CCBAF9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311E2-63EB-644F-8FEE-D7208DA4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F1BAF-BC5C-D547-B291-DDCE8450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20E2-13DE-0944-98E0-3D1D9AEB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0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A44C-E953-A74A-B9C7-BD0FCB15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A6300-D364-894B-9F11-506049C5C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7C2B3-6800-9A4A-8C40-A714E8B5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7E060-0C59-E54C-9B67-0D05D6CE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F2710-0355-1049-AC92-C364D327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8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BEFB3-A904-494C-990A-3F171492A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50E4D-DC9F-CB4A-A428-7A9B6C870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382AF-C457-F940-8AF1-E2BF9896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48B92-052A-CB43-9225-7693536C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DAE8C-45A5-1447-A482-CA4E839B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0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4CAF-2F4B-6246-9FE9-4EDDC530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A03F-9492-B64A-A461-7ECF8FD1B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DEC58-2760-144C-BD8E-2C3BB7AE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3951-1C20-B24B-8B80-2C330DC0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59055-202A-C74D-82A0-3499CC0A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20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5870-4975-F943-9971-05BC88DE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1AA01-FA5F-3649-918C-0FAE65723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F7B0B-6E17-9244-816D-31060AAD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EA2C8-3520-2D49-BE7E-7D7B0A96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B8B1C-94A4-A44F-B23C-05852E11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0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1770-E04F-2E45-8B0F-C2260328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F685-BDB3-AE49-B0EB-1BE83855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FBB4B-1F54-6C4D-83F1-0EA1AC374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A88DC-C0A3-8243-ACF9-6F7075A1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17A7E-546C-5348-A2EC-101E0D7C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00734-EB9E-624E-9A53-86A25C76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85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D188-BE27-F940-9CA1-166DC68D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56F3D-7C69-4446-80F3-59CE996D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09F5F-836A-6146-AE12-E2F1BC68E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6D279-D9D8-AC48-BEFB-E36CA17AD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B0B3A-B97C-6144-9939-B045D1855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ABB82-13F3-F944-BB22-F680E345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BE07D-F411-BA4D-9286-90522AFD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E93FF-10D8-F14D-A0B2-393DE9EE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52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7646-4958-8049-80FB-5CA48041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25FE4-142B-8048-ADBB-B56A4CFD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184E4-2818-9C47-B160-9A28EF1F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12749-F3F1-0745-8980-0DDD7D73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90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F872E-A5DB-904A-8A4B-5D50F41E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EF5AD-B4A6-CA43-9AE3-DD28550E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0CBB1-8AE8-0F48-9154-F3D2325F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28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174E-9DD3-4C41-A793-7A022F87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2DB6-6DF0-0941-B7E4-12623B01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9A323-4DAD-D74C-8A48-DA498C8C1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B09DF-8712-6748-9D09-8D60C7FD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73ECC-BCA5-E54B-8BC2-4471E4AC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3CD07-C82B-C140-AB93-76A81B23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6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AA14-3AEB-B749-A9D3-AADC5E87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3D588-09B2-9B45-BDDF-E4C9516A6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EF6F9-0A11-4745-A5E4-027D72ADB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71946-9F96-B446-8DA4-5319A216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90C57-88BF-B247-95D5-C11B15A4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2B944-E0B7-6C4D-9CB7-2D48E983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3AA0C-F0B2-D449-97CD-29FD03CE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DC5BC-2E58-434A-A44F-EFD4E5B2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3C34-E703-1B40-A010-F45527C12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0CCA5-6040-6146-B026-D0B8A12E5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DBD82-8385-C647-8871-41E2B4D57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2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FB2F2DC-EFD6-E317-5FB2-C3AB7EAA7D9A}"/>
              </a:ext>
            </a:extLst>
          </p:cNvPr>
          <p:cNvGrpSpPr/>
          <p:nvPr/>
        </p:nvGrpSpPr>
        <p:grpSpPr>
          <a:xfrm>
            <a:off x="311380" y="312803"/>
            <a:ext cx="1766042" cy="611255"/>
            <a:chOff x="2098558" y="238731"/>
            <a:chExt cx="1766042" cy="611255"/>
          </a:xfrm>
        </p:grpSpPr>
        <p:pic>
          <p:nvPicPr>
            <p:cNvPr id="15" name="Picture 14" descr="A close-up of a network&#10;&#10;Description automatically generated">
              <a:extLst>
                <a:ext uri="{FF2B5EF4-FFF2-40B4-BE49-F238E27FC236}">
                  <a16:creationId xmlns:a16="http://schemas.microsoft.com/office/drawing/2014/main" id="{2B913398-F298-8729-D567-B24AD42C1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8558" y="249104"/>
              <a:ext cx="1740989" cy="600882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6EB08E-5EE2-4594-26C7-D189F58EBF64}"/>
                </a:ext>
              </a:extLst>
            </p:cNvPr>
            <p:cNvSpPr txBox="1"/>
            <p:nvPr/>
          </p:nvSpPr>
          <p:spPr>
            <a:xfrm>
              <a:off x="2123612" y="238731"/>
              <a:ext cx="17409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COVID-19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★★★★★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A8B4A6-6136-8703-D676-13DD131D37AA}"/>
              </a:ext>
            </a:extLst>
          </p:cNvPr>
          <p:cNvSpPr/>
          <p:nvPr/>
        </p:nvSpPr>
        <p:spPr>
          <a:xfrm>
            <a:off x="311380" y="1037204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Rheumatoid arthritis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24B2572-7BF1-6D75-4786-4251F5CBF65B}"/>
              </a:ext>
            </a:extLst>
          </p:cNvPr>
          <p:cNvSpPr/>
          <p:nvPr/>
        </p:nvSpPr>
        <p:spPr>
          <a:xfrm>
            <a:off x="311380" y="1749161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Parkinson’s disease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FD85E3B-7BE3-12C9-DA88-9DF10469F55A}"/>
              </a:ext>
            </a:extLst>
          </p:cNvPr>
          <p:cNvSpPr/>
          <p:nvPr/>
        </p:nvSpPr>
        <p:spPr>
          <a:xfrm>
            <a:off x="336434" y="2461118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Asthma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FC85A72-9673-B257-E383-E6397BDCCA83}"/>
              </a:ext>
            </a:extLst>
          </p:cNvPr>
          <p:cNvSpPr/>
          <p:nvPr/>
        </p:nvSpPr>
        <p:spPr>
          <a:xfrm>
            <a:off x="336434" y="3173075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Cancer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65F451B-E2B8-D8B2-BEF3-27DF7694CDFE}"/>
              </a:ext>
            </a:extLst>
          </p:cNvPr>
          <p:cNvSpPr/>
          <p:nvPr/>
        </p:nvSpPr>
        <p:spPr>
          <a:xfrm>
            <a:off x="2229950" y="323177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Sarcopenia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B6DCF8C-FD65-327C-A221-69ACA6501F2C}"/>
              </a:ext>
            </a:extLst>
          </p:cNvPr>
          <p:cNvSpPr/>
          <p:nvPr/>
        </p:nvSpPr>
        <p:spPr>
          <a:xfrm>
            <a:off x="2229950" y="1037204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Cystic fibrosis ★★★☆☆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909C77C-483C-2C7A-6F02-414532B577D4}"/>
              </a:ext>
            </a:extLst>
          </p:cNvPr>
          <p:cNvSpPr/>
          <p:nvPr/>
        </p:nvSpPr>
        <p:spPr>
          <a:xfrm>
            <a:off x="2229950" y="1747089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Heart failure ★★★☆☆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9CA2C6-425F-83A1-69B5-F07906EF7FFA}"/>
              </a:ext>
            </a:extLst>
          </p:cNvPr>
          <p:cNvSpPr/>
          <p:nvPr/>
        </p:nvSpPr>
        <p:spPr>
          <a:xfrm>
            <a:off x="2229950" y="2461116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Atherosclerosis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★☆★☆★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29EA56A-16DD-48CE-3B1A-3C67F525FE14}"/>
              </a:ext>
            </a:extLst>
          </p:cNvPr>
          <p:cNvSpPr/>
          <p:nvPr/>
        </p:nvSpPr>
        <p:spPr>
          <a:xfrm>
            <a:off x="2229950" y="3157150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Osteoarthritis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★★☆☆☆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C648295-C9ED-DF12-2610-9640D8C4DC23}"/>
              </a:ext>
            </a:extLst>
          </p:cNvPr>
          <p:cNvSpPr/>
          <p:nvPr/>
        </p:nvSpPr>
        <p:spPr>
          <a:xfrm>
            <a:off x="4433018" y="31280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Sjogren’s syndrome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57F231D-62B0-130A-DB0F-B70363B15B7D}"/>
              </a:ext>
            </a:extLst>
          </p:cNvPr>
          <p:cNvSpPr/>
          <p:nvPr/>
        </p:nvSpPr>
        <p:spPr>
          <a:xfrm>
            <a:off x="4433018" y="103720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Diabetic kidney disease  ★☆☆☆☆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590DF80-29A9-268C-D2BE-7E2FE6814672}"/>
              </a:ext>
            </a:extLst>
          </p:cNvPr>
          <p:cNvSpPr/>
          <p:nvPr/>
        </p:nvSpPr>
        <p:spPr>
          <a:xfrm>
            <a:off x="4443802" y="176160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Atopic dermatitis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5DAC374-0962-3F30-6D4E-77A4D317E857}"/>
              </a:ext>
            </a:extLst>
          </p:cNvPr>
          <p:cNvSpPr/>
          <p:nvPr/>
        </p:nvSpPr>
        <p:spPr>
          <a:xfrm>
            <a:off x="7248336" y="1398172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Neural tube closure defects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★★★★☆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3012C4E-9040-B54D-5DCD-25CA7664DB5F}"/>
              </a:ext>
            </a:extLst>
          </p:cNvPr>
          <p:cNvSpPr/>
          <p:nvPr/>
        </p:nvSpPr>
        <p:spPr>
          <a:xfrm>
            <a:off x="7248336" y="573556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Acute inflammation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3742DF9-37E5-86DB-8678-CFFEBD4CDF79}"/>
              </a:ext>
            </a:extLst>
          </p:cNvPr>
          <p:cNvSpPr/>
          <p:nvPr/>
        </p:nvSpPr>
        <p:spPr>
          <a:xfrm>
            <a:off x="7248336" y="2218045"/>
            <a:ext cx="1740987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Kidney </a:t>
            </a:r>
            <a:r>
              <a:rPr lang="en-GB" sz="1350" dirty="0" err="1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crystallopathy</a:t>
            </a:r>
            <a:r>
              <a:rPr lang="en-GB" sz="135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 and tubular necrosis </a:t>
            </a:r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21E0C92-B71A-8F9F-EA09-4BA9FB6E7AA2}"/>
              </a:ext>
            </a:extLst>
          </p:cNvPr>
          <p:cNvSpPr/>
          <p:nvPr/>
        </p:nvSpPr>
        <p:spPr>
          <a:xfrm>
            <a:off x="7248336" y="3031321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Cognitive function defects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D2C2B70-A93A-2A5B-6B69-21AA304EBA32}"/>
              </a:ext>
            </a:extLst>
          </p:cNvPr>
          <p:cNvSpPr/>
          <p:nvPr/>
        </p:nvSpPr>
        <p:spPr>
          <a:xfrm>
            <a:off x="7248336" y="3844597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Immune-mediated diseases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F20FCEF-FADC-8E5F-9EA7-BC6256AA7EAA}"/>
              </a:ext>
            </a:extLst>
          </p:cNvPr>
          <p:cNvSpPr/>
          <p:nvPr/>
        </p:nvSpPr>
        <p:spPr>
          <a:xfrm>
            <a:off x="7248336" y="4657896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Chronic inflammation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FE31AA-2300-1962-44E7-056985CA76A7}"/>
              </a:ext>
            </a:extLst>
          </p:cNvPr>
          <p:cNvSpPr/>
          <p:nvPr/>
        </p:nvSpPr>
        <p:spPr>
          <a:xfrm>
            <a:off x="4440153" y="246805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Psoriasis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0A4851B-5AA4-5E83-7769-70081C7217C5}"/>
              </a:ext>
            </a:extLst>
          </p:cNvPr>
          <p:cNvSpPr/>
          <p:nvPr/>
        </p:nvSpPr>
        <p:spPr>
          <a:xfrm>
            <a:off x="4440153" y="319245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Liver steatosis ★☆☆☆☆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74FD5EF-D4ED-9879-02EA-8DE461271ACE}"/>
              </a:ext>
            </a:extLst>
          </p:cNvPr>
          <p:cNvSpPr/>
          <p:nvPr/>
        </p:nvSpPr>
        <p:spPr>
          <a:xfrm>
            <a:off x="4450937" y="391685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Cholestasis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4B2982B-947A-596F-12B9-3C4956A0D9F5}"/>
              </a:ext>
            </a:extLst>
          </p:cNvPr>
          <p:cNvSpPr/>
          <p:nvPr/>
        </p:nvSpPr>
        <p:spPr>
          <a:xfrm>
            <a:off x="9451404" y="573556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CAR T cell treatment ★★★☆☆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2296E7C-E524-FA38-7B9B-083F0C2508C7}"/>
              </a:ext>
            </a:extLst>
          </p:cNvPr>
          <p:cNvSpPr/>
          <p:nvPr/>
        </p:nvSpPr>
        <p:spPr>
          <a:xfrm>
            <a:off x="9462188" y="1405623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Recombinant IL-2 treatment ★☆☆☆☆</a:t>
            </a:r>
          </a:p>
        </p:txBody>
      </p:sp>
    </p:spTree>
    <p:extLst>
      <p:ext uri="{BB962C8B-B14F-4D97-AF65-F5344CB8AC3E}">
        <p14:creationId xmlns:p14="http://schemas.microsoft.com/office/powerpoint/2010/main" val="258273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74</Words>
  <Application>Microsoft Macintosh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InsParthi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Mazein</dc:creator>
  <cp:lastModifiedBy>Alexander MAZEIN</cp:lastModifiedBy>
  <cp:revision>5</cp:revision>
  <dcterms:created xsi:type="dcterms:W3CDTF">2023-11-13T12:25:57Z</dcterms:created>
  <dcterms:modified xsi:type="dcterms:W3CDTF">2023-11-13T21:18:50Z</dcterms:modified>
</cp:coreProperties>
</file>