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51" r:id="rId2"/>
    <p:sldId id="840" r:id="rId3"/>
    <p:sldId id="838" r:id="rId4"/>
    <p:sldId id="847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BFD8"/>
    <a:srgbClr val="BCD5F1"/>
    <a:srgbClr val="2E5287"/>
    <a:srgbClr val="9CB1C7"/>
    <a:srgbClr val="89A0C9"/>
    <a:srgbClr val="8297BC"/>
    <a:srgbClr val="C5DFFC"/>
    <a:srgbClr val="3663A5"/>
    <a:srgbClr val="B9CDE5"/>
    <a:srgbClr val="91A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8" autoAdjust="0"/>
    <p:restoredTop sz="83149" autoAdjust="0"/>
  </p:normalViewPr>
  <p:slideViewPr>
    <p:cSldViewPr snapToObjects="1" showGuides="1">
      <p:cViewPr>
        <p:scale>
          <a:sx n="74" d="100"/>
          <a:sy n="74" d="100"/>
        </p:scale>
        <p:origin x="1776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2193-D683-6D47-85B7-2C4ED81F46DC}" type="datetimeFigureOut">
              <a:rPr lang="fr-FR" smtClean="0"/>
              <a:pPr/>
              <a:t>11/06/2018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FDCEB-66AB-DD4C-9C58-080B71B15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093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4AC24-A40A-B84F-A48A-6D28129B9240}" type="datetimeFigureOut">
              <a:rPr lang="fr-FR" smtClean="0"/>
              <a:pPr/>
              <a:t>11/06/2018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21230-5382-C540-9D07-020B578DFA1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726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Order</a:t>
            </a:r>
            <a:r>
              <a:rPr lang="en-GB" baseline="0" dirty="0" smtClean="0"/>
              <a:t> should be as in previous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1230-5382-C540-9D07-020B578DFA1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55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rgbClr val="2E528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7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8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5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5" descr="0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876256" y="4762187"/>
            <a:ext cx="2091611" cy="208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400" y="685801"/>
            <a:ext cx="4800600" cy="228599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400" y="3369731"/>
            <a:ext cx="4419600" cy="99060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13176"/>
            <a:ext cx="1498445" cy="16482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07" y="105229"/>
            <a:ext cx="942517" cy="103777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07504" y="5517232"/>
            <a:ext cx="8928991" cy="1264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57200" y="1217612"/>
            <a:ext cx="8686800" cy="158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8" r:id="rId5"/>
    <p:sldLayoutId id="2147483656" r:id="rId6"/>
    <p:sldLayoutId id="2147483657" r:id="rId7"/>
    <p:sldLayoutId id="214748364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2">
              <a:lumMod val="60000"/>
              <a:lumOff val="4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1800" b="1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19138" indent="-261938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98985" y="1319863"/>
            <a:ext cx="36439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9CB1C7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8985" y="2183959"/>
            <a:ext cx="371768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00" b="1" smtClean="0">
                <a:solidFill>
                  <a:srgbClr val="9CB1C7"/>
                </a:solidFill>
                <a:latin typeface="Georgia" charset="0"/>
                <a:ea typeface="Georgia" charset="0"/>
                <a:cs typeface="Georgia" charset="0"/>
              </a:rPr>
              <a:t>medicine</a:t>
            </a:r>
            <a:endParaRPr lang="en-US" sz="5700" b="1" dirty="0" smtClean="0">
              <a:solidFill>
                <a:srgbClr val="9CB1C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0625" y="2904039"/>
            <a:ext cx="3674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disease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5816" y="3645024"/>
            <a:ext cx="37529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maps</a:t>
            </a:r>
            <a:endParaRPr lang="en-US" sz="9800" b="1" baseline="30000" dirty="0">
              <a:solidFill>
                <a:srgbClr val="9CB1C7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27784" y="1628800"/>
            <a:ext cx="4570482" cy="3468557"/>
            <a:chOff x="321532" y="1220667"/>
            <a:chExt cx="4570482" cy="3468557"/>
          </a:xfrm>
        </p:grpSpPr>
        <p:sp>
          <p:nvSpPr>
            <p:cNvPr id="2" name="TextBox 1"/>
            <p:cNvSpPr txBox="1"/>
            <p:nvPr/>
          </p:nvSpPr>
          <p:spPr>
            <a:xfrm>
              <a:off x="322391" y="1220667"/>
              <a:ext cx="395492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9CB1C7"/>
                  </a:solidFill>
                  <a:latin typeface="Georgia" charset="0"/>
                  <a:ea typeface="Georgia" charset="0"/>
                  <a:cs typeface="Georgia" charset="0"/>
                </a:rPr>
                <a:t>systems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1532" y="1976743"/>
              <a:ext cx="45704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9CB1C7"/>
                  </a:solidFill>
                  <a:latin typeface="Georgia" charset="0"/>
                  <a:ea typeface="Georgia" charset="0"/>
                  <a:cs typeface="Georgia" charset="0"/>
                </a:rPr>
                <a:t>medicine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1532" y="2732819"/>
              <a:ext cx="36744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2E5287"/>
                  </a:solidFill>
                  <a:latin typeface="Georgia" charset="0"/>
                  <a:ea typeface="Georgia" charset="0"/>
                  <a:cs typeface="Georgia" charset="0"/>
                </a:rPr>
                <a:t>disease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1532" y="3488895"/>
              <a:ext cx="27526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2E5287"/>
                  </a:solidFill>
                  <a:latin typeface="Georgia" charset="0"/>
                  <a:ea typeface="Georgia" charset="0"/>
                  <a:cs typeface="Georgia" charset="0"/>
                </a:rPr>
                <a:t>maps</a:t>
              </a:r>
              <a:endParaRPr lang="en-US" sz="7200" b="1" baseline="30000" dirty="0">
                <a:solidFill>
                  <a:srgbClr val="2E5287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6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71800" y="2420888"/>
            <a:ext cx="3686325" cy="2064424"/>
            <a:chOff x="463281" y="620689"/>
            <a:chExt cx="3686325" cy="2064424"/>
          </a:xfrm>
        </p:grpSpPr>
        <p:sp>
          <p:nvSpPr>
            <p:cNvPr id="5" name="TextBox 4"/>
            <p:cNvSpPr txBox="1"/>
            <p:nvPr/>
          </p:nvSpPr>
          <p:spPr>
            <a:xfrm>
              <a:off x="463281" y="1484784"/>
              <a:ext cx="27526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2E5287"/>
                  </a:solidFill>
                  <a:latin typeface="Georgia" charset="0"/>
                  <a:ea typeface="Georgia" charset="0"/>
                  <a:cs typeface="Georgia" charset="0"/>
                </a:rPr>
                <a:t>maps</a:t>
              </a:r>
              <a:endParaRPr lang="en-US" sz="7200" b="1" baseline="30000" dirty="0">
                <a:solidFill>
                  <a:srgbClr val="2E5287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3282" y="746936"/>
              <a:ext cx="3686323" cy="1074082"/>
            </a:xfrm>
            <a:prstGeom prst="roundRect">
              <a:avLst>
                <a:gd name="adj" fmla="val 8637"/>
              </a:avLst>
            </a:prstGeom>
            <a:solidFill>
              <a:srgbClr val="2E528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5202" y="620689"/>
              <a:ext cx="36744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rPr>
                <a:t>disease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59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563888" y="2564904"/>
            <a:ext cx="1944216" cy="18256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3738983" y="2819805"/>
            <a:ext cx="1698487" cy="1210166"/>
            <a:chOff x="1115616" y="2771091"/>
            <a:chExt cx="1698487" cy="1210166"/>
          </a:xfrm>
        </p:grpSpPr>
        <p:sp>
          <p:nvSpPr>
            <p:cNvPr id="7" name="TextBox 6"/>
            <p:cNvSpPr txBox="1"/>
            <p:nvPr/>
          </p:nvSpPr>
          <p:spPr>
            <a:xfrm>
              <a:off x="1115616" y="2780928"/>
              <a:ext cx="7970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8297BC"/>
                  </a:solidFill>
                  <a:latin typeface="Georgia" charset="0"/>
                  <a:ea typeface="Georgia" charset="0"/>
                  <a:cs typeface="Georgia" charset="0"/>
                </a:rPr>
                <a:t>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1680" y="2771091"/>
              <a:ext cx="11224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264572"/>
                  </a:solidFill>
                  <a:latin typeface="Georgia" charset="0"/>
                  <a:ea typeface="Georgia" charset="0"/>
                  <a:cs typeface="Georgia" charset="0"/>
                </a:rPr>
                <a:t>m</a:t>
              </a:r>
              <a:endParaRPr lang="en-US" sz="7200" b="1" baseline="30000" dirty="0">
                <a:solidFill>
                  <a:srgbClr val="264572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3758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16485</TotalTime>
  <Words>20</Words>
  <Application>Microsoft Macintosh PowerPoint</Application>
  <PresentationFormat>On-screen Show (4:3)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Georgia</vt:lpstr>
      <vt:lpstr>Wingdings</vt:lpstr>
      <vt:lpstr>Arial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Company>THERA CONSEIL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greg</dc:creator>
  <cp:lastModifiedBy>Alexander Mazein</cp:lastModifiedBy>
  <cp:revision>1037</cp:revision>
  <cp:lastPrinted>2016-10-27T12:53:40Z</cp:lastPrinted>
  <dcterms:created xsi:type="dcterms:W3CDTF">2011-03-15T10:47:25Z</dcterms:created>
  <dcterms:modified xsi:type="dcterms:W3CDTF">2018-06-11T10:06:27Z</dcterms:modified>
</cp:coreProperties>
</file>