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>
        <p:scale>
          <a:sx n="103" d="100"/>
          <a:sy n="103" d="100"/>
        </p:scale>
        <p:origin x="13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CB6BA-B741-2446-91A1-189339C7B639}" type="doc">
      <dgm:prSet loTypeId="urn:microsoft.com/office/officeart/2008/layout/HexagonCluster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CA60F6-66FB-E144-A3DA-5EA9F2DE5E98}">
      <dgm:prSet phldrT="[Texto]" custT="1"/>
      <dgm:spPr/>
      <dgm:t>
        <a:bodyPr/>
        <a:lstStyle/>
        <a:p>
          <a:r>
            <a:rPr lang="en-US" sz="1700" b="1" dirty="0" smtClean="0">
              <a:solidFill>
                <a:srgbClr val="000000"/>
              </a:solidFill>
            </a:rPr>
            <a:t>Auto-inflammation</a:t>
          </a:r>
          <a:endParaRPr lang="en-US" sz="1700" b="1" dirty="0">
            <a:solidFill>
              <a:srgbClr val="000000"/>
            </a:solidFill>
          </a:endParaRPr>
        </a:p>
      </dgm:t>
    </dgm:pt>
    <dgm:pt modelId="{6CCB2FC5-21AE-1447-868A-90D5EFEF0B6B}" type="parTrans" cxnId="{0874F793-A592-A44A-8036-80A5C4C56845}">
      <dgm:prSet/>
      <dgm:spPr/>
      <dgm:t>
        <a:bodyPr/>
        <a:lstStyle/>
        <a:p>
          <a:endParaRPr lang="en-US"/>
        </a:p>
      </dgm:t>
    </dgm:pt>
    <dgm:pt modelId="{EBF43A13-BE5C-214A-AC2F-E3D0B8630EF4}" type="sibTrans" cxnId="{0874F793-A592-A44A-8036-80A5C4C56845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D37003B-561F-594B-B9C0-5863D2F44DAF}">
      <dgm:prSet phldrT="[Texto]" custT="1"/>
      <dgm:spPr/>
      <dgm:t>
        <a:bodyPr/>
        <a:lstStyle/>
        <a:p>
          <a:r>
            <a:rPr lang="en-US" sz="1700" b="1" dirty="0" smtClean="0">
              <a:solidFill>
                <a:srgbClr val="000000"/>
              </a:solidFill>
            </a:rPr>
            <a:t>Familial MD</a:t>
          </a:r>
          <a:endParaRPr lang="en-US" sz="1700" b="1" dirty="0">
            <a:solidFill>
              <a:srgbClr val="000000"/>
            </a:solidFill>
          </a:endParaRPr>
        </a:p>
      </dgm:t>
    </dgm:pt>
    <dgm:pt modelId="{18B1C502-E043-B745-B01F-88480DB05A2C}" type="parTrans" cxnId="{DA6837BF-F1A8-3848-83A0-010121B1072F}">
      <dgm:prSet/>
      <dgm:spPr/>
      <dgm:t>
        <a:bodyPr/>
        <a:lstStyle/>
        <a:p>
          <a:endParaRPr lang="en-US"/>
        </a:p>
      </dgm:t>
    </dgm:pt>
    <dgm:pt modelId="{30BEFEF7-6C79-464D-9532-D4ECC92E6745}" type="sibTrans" cxnId="{DA6837BF-F1A8-3848-83A0-010121B1072F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40F3147-C641-2F40-8767-F9491A453186}">
      <dgm:prSet phldrT="[Texto]" custT="1"/>
      <dgm:spPr/>
      <dgm:t>
        <a:bodyPr/>
        <a:lstStyle/>
        <a:p>
          <a:r>
            <a:rPr lang="en-US" sz="1700" b="1" dirty="0" smtClean="0">
              <a:solidFill>
                <a:schemeClr val="tx1"/>
              </a:solidFill>
            </a:rPr>
            <a:t>Auto-immune</a:t>
          </a:r>
          <a:endParaRPr lang="en-US" sz="1700" b="1" dirty="0">
            <a:solidFill>
              <a:schemeClr val="tx1"/>
            </a:solidFill>
          </a:endParaRPr>
        </a:p>
      </dgm:t>
    </dgm:pt>
    <dgm:pt modelId="{1B7BF47A-51F5-2E45-A770-8656BD0505E3}" type="parTrans" cxnId="{695DA6D7-6ABB-4F4F-8748-579CE64D170A}">
      <dgm:prSet/>
      <dgm:spPr/>
      <dgm:t>
        <a:bodyPr/>
        <a:lstStyle/>
        <a:p>
          <a:endParaRPr lang="en-US"/>
        </a:p>
      </dgm:t>
    </dgm:pt>
    <dgm:pt modelId="{92DE6F02-0770-C740-B966-8732B9236205}" type="sibTrans" cxnId="{695DA6D7-6ABB-4F4F-8748-579CE64D170A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926F09-C8FF-7340-89C8-6EDBFB65AC24}" type="pres">
      <dgm:prSet presAssocID="{9D8CB6BA-B741-2446-91A1-189339C7B639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E187507F-60AF-BE47-88C3-0CA8AB8DD28D}" type="pres">
      <dgm:prSet presAssocID="{BBCA60F6-66FB-E144-A3DA-5EA9F2DE5E98}" presName="text1" presStyleCnt="0"/>
      <dgm:spPr/>
    </dgm:pt>
    <dgm:pt modelId="{FE395392-DE81-FA4E-8DF2-3E18846666D2}" type="pres">
      <dgm:prSet presAssocID="{BBCA60F6-66FB-E144-A3DA-5EA9F2DE5E9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AFB869-8B29-E146-A0C5-9FAB5DF4EDC9}" type="pres">
      <dgm:prSet presAssocID="{BBCA60F6-66FB-E144-A3DA-5EA9F2DE5E98}" presName="textaccent1" presStyleCnt="0"/>
      <dgm:spPr/>
    </dgm:pt>
    <dgm:pt modelId="{EBF711A1-F897-4B46-A248-FF552C72F803}" type="pres">
      <dgm:prSet presAssocID="{BBCA60F6-66FB-E144-A3DA-5EA9F2DE5E98}" presName="accentRepeatNode" presStyleLbl="solidAlignAcc1" presStyleIdx="0" presStyleCnt="6"/>
      <dgm:spPr>
        <a:solidFill>
          <a:srgbClr val="008000"/>
        </a:solidFill>
      </dgm:spPr>
    </dgm:pt>
    <dgm:pt modelId="{2C8B8ADA-0D28-D842-956B-804FC4DA0A5B}" type="pres">
      <dgm:prSet presAssocID="{EBF43A13-BE5C-214A-AC2F-E3D0B8630EF4}" presName="image1" presStyleCnt="0"/>
      <dgm:spPr/>
    </dgm:pt>
    <dgm:pt modelId="{66B320C5-AE2F-874A-AA8D-606CA29A1EEB}" type="pres">
      <dgm:prSet presAssocID="{EBF43A13-BE5C-214A-AC2F-E3D0B8630EF4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DB1B2B4E-1ECE-5544-BAF1-B945B6971E27}" type="pres">
      <dgm:prSet presAssocID="{EBF43A13-BE5C-214A-AC2F-E3D0B8630EF4}" presName="imageaccent1" presStyleCnt="0"/>
      <dgm:spPr/>
    </dgm:pt>
    <dgm:pt modelId="{5F25D187-9C6F-DD4D-868F-D86B9C9B5264}" type="pres">
      <dgm:prSet presAssocID="{EBF43A13-BE5C-214A-AC2F-E3D0B8630EF4}" presName="accentRepeatNode" presStyleLbl="solidAlignAcc1" presStyleIdx="1" presStyleCnt="6"/>
      <dgm:spPr>
        <a:solidFill>
          <a:srgbClr val="008000"/>
        </a:solidFill>
      </dgm:spPr>
    </dgm:pt>
    <dgm:pt modelId="{E12D9201-E9CE-C247-B989-3F341447C083}" type="pres">
      <dgm:prSet presAssocID="{7D37003B-561F-594B-B9C0-5863D2F44DAF}" presName="text2" presStyleCnt="0"/>
      <dgm:spPr/>
    </dgm:pt>
    <dgm:pt modelId="{623A616A-B15E-1642-AEAC-DE88C958A2DA}" type="pres">
      <dgm:prSet presAssocID="{7D37003B-561F-594B-B9C0-5863D2F44DAF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06DD3-F465-9343-A073-C738EE202667}" type="pres">
      <dgm:prSet presAssocID="{7D37003B-561F-594B-B9C0-5863D2F44DAF}" presName="textaccent2" presStyleCnt="0"/>
      <dgm:spPr/>
    </dgm:pt>
    <dgm:pt modelId="{6D28012F-A15B-C94A-A7CF-7B645EC4B16E}" type="pres">
      <dgm:prSet presAssocID="{7D37003B-561F-594B-B9C0-5863D2F44DAF}" presName="accentRepeatNode" presStyleLbl="solidAlignAcc1" presStyleIdx="2" presStyleCnt="6"/>
      <dgm:spPr>
        <a:solidFill>
          <a:schemeClr val="accent5">
            <a:lumMod val="50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D644DEF4-883B-7343-B7AE-B61FCDC46D9F}" type="pres">
      <dgm:prSet presAssocID="{30BEFEF7-6C79-464D-9532-D4ECC92E6745}" presName="image2" presStyleCnt="0"/>
      <dgm:spPr/>
    </dgm:pt>
    <dgm:pt modelId="{65ACAAF2-67C8-3744-9C45-C4E92983FB5E}" type="pres">
      <dgm:prSet presAssocID="{30BEFEF7-6C79-464D-9532-D4ECC92E6745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C032B806-9D34-714B-AA16-C59E3DBDB987}" type="pres">
      <dgm:prSet presAssocID="{30BEFEF7-6C79-464D-9532-D4ECC92E6745}" presName="imageaccent2" presStyleCnt="0"/>
      <dgm:spPr/>
    </dgm:pt>
    <dgm:pt modelId="{2CAC1280-51A5-9E4A-8170-EF957B92B470}" type="pres">
      <dgm:prSet presAssocID="{30BEFEF7-6C79-464D-9532-D4ECC92E6745}" presName="accentRepeatNode" presStyleLbl="solidAlignAcc1" presStyleIdx="3" presStyleCnt="6"/>
      <dgm:spPr>
        <a:solidFill>
          <a:srgbClr val="215968"/>
        </a:solidFill>
      </dgm:spPr>
    </dgm:pt>
    <dgm:pt modelId="{54A2D8B9-1A87-0545-947D-4BBB0160D089}" type="pres">
      <dgm:prSet presAssocID="{840F3147-C641-2F40-8767-F9491A453186}" presName="text3" presStyleCnt="0"/>
      <dgm:spPr/>
    </dgm:pt>
    <dgm:pt modelId="{BB94B60F-08AA-974F-BE26-D677BAFAB44E}" type="pres">
      <dgm:prSet presAssocID="{840F3147-C641-2F40-8767-F9491A453186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9305A-1E55-DD4E-9042-CFE7629B82D3}" type="pres">
      <dgm:prSet presAssocID="{840F3147-C641-2F40-8767-F9491A453186}" presName="textaccent3" presStyleCnt="0"/>
      <dgm:spPr/>
    </dgm:pt>
    <dgm:pt modelId="{23CE9628-B617-0D4A-9648-373B1B8E065D}" type="pres">
      <dgm:prSet presAssocID="{840F3147-C641-2F40-8767-F9491A453186}" presName="accentRepeatNode" presStyleLbl="solidAlignAcc1" presStyleIdx="4" presStyleCnt="6"/>
      <dgm:spPr>
        <a:solidFill>
          <a:schemeClr val="accent4">
            <a:lumMod val="75000"/>
          </a:schemeClr>
        </a:solidFill>
      </dgm:spPr>
    </dgm:pt>
    <dgm:pt modelId="{EA6E7AEF-6C0C-E147-9D16-DDCD8F4A9335}" type="pres">
      <dgm:prSet presAssocID="{92DE6F02-0770-C740-B966-8732B9236205}" presName="image3" presStyleCnt="0"/>
      <dgm:spPr/>
    </dgm:pt>
    <dgm:pt modelId="{CC119B33-1C74-7A44-8508-E6BA62C14325}" type="pres">
      <dgm:prSet presAssocID="{92DE6F02-0770-C740-B966-8732B9236205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4ADE694E-D6E6-7445-835B-8EE010EE72EA}" type="pres">
      <dgm:prSet presAssocID="{92DE6F02-0770-C740-B966-8732B9236205}" presName="imageaccent3" presStyleCnt="0"/>
      <dgm:spPr/>
    </dgm:pt>
    <dgm:pt modelId="{AB4A9081-A6C1-1941-A38C-333EB5CCF11C}" type="pres">
      <dgm:prSet presAssocID="{92DE6F02-0770-C740-B966-8732B9236205}" presName="accentRepeatNode" presStyleLbl="solidAlignAcc1" presStyleIdx="5" presStyleCnt="6"/>
      <dgm:spPr>
        <a:solidFill>
          <a:srgbClr val="604A7B"/>
        </a:solidFill>
      </dgm:spPr>
    </dgm:pt>
  </dgm:ptLst>
  <dgm:cxnLst>
    <dgm:cxn modelId="{17527FF4-23DA-3640-8BB6-95315F9CC3E4}" type="presOf" srcId="{7D37003B-561F-594B-B9C0-5863D2F44DAF}" destId="{623A616A-B15E-1642-AEAC-DE88C958A2DA}" srcOrd="0" destOrd="0" presId="urn:microsoft.com/office/officeart/2008/layout/HexagonCluster"/>
    <dgm:cxn modelId="{8325E85D-6DBD-9B4C-A8F4-F44E8DE0D472}" type="presOf" srcId="{92DE6F02-0770-C740-B966-8732B9236205}" destId="{CC119B33-1C74-7A44-8508-E6BA62C14325}" srcOrd="0" destOrd="0" presId="urn:microsoft.com/office/officeart/2008/layout/HexagonCluster"/>
    <dgm:cxn modelId="{0874F793-A592-A44A-8036-80A5C4C56845}" srcId="{9D8CB6BA-B741-2446-91A1-189339C7B639}" destId="{BBCA60F6-66FB-E144-A3DA-5EA9F2DE5E98}" srcOrd="0" destOrd="0" parTransId="{6CCB2FC5-21AE-1447-868A-90D5EFEF0B6B}" sibTransId="{EBF43A13-BE5C-214A-AC2F-E3D0B8630EF4}"/>
    <dgm:cxn modelId="{D5962500-7A08-AD49-88A4-EB178BAC7817}" type="presOf" srcId="{840F3147-C641-2F40-8767-F9491A453186}" destId="{BB94B60F-08AA-974F-BE26-D677BAFAB44E}" srcOrd="0" destOrd="0" presId="urn:microsoft.com/office/officeart/2008/layout/HexagonCluster"/>
    <dgm:cxn modelId="{A74C2344-4CE9-5A45-BA5A-C088E8FD93CE}" type="presOf" srcId="{30BEFEF7-6C79-464D-9532-D4ECC92E6745}" destId="{65ACAAF2-67C8-3744-9C45-C4E92983FB5E}" srcOrd="0" destOrd="0" presId="urn:microsoft.com/office/officeart/2008/layout/HexagonCluster"/>
    <dgm:cxn modelId="{FCAFB3C5-CEC0-9345-8C88-D19C22D8493C}" type="presOf" srcId="{BBCA60F6-66FB-E144-A3DA-5EA9F2DE5E98}" destId="{FE395392-DE81-FA4E-8DF2-3E18846666D2}" srcOrd="0" destOrd="0" presId="urn:microsoft.com/office/officeart/2008/layout/HexagonCluster"/>
    <dgm:cxn modelId="{DA6837BF-F1A8-3848-83A0-010121B1072F}" srcId="{9D8CB6BA-B741-2446-91A1-189339C7B639}" destId="{7D37003B-561F-594B-B9C0-5863D2F44DAF}" srcOrd="1" destOrd="0" parTransId="{18B1C502-E043-B745-B01F-88480DB05A2C}" sibTransId="{30BEFEF7-6C79-464D-9532-D4ECC92E6745}"/>
    <dgm:cxn modelId="{695DA6D7-6ABB-4F4F-8748-579CE64D170A}" srcId="{9D8CB6BA-B741-2446-91A1-189339C7B639}" destId="{840F3147-C641-2F40-8767-F9491A453186}" srcOrd="2" destOrd="0" parTransId="{1B7BF47A-51F5-2E45-A770-8656BD0505E3}" sibTransId="{92DE6F02-0770-C740-B966-8732B9236205}"/>
    <dgm:cxn modelId="{A144265F-5521-5E42-847E-641A28F192F6}" type="presOf" srcId="{EBF43A13-BE5C-214A-AC2F-E3D0B8630EF4}" destId="{66B320C5-AE2F-874A-AA8D-606CA29A1EEB}" srcOrd="0" destOrd="0" presId="urn:microsoft.com/office/officeart/2008/layout/HexagonCluster"/>
    <dgm:cxn modelId="{46B96F64-974F-8842-9C60-D940678776F3}" type="presOf" srcId="{9D8CB6BA-B741-2446-91A1-189339C7B639}" destId="{67926F09-C8FF-7340-89C8-6EDBFB65AC24}" srcOrd="0" destOrd="0" presId="urn:microsoft.com/office/officeart/2008/layout/HexagonCluster"/>
    <dgm:cxn modelId="{DDE34CE3-3739-0C44-B132-CB39C9498442}" type="presParOf" srcId="{67926F09-C8FF-7340-89C8-6EDBFB65AC24}" destId="{E187507F-60AF-BE47-88C3-0CA8AB8DD28D}" srcOrd="0" destOrd="0" presId="urn:microsoft.com/office/officeart/2008/layout/HexagonCluster"/>
    <dgm:cxn modelId="{02F22BAE-E95E-DF49-8F65-B0299F25589F}" type="presParOf" srcId="{E187507F-60AF-BE47-88C3-0CA8AB8DD28D}" destId="{FE395392-DE81-FA4E-8DF2-3E18846666D2}" srcOrd="0" destOrd="0" presId="urn:microsoft.com/office/officeart/2008/layout/HexagonCluster"/>
    <dgm:cxn modelId="{B52FB3E4-EEE2-E146-9C46-B3945B832325}" type="presParOf" srcId="{67926F09-C8FF-7340-89C8-6EDBFB65AC24}" destId="{F7AFB869-8B29-E146-A0C5-9FAB5DF4EDC9}" srcOrd="1" destOrd="0" presId="urn:microsoft.com/office/officeart/2008/layout/HexagonCluster"/>
    <dgm:cxn modelId="{04CA629A-E9C2-EA4D-9D1B-7F5C3529D445}" type="presParOf" srcId="{F7AFB869-8B29-E146-A0C5-9FAB5DF4EDC9}" destId="{EBF711A1-F897-4B46-A248-FF552C72F803}" srcOrd="0" destOrd="0" presId="urn:microsoft.com/office/officeart/2008/layout/HexagonCluster"/>
    <dgm:cxn modelId="{79BD90A9-3CA9-6945-9862-0B2036CC4297}" type="presParOf" srcId="{67926F09-C8FF-7340-89C8-6EDBFB65AC24}" destId="{2C8B8ADA-0D28-D842-956B-804FC4DA0A5B}" srcOrd="2" destOrd="0" presId="urn:microsoft.com/office/officeart/2008/layout/HexagonCluster"/>
    <dgm:cxn modelId="{2AC5A809-2859-2C44-801E-2FE186DFB217}" type="presParOf" srcId="{2C8B8ADA-0D28-D842-956B-804FC4DA0A5B}" destId="{66B320C5-AE2F-874A-AA8D-606CA29A1EEB}" srcOrd="0" destOrd="0" presId="urn:microsoft.com/office/officeart/2008/layout/HexagonCluster"/>
    <dgm:cxn modelId="{C5D68CA0-8206-574F-A47F-8F16EA3D7C6F}" type="presParOf" srcId="{67926F09-C8FF-7340-89C8-6EDBFB65AC24}" destId="{DB1B2B4E-1ECE-5544-BAF1-B945B6971E27}" srcOrd="3" destOrd="0" presId="urn:microsoft.com/office/officeart/2008/layout/HexagonCluster"/>
    <dgm:cxn modelId="{2B82231B-8149-E549-8ECF-619BB738AA72}" type="presParOf" srcId="{DB1B2B4E-1ECE-5544-BAF1-B945B6971E27}" destId="{5F25D187-9C6F-DD4D-868F-D86B9C9B5264}" srcOrd="0" destOrd="0" presId="urn:microsoft.com/office/officeart/2008/layout/HexagonCluster"/>
    <dgm:cxn modelId="{02B22BC3-0E5C-AB4F-846A-BFB51E02EC3F}" type="presParOf" srcId="{67926F09-C8FF-7340-89C8-6EDBFB65AC24}" destId="{E12D9201-E9CE-C247-B989-3F341447C083}" srcOrd="4" destOrd="0" presId="urn:microsoft.com/office/officeart/2008/layout/HexagonCluster"/>
    <dgm:cxn modelId="{3815CB19-87BB-414B-9C6D-F372BC5273DE}" type="presParOf" srcId="{E12D9201-E9CE-C247-B989-3F341447C083}" destId="{623A616A-B15E-1642-AEAC-DE88C958A2DA}" srcOrd="0" destOrd="0" presId="urn:microsoft.com/office/officeart/2008/layout/HexagonCluster"/>
    <dgm:cxn modelId="{5827F73C-CBD9-A64E-8032-F249D2CD6383}" type="presParOf" srcId="{67926F09-C8FF-7340-89C8-6EDBFB65AC24}" destId="{74F06DD3-F465-9343-A073-C738EE202667}" srcOrd="5" destOrd="0" presId="urn:microsoft.com/office/officeart/2008/layout/HexagonCluster"/>
    <dgm:cxn modelId="{49496921-87A5-5848-9AC9-7DE96AD2D482}" type="presParOf" srcId="{74F06DD3-F465-9343-A073-C738EE202667}" destId="{6D28012F-A15B-C94A-A7CF-7B645EC4B16E}" srcOrd="0" destOrd="0" presId="urn:microsoft.com/office/officeart/2008/layout/HexagonCluster"/>
    <dgm:cxn modelId="{892F2A44-5FBD-F74A-84E7-2C809AC967E6}" type="presParOf" srcId="{67926F09-C8FF-7340-89C8-6EDBFB65AC24}" destId="{D644DEF4-883B-7343-B7AE-B61FCDC46D9F}" srcOrd="6" destOrd="0" presId="urn:microsoft.com/office/officeart/2008/layout/HexagonCluster"/>
    <dgm:cxn modelId="{6DB546FB-073D-B742-B7B7-B716BBFD8644}" type="presParOf" srcId="{D644DEF4-883B-7343-B7AE-B61FCDC46D9F}" destId="{65ACAAF2-67C8-3744-9C45-C4E92983FB5E}" srcOrd="0" destOrd="0" presId="urn:microsoft.com/office/officeart/2008/layout/HexagonCluster"/>
    <dgm:cxn modelId="{60ECF6EB-3A09-2F48-B07D-58CA059CB0C2}" type="presParOf" srcId="{67926F09-C8FF-7340-89C8-6EDBFB65AC24}" destId="{C032B806-9D34-714B-AA16-C59E3DBDB987}" srcOrd="7" destOrd="0" presId="urn:microsoft.com/office/officeart/2008/layout/HexagonCluster"/>
    <dgm:cxn modelId="{EDFBAB43-0152-0E4C-9FEE-0A326A4F4C07}" type="presParOf" srcId="{C032B806-9D34-714B-AA16-C59E3DBDB987}" destId="{2CAC1280-51A5-9E4A-8170-EF957B92B470}" srcOrd="0" destOrd="0" presId="urn:microsoft.com/office/officeart/2008/layout/HexagonCluster"/>
    <dgm:cxn modelId="{53891145-D7F5-3B43-B3E8-DA7FE3CCAF6A}" type="presParOf" srcId="{67926F09-C8FF-7340-89C8-6EDBFB65AC24}" destId="{54A2D8B9-1A87-0545-947D-4BBB0160D089}" srcOrd="8" destOrd="0" presId="urn:microsoft.com/office/officeart/2008/layout/HexagonCluster"/>
    <dgm:cxn modelId="{D1EAAE18-EFF0-BF4A-8F61-6F20D1B2B075}" type="presParOf" srcId="{54A2D8B9-1A87-0545-947D-4BBB0160D089}" destId="{BB94B60F-08AA-974F-BE26-D677BAFAB44E}" srcOrd="0" destOrd="0" presId="urn:microsoft.com/office/officeart/2008/layout/HexagonCluster"/>
    <dgm:cxn modelId="{0887279A-C603-724F-8C09-5DA05AE66A4F}" type="presParOf" srcId="{67926F09-C8FF-7340-89C8-6EDBFB65AC24}" destId="{AA59305A-1E55-DD4E-9042-CFE7629B82D3}" srcOrd="9" destOrd="0" presId="urn:microsoft.com/office/officeart/2008/layout/HexagonCluster"/>
    <dgm:cxn modelId="{1308423A-1ADC-F942-A4B8-E7AA07A98CB6}" type="presParOf" srcId="{AA59305A-1E55-DD4E-9042-CFE7629B82D3}" destId="{23CE9628-B617-0D4A-9648-373B1B8E065D}" srcOrd="0" destOrd="0" presId="urn:microsoft.com/office/officeart/2008/layout/HexagonCluster"/>
    <dgm:cxn modelId="{B832FDFD-AB20-BE4E-BCEB-1BDCB4BE2CC8}" type="presParOf" srcId="{67926F09-C8FF-7340-89C8-6EDBFB65AC24}" destId="{EA6E7AEF-6C0C-E147-9D16-DDCD8F4A9335}" srcOrd="10" destOrd="0" presId="urn:microsoft.com/office/officeart/2008/layout/HexagonCluster"/>
    <dgm:cxn modelId="{A8C108DD-1181-304F-9788-0C7FFF764C60}" type="presParOf" srcId="{EA6E7AEF-6C0C-E147-9D16-DDCD8F4A9335}" destId="{CC119B33-1C74-7A44-8508-E6BA62C14325}" srcOrd="0" destOrd="0" presId="urn:microsoft.com/office/officeart/2008/layout/HexagonCluster"/>
    <dgm:cxn modelId="{8A31AE8E-BC8B-1E45-9215-920C08411957}" type="presParOf" srcId="{67926F09-C8FF-7340-89C8-6EDBFB65AC24}" destId="{4ADE694E-D6E6-7445-835B-8EE010EE72EA}" srcOrd="11" destOrd="0" presId="urn:microsoft.com/office/officeart/2008/layout/HexagonCluster"/>
    <dgm:cxn modelId="{088BE39B-FBD0-8649-B538-59C067966007}" type="presParOf" srcId="{4ADE694E-D6E6-7445-835B-8EE010EE72EA}" destId="{AB4A9081-A6C1-1941-A38C-333EB5CCF11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5392-DE81-FA4E-8DF2-3E18846666D2}">
      <dsp:nvSpPr>
        <dsp:cNvPr id="0" name=""/>
        <dsp:cNvSpPr/>
      </dsp:nvSpPr>
      <dsp:spPr>
        <a:xfrm>
          <a:off x="1526390" y="2686850"/>
          <a:ext cx="1785661" cy="15395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Auto-inflammation</a:t>
          </a:r>
          <a:endParaRPr lang="en-US" sz="1700" b="1" kern="1200" dirty="0">
            <a:solidFill>
              <a:srgbClr val="000000"/>
            </a:solidFill>
          </a:endParaRPr>
        </a:p>
      </dsp:txBody>
      <dsp:txXfrm>
        <a:off x="1803491" y="2925759"/>
        <a:ext cx="1231459" cy="1061733"/>
      </dsp:txXfrm>
    </dsp:sp>
    <dsp:sp modelId="{EBF711A1-F897-4B46-A248-FF552C72F803}">
      <dsp:nvSpPr>
        <dsp:cNvPr id="0" name=""/>
        <dsp:cNvSpPr/>
      </dsp:nvSpPr>
      <dsp:spPr>
        <a:xfrm>
          <a:off x="1572779" y="3366530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008000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320C5-AE2F-874A-AA8D-606CA29A1EEB}">
      <dsp:nvSpPr>
        <dsp:cNvPr id="0" name=""/>
        <dsp:cNvSpPr/>
      </dsp:nvSpPr>
      <dsp:spPr>
        <a:xfrm>
          <a:off x="0" y="1859925"/>
          <a:ext cx="1785661" cy="1539551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5D187-9C6F-DD4D-868F-D86B9C9B5264}">
      <dsp:nvSpPr>
        <dsp:cNvPr id="0" name=""/>
        <dsp:cNvSpPr/>
      </dsp:nvSpPr>
      <dsp:spPr>
        <a:xfrm>
          <a:off x="1215647" y="3196101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008000"/>
        </a:solidFill>
        <a:ln w="952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A616A-B15E-1642-AEAC-DE88C958A2DA}">
      <dsp:nvSpPr>
        <dsp:cNvPr id="0" name=""/>
        <dsp:cNvSpPr/>
      </dsp:nvSpPr>
      <dsp:spPr>
        <a:xfrm>
          <a:off x="3047697" y="1841622"/>
          <a:ext cx="1785661" cy="15395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Familial MD</a:t>
          </a:r>
          <a:endParaRPr lang="en-US" sz="1700" b="1" kern="1200" dirty="0">
            <a:solidFill>
              <a:srgbClr val="000000"/>
            </a:solidFill>
          </a:endParaRPr>
        </a:p>
      </dsp:txBody>
      <dsp:txXfrm>
        <a:off x="3324798" y="2080531"/>
        <a:ext cx="1231459" cy="1061733"/>
      </dsp:txXfrm>
    </dsp:sp>
    <dsp:sp modelId="{6D28012F-A15B-C94A-A7CF-7B645EC4B16E}">
      <dsp:nvSpPr>
        <dsp:cNvPr id="0" name=""/>
        <dsp:cNvSpPr/>
      </dsp:nvSpPr>
      <dsp:spPr>
        <a:xfrm>
          <a:off x="4268429" y="3176171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CAAF2-67C8-3744-9C45-C4E92983FB5E}">
      <dsp:nvSpPr>
        <dsp:cNvPr id="0" name=""/>
        <dsp:cNvSpPr/>
      </dsp:nvSpPr>
      <dsp:spPr>
        <a:xfrm>
          <a:off x="4569004" y="2686850"/>
          <a:ext cx="1785661" cy="1539551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C1280-51A5-9E4A-8170-EF957B92B470}">
      <dsp:nvSpPr>
        <dsp:cNvPr id="0" name=""/>
        <dsp:cNvSpPr/>
      </dsp:nvSpPr>
      <dsp:spPr>
        <a:xfrm>
          <a:off x="4615393" y="3366530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215968"/>
        </a:solidFill>
        <a:ln w="9525" cap="flat" cmpd="sng" algn="ctr">
          <a:solidFill>
            <a:schemeClr val="accent3">
              <a:hueOff val="6750160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4B60F-08AA-974F-BE26-D677BAFAB44E}">
      <dsp:nvSpPr>
        <dsp:cNvPr id="0" name=""/>
        <dsp:cNvSpPr/>
      </dsp:nvSpPr>
      <dsp:spPr>
        <a:xfrm>
          <a:off x="1526390" y="1000054"/>
          <a:ext cx="1785661" cy="15395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Auto-immune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1803491" y="1238963"/>
        <a:ext cx="1231459" cy="1061733"/>
      </dsp:txXfrm>
    </dsp:sp>
    <dsp:sp modelId="{23CE9628-B617-0D4A-9648-373B1B8E065D}">
      <dsp:nvSpPr>
        <dsp:cNvPr id="0" name=""/>
        <dsp:cNvSpPr/>
      </dsp:nvSpPr>
      <dsp:spPr>
        <a:xfrm>
          <a:off x="2736954" y="1033408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9525" cap="flat" cmpd="sng" algn="ctr">
          <a:solidFill>
            <a:schemeClr val="accent3">
              <a:hueOff val="9000212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19B33-1C74-7A44-8508-E6BA62C14325}">
      <dsp:nvSpPr>
        <dsp:cNvPr id="0" name=""/>
        <dsp:cNvSpPr/>
      </dsp:nvSpPr>
      <dsp:spPr>
        <a:xfrm>
          <a:off x="3047697" y="158894"/>
          <a:ext cx="1785661" cy="1539551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A9081-A6C1-1941-A38C-333EB5CCF11C}">
      <dsp:nvSpPr>
        <dsp:cNvPr id="0" name=""/>
        <dsp:cNvSpPr/>
      </dsp:nvSpPr>
      <dsp:spPr>
        <a:xfrm>
          <a:off x="3100441" y="834914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604A7B"/>
        </a:solid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09D-B213-0443-9F20-15ECD94E72B8}" type="datetimeFigureOut">
              <a:rPr lang="es-ES" smtClean="0"/>
              <a:t>22/4/18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1448875" y="5794626"/>
            <a:ext cx="66910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ea typeface="Arial" charset="0"/>
                <a:cs typeface="Arial" charset="0"/>
              </a:rPr>
              <a:t>Molecular mechanisms of Meniere’s Disease</a:t>
            </a:r>
            <a:endParaRPr lang="en-US" sz="2400" b="1" cap="none" spc="0" dirty="0">
              <a:ln w="12700">
                <a:noFill/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11682" y="1298367"/>
            <a:ext cx="7271519" cy="4385296"/>
            <a:chOff x="1511682" y="1298367"/>
            <a:chExt cx="7271519" cy="4385296"/>
          </a:xfrm>
        </p:grpSpPr>
        <p:graphicFrame>
          <p:nvGraphicFramePr>
            <p:cNvPr id="2" name="Diagrama 1"/>
            <p:cNvGraphicFramePr/>
            <p:nvPr>
              <p:extLst>
                <p:ext uri="{D42A27DB-BD31-4B8C-83A1-F6EECF244321}">
                  <p14:modId xmlns:p14="http://schemas.microsoft.com/office/powerpoint/2010/main" val="1729039567"/>
                </p:ext>
              </p:extLst>
            </p:nvPr>
          </p:nvGraphicFramePr>
          <p:xfrm>
            <a:off x="1511682" y="1298367"/>
            <a:ext cx="6354666" cy="4385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CuadroTexto 2"/>
            <p:cNvSpPr txBox="1"/>
            <p:nvPr/>
          </p:nvSpPr>
          <p:spPr>
            <a:xfrm>
              <a:off x="6366581" y="3106294"/>
              <a:ext cx="24166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 charset="0"/>
                  <a:ea typeface="Arial" charset="0"/>
                  <a:cs typeface="Arial" charset="0"/>
                </a:rPr>
                <a:t>Rare variants in </a:t>
              </a:r>
              <a:r>
                <a:rPr lang="en-US" sz="1100" b="1" i="1" dirty="0" smtClean="0">
                  <a:latin typeface="Arial" charset="0"/>
                  <a:ea typeface="Arial" charset="0"/>
                  <a:cs typeface="Arial" charset="0"/>
                </a:rPr>
                <a:t>COCH, DTNA, FAM136A, PRCKB, DPT</a:t>
              </a:r>
              <a:r>
                <a:rPr lang="en-US" sz="1100" b="1" dirty="0" smtClean="0">
                  <a:latin typeface="Arial" charset="0"/>
                  <a:ea typeface="Arial" charset="0"/>
                  <a:cs typeface="Arial" charset="0"/>
                </a:rPr>
                <a:t> and </a:t>
              </a:r>
              <a:r>
                <a:rPr lang="en-US" sz="1100" b="1" i="1" dirty="0" smtClean="0">
                  <a:latin typeface="Arial" charset="0"/>
                  <a:ea typeface="Arial" charset="0"/>
                  <a:cs typeface="Arial" charset="0"/>
                </a:rPr>
                <a:t>SEMA3D </a:t>
              </a:r>
              <a:r>
                <a:rPr lang="en-US" sz="1100" b="1" dirty="0" smtClean="0">
                  <a:latin typeface="Arial" charset="0"/>
                  <a:ea typeface="Arial" charset="0"/>
                  <a:cs typeface="Arial" charset="0"/>
                </a:rPr>
                <a:t>are associated with Familial MD </a:t>
              </a:r>
              <a:endParaRPr lang="en-US" sz="11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1964160" y="1639867"/>
              <a:ext cx="272485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latin typeface="Arial" charset="0"/>
                  <a:ea typeface="Arial" charset="0"/>
                  <a:cs typeface="Arial" charset="0"/>
                </a:rPr>
                <a:t>The trans-</a:t>
              </a:r>
              <a:r>
                <a:rPr lang="en-US" sz="1100" b="1" dirty="0" err="1" smtClean="0">
                  <a:latin typeface="Arial" charset="0"/>
                  <a:ea typeface="Arial" charset="0"/>
                  <a:cs typeface="Arial" charset="0"/>
                </a:rPr>
                <a:t>eQTL</a:t>
              </a:r>
              <a:r>
                <a:rPr lang="en-US" sz="1100" b="1" dirty="0" smtClean="0">
                  <a:latin typeface="Arial" charset="0"/>
                  <a:ea typeface="Arial" charset="0"/>
                  <a:cs typeface="Arial" charset="0"/>
                </a:rPr>
                <a:t> rs49472296 regulates Fn14 and </a:t>
              </a:r>
              <a:r>
                <a:rPr lang="en-US" sz="1100" b="1" dirty="0" err="1" smtClean="0">
                  <a:latin typeface="Arial" charset="0"/>
                  <a:ea typeface="Arial" charset="0"/>
                  <a:cs typeface="Arial" charset="0"/>
                </a:rPr>
                <a:t>NFκB</a:t>
              </a:r>
              <a:r>
                <a:rPr lang="en-US" sz="1100" b="1" dirty="0" smtClean="0">
                  <a:latin typeface="Arial" charset="0"/>
                  <a:ea typeface="Arial" charset="0"/>
                  <a:cs typeface="Arial" charset="0"/>
                </a:rPr>
                <a:t>-mediated inflammation </a:t>
              </a:r>
              <a:endParaRPr lang="en-US" sz="1100" b="1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1511682" y="4845404"/>
              <a:ext cx="16200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err="1">
                  <a:latin typeface="Arial" charset="0"/>
                  <a:ea typeface="Arial" charset="0"/>
                  <a:cs typeface="Arial" charset="0"/>
                </a:rPr>
                <a:t>Elevated</a:t>
              </a:r>
              <a:r>
                <a:rPr lang="es-ES" sz="1100" b="1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s-ES" sz="1100" b="1" dirty="0" err="1">
                  <a:latin typeface="Arial" charset="0"/>
                  <a:ea typeface="Arial" charset="0"/>
                  <a:cs typeface="Arial" charset="0"/>
                </a:rPr>
                <a:t>levels</a:t>
              </a:r>
              <a:r>
                <a:rPr lang="es-ES" sz="1100" b="1" dirty="0">
                  <a:latin typeface="Arial" charset="0"/>
                  <a:ea typeface="Arial" charset="0"/>
                  <a:cs typeface="Arial" charset="0"/>
                </a:rPr>
                <a:t> of IL-1</a:t>
              </a:r>
              <a:r>
                <a:rPr lang="en-US" sz="1100" b="1" dirty="0">
                  <a:latin typeface="Arial" charset="0"/>
                  <a:ea typeface="Arial" charset="0"/>
                  <a:cs typeface="Arial" charset="0"/>
                </a:rPr>
                <a:t>β</a:t>
              </a:r>
              <a:r>
                <a:rPr lang="es-ES" sz="1100" b="1" dirty="0">
                  <a:latin typeface="Arial" charset="0"/>
                  <a:ea typeface="Arial" charset="0"/>
                  <a:cs typeface="Arial" charset="0"/>
                </a:rPr>
                <a:t>, IL-6 and TNF-</a:t>
              </a:r>
              <a:r>
                <a:rPr lang="en-US" sz="1100" b="1" dirty="0">
                  <a:latin typeface="Arial" charset="0"/>
                  <a:ea typeface="Arial" charset="0"/>
                  <a:cs typeface="Arial" charset="0"/>
                </a:rPr>
                <a:t>α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136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Lopez Escamez</dc:creator>
  <cp:lastModifiedBy>Alexander Mazein</cp:lastModifiedBy>
  <cp:revision>21</cp:revision>
  <dcterms:created xsi:type="dcterms:W3CDTF">2018-04-19T09:24:21Z</dcterms:created>
  <dcterms:modified xsi:type="dcterms:W3CDTF">2018-04-22T13:22:08Z</dcterms:modified>
</cp:coreProperties>
</file>