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1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CEB"/>
    <a:srgbClr val="BBCAD6"/>
    <a:srgbClr val="69A7BF"/>
    <a:srgbClr val="2FAAE0"/>
    <a:srgbClr val="63A6D7"/>
    <a:srgbClr val="BDA578"/>
    <a:srgbClr val="937F5C"/>
    <a:srgbClr val="AF976E"/>
    <a:srgbClr val="726247"/>
    <a:srgbClr val="BB8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6939"/>
  </p:normalViewPr>
  <p:slideViewPr>
    <p:cSldViewPr snapToGrid="0" snapToObjects="1">
      <p:cViewPr>
        <p:scale>
          <a:sx n="79" d="100"/>
          <a:sy n="79" d="100"/>
        </p:scale>
        <p:origin x="-5368" y="-4104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307B1-0FE3-1044-8DE6-F1496D903EA6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DB35-04F7-1A43-A6C1-322A3766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10E1-4BE7-B542-941F-58570F613323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716EBC-A233-7745-9FFC-84AC7DCF27C7}"/>
              </a:ext>
            </a:extLst>
          </p:cNvPr>
          <p:cNvSpPr txBox="1"/>
          <p:nvPr/>
        </p:nvSpPr>
        <p:spPr>
          <a:xfrm>
            <a:off x="15445409" y="16052006"/>
            <a:ext cx="95349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5th Disease Maps Community Meeting</a:t>
            </a:r>
          </a:p>
          <a:p>
            <a:r>
              <a:rPr lang="en-LU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Berlin, 12-14 November 2020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829EBF-76E1-C047-BF48-FACF23C64EE8}"/>
              </a:ext>
            </a:extLst>
          </p:cNvPr>
          <p:cNvGrpSpPr/>
          <p:nvPr/>
        </p:nvGrpSpPr>
        <p:grpSpPr>
          <a:xfrm>
            <a:off x="14562931" y="5674786"/>
            <a:ext cx="12291478" cy="3154450"/>
            <a:chOff x="15305881" y="21505336"/>
            <a:chExt cx="12291478" cy="31544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A106E73-5193-324D-85C0-F3F568554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5881" y="21505336"/>
              <a:ext cx="12291478" cy="315445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400FEF-F8BB-7242-B9A6-62C8491E19C1}"/>
                </a:ext>
              </a:extLst>
            </p:cNvPr>
            <p:cNvSpPr txBox="1"/>
            <p:nvPr/>
          </p:nvSpPr>
          <p:spPr>
            <a:xfrm>
              <a:off x="15445409" y="23082561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12-14 November 2020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DBB9FB-8295-3F4A-8779-E7AA2841164A}"/>
              </a:ext>
            </a:extLst>
          </p:cNvPr>
          <p:cNvGrpSpPr/>
          <p:nvPr/>
        </p:nvGrpSpPr>
        <p:grpSpPr>
          <a:xfrm>
            <a:off x="14562931" y="10152675"/>
            <a:ext cx="12291478" cy="3154450"/>
            <a:chOff x="15305881" y="21505336"/>
            <a:chExt cx="12291478" cy="31544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70C1495-8371-7A48-BED2-F6FEFAD95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5881" y="21505336"/>
              <a:ext cx="12291478" cy="31544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4EE09F-0929-3942-B893-49A17CCFD06B}"/>
                </a:ext>
              </a:extLst>
            </p:cNvPr>
            <p:cNvSpPr txBox="1"/>
            <p:nvPr/>
          </p:nvSpPr>
          <p:spPr>
            <a:xfrm>
              <a:off x="15445409" y="23082561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rgbClr val="BBCAD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rgbClr val="BBCAD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12-14 November 2020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56563A-5A84-CF48-8F55-854AE69A520F}"/>
              </a:ext>
            </a:extLst>
          </p:cNvPr>
          <p:cNvGrpSpPr/>
          <p:nvPr/>
        </p:nvGrpSpPr>
        <p:grpSpPr>
          <a:xfrm>
            <a:off x="14562931" y="14474781"/>
            <a:ext cx="12291478" cy="3154450"/>
            <a:chOff x="15305881" y="21505336"/>
            <a:chExt cx="12291478" cy="31544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ACBF1FC-2C8C-AF4C-8662-CC8DF9AC6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5881" y="21505336"/>
              <a:ext cx="12291478" cy="315445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635304-A4F8-6A47-9932-B7B18CA18502}"/>
                </a:ext>
              </a:extLst>
            </p:cNvPr>
            <p:cNvSpPr txBox="1"/>
            <p:nvPr/>
          </p:nvSpPr>
          <p:spPr>
            <a:xfrm>
              <a:off x="15445409" y="23082561"/>
              <a:ext cx="9534983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000" b="1" dirty="0">
                  <a:solidFill>
                    <a:srgbClr val="CCDC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000" b="1" dirty="0">
                  <a:solidFill>
                    <a:srgbClr val="CCDCE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12-14 November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2973</TotalTime>
  <Words>34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amazein@eisbm.org</dc:creator>
  <cp:lastModifiedBy>Alexander Mazein</cp:lastModifiedBy>
  <cp:revision>218</cp:revision>
  <cp:lastPrinted>2020-02-13T09:29:55Z</cp:lastPrinted>
  <dcterms:created xsi:type="dcterms:W3CDTF">2016-02-16T09:39:42Z</dcterms:created>
  <dcterms:modified xsi:type="dcterms:W3CDTF">2020-09-19T23:00:50Z</dcterms:modified>
</cp:coreProperties>
</file>