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6D"/>
    <a:srgbClr val="E38220"/>
    <a:srgbClr val="435478"/>
    <a:srgbClr val="415172"/>
    <a:srgbClr val="384661"/>
    <a:srgbClr val="252E3F"/>
    <a:srgbClr val="CCDCEB"/>
    <a:srgbClr val="4D6081"/>
    <a:srgbClr val="000000"/>
    <a:srgbClr val="D2E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56" d="100"/>
          <a:sy n="56" d="100"/>
        </p:scale>
        <p:origin x="-5008" y="-5440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alpha val="35000"/>
                <a:lumMod val="0"/>
                <a:lumOff val="100000"/>
              </a:schemeClr>
            </a:gs>
            <a:gs pos="100000">
              <a:schemeClr val="bg1">
                <a:alpha val="1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56563A-5A84-CF48-8F55-854AE69A520F}"/>
              </a:ext>
            </a:extLst>
          </p:cNvPr>
          <p:cNvGrpSpPr/>
          <p:nvPr/>
        </p:nvGrpSpPr>
        <p:grpSpPr>
          <a:xfrm>
            <a:off x="29350954" y="1447594"/>
            <a:ext cx="12291478" cy="3154450"/>
            <a:chOff x="15305881" y="21505336"/>
            <a:chExt cx="12291478" cy="31544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CBF1FC-2C8C-AF4C-8662-CC8DF9AC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35304-A4F8-6A47-9932-B7B18CA18502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9EBF776-FA2D-A840-8BD1-62CCCD707C41}"/>
              </a:ext>
            </a:extLst>
          </p:cNvPr>
          <p:cNvGrpSpPr/>
          <p:nvPr/>
        </p:nvGrpSpPr>
        <p:grpSpPr>
          <a:xfrm>
            <a:off x="29350954" y="5684921"/>
            <a:ext cx="12291478" cy="3072870"/>
            <a:chOff x="14562931" y="18952671"/>
            <a:chExt cx="12291478" cy="3072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749B28-AB5B-BC4D-B4FE-6A05269FC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62931" y="18952671"/>
              <a:ext cx="12291478" cy="30728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036D0F-F335-AE41-AFB2-5BC0C5146863}"/>
                </a:ext>
              </a:extLst>
            </p:cNvPr>
            <p:cNvSpPr txBox="1"/>
            <p:nvPr/>
          </p:nvSpPr>
          <p:spPr>
            <a:xfrm>
              <a:off x="14739035" y="20533623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D2E1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D2E1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62CAD5-AF2A-F940-AF17-B46D13089594}"/>
              </a:ext>
            </a:extLst>
          </p:cNvPr>
          <p:cNvGrpSpPr/>
          <p:nvPr/>
        </p:nvGrpSpPr>
        <p:grpSpPr>
          <a:xfrm>
            <a:off x="17300412" y="18032518"/>
            <a:ext cx="5732456" cy="2847736"/>
            <a:chOff x="28835465" y="27197139"/>
            <a:chExt cx="5732456" cy="284773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F42D70-2EF3-3143-84C0-939202D74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35465" y="27197139"/>
              <a:ext cx="5732456" cy="2847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B2CA59-DF45-5644-B1EB-4FA3D5DC212E}"/>
                </a:ext>
              </a:extLst>
            </p:cNvPr>
            <p:cNvSpPr txBox="1"/>
            <p:nvPr/>
          </p:nvSpPr>
          <p:spPr>
            <a:xfrm>
              <a:off x="29001756" y="27436067"/>
              <a:ext cx="5383088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COVID-19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COVID-19 Disease Map</a:t>
              </a: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PROJECT</a:t>
              </a:r>
              <a:endParaRPr lang="en-L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48CA2DD-23F8-DE47-B02B-ED5ED4EF57F4}"/>
              </a:ext>
            </a:extLst>
          </p:cNvPr>
          <p:cNvSpPr/>
          <p:nvPr/>
        </p:nvSpPr>
        <p:spPr>
          <a:xfrm>
            <a:off x="33312799" y="11882228"/>
            <a:ext cx="5749241" cy="284773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26000"/>
                </a:schemeClr>
              </a:gs>
              <a:gs pos="0">
                <a:schemeClr val="bg1">
                  <a:alpha val="1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052DDBA-2699-A14A-8B32-31FCB0533544}"/>
              </a:ext>
            </a:extLst>
          </p:cNvPr>
          <p:cNvGrpSpPr/>
          <p:nvPr/>
        </p:nvGrpSpPr>
        <p:grpSpPr>
          <a:xfrm>
            <a:off x="23601713" y="21440131"/>
            <a:ext cx="5749241" cy="2866231"/>
            <a:chOff x="33276224" y="19225845"/>
            <a:chExt cx="5749241" cy="286623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7BC7BDE-97EB-BC49-96A7-DE5327FD6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76224" y="19225848"/>
              <a:ext cx="5732456" cy="2866228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080B17-679E-5B40-96C2-70683C643636}"/>
                </a:ext>
              </a:extLst>
            </p:cNvPr>
            <p:cNvSpPr/>
            <p:nvPr/>
          </p:nvSpPr>
          <p:spPr>
            <a:xfrm>
              <a:off x="33276224" y="19225845"/>
              <a:ext cx="5749241" cy="2847737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60000"/>
                    <a:lumOff val="40000"/>
                    <a:alpha val="26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7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B6383C-062F-4D48-A2FA-51826A7ADD18}"/>
                </a:ext>
              </a:extLst>
            </p:cNvPr>
            <p:cNvSpPr txBox="1"/>
            <p:nvPr/>
          </p:nvSpPr>
          <p:spPr>
            <a:xfrm>
              <a:off x="33459301" y="19464775"/>
              <a:ext cx="538308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Parkinson’s disease</a:t>
              </a:r>
            </a:p>
            <a:p>
              <a:endPara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Parkinson’s Disease Map</a:t>
              </a:r>
            </a:p>
            <a:p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712CB348-8DC9-504F-B558-AF58C7389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3009" y="15545247"/>
            <a:ext cx="5732456" cy="28662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CD6C50D-07C9-E346-900B-997CAE237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4616" y="23009343"/>
            <a:ext cx="5732456" cy="286622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A66F7FB-E8EE-4B44-BFF8-A719755A3F7A}"/>
              </a:ext>
            </a:extLst>
          </p:cNvPr>
          <p:cNvSpPr/>
          <p:nvPr/>
        </p:nvSpPr>
        <p:spPr>
          <a:xfrm>
            <a:off x="33284616" y="23009340"/>
            <a:ext cx="5749241" cy="2847737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  <a:alpha val="40000"/>
                </a:schemeClr>
              </a:gs>
              <a:gs pos="100000">
                <a:schemeClr val="bg1">
                  <a:alpha val="1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41E517-E103-4042-B793-3FE4F6E4F97D}"/>
              </a:ext>
            </a:extLst>
          </p:cNvPr>
          <p:cNvSpPr txBox="1"/>
          <p:nvPr/>
        </p:nvSpPr>
        <p:spPr>
          <a:xfrm>
            <a:off x="33467693" y="23248270"/>
            <a:ext cx="53830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disease</a:t>
            </a:r>
          </a:p>
          <a:p>
            <a:endParaRPr lang="en-GB" sz="2200" dirty="0">
              <a:solidFill>
                <a:srgbClr val="4354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Resource: Parkinson’s Disease Map</a:t>
            </a:r>
          </a:p>
          <a:p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Contact: Marek </a:t>
            </a:r>
            <a:r>
              <a:rPr lang="en-GB" sz="2200" dirty="0" err="1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Ostaszewski</a:t>
            </a: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University of Luxembourg, </a:t>
            </a:r>
            <a:r>
              <a:rPr lang="en-GB" sz="2200" dirty="0" err="1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Belvaux</a:t>
            </a: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Luxembourg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D8A4B0-7D99-E545-8031-A5B7596D10BE}"/>
              </a:ext>
            </a:extLst>
          </p:cNvPr>
          <p:cNvGrpSpPr/>
          <p:nvPr/>
        </p:nvGrpSpPr>
        <p:grpSpPr>
          <a:xfrm>
            <a:off x="17283627" y="21446972"/>
            <a:ext cx="5749241" cy="2847738"/>
            <a:chOff x="23199160" y="15645802"/>
            <a:chExt cx="5749241" cy="28477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0F7880-B85E-0342-8B34-E527BE0CF93F}"/>
                </a:ext>
              </a:extLst>
            </p:cNvPr>
            <p:cNvSpPr/>
            <p:nvPr/>
          </p:nvSpPr>
          <p:spPr>
            <a:xfrm>
              <a:off x="23199160" y="15645804"/>
              <a:ext cx="5732456" cy="2847736"/>
            </a:xfrm>
            <a:prstGeom prst="rect">
              <a:avLst/>
            </a:prstGeom>
            <a:solidFill>
              <a:srgbClr val="FFB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0EC17B-3430-574A-B79A-3DE3E5E4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226688" y="16779240"/>
              <a:ext cx="2637383" cy="171429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3F623D-E6D6-B543-8F5A-AAB037E5A888}"/>
                </a:ext>
              </a:extLst>
            </p:cNvPr>
            <p:cNvSpPr/>
            <p:nvPr/>
          </p:nvSpPr>
          <p:spPr>
            <a:xfrm>
              <a:off x="23199160" y="15645802"/>
              <a:ext cx="5749241" cy="2847737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60000"/>
                    <a:lumOff val="40000"/>
                    <a:alpha val="26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7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11009-C165-E14C-B768-4DBF74022E8D}"/>
                </a:ext>
              </a:extLst>
            </p:cNvPr>
            <p:cNvSpPr txBox="1"/>
            <p:nvPr/>
          </p:nvSpPr>
          <p:spPr>
            <a:xfrm>
              <a:off x="23390629" y="15877890"/>
              <a:ext cx="5383088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</a:p>
            <a:p>
              <a:endPara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Atlas of Cancer Signalling Network </a:t>
              </a: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Inna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Kuperstein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Institut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Curie, Paris, France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3264</TotalTime>
  <Words>93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233</cp:revision>
  <cp:lastPrinted>2020-02-13T09:29:55Z</cp:lastPrinted>
  <dcterms:created xsi:type="dcterms:W3CDTF">2016-02-16T09:39:42Z</dcterms:created>
  <dcterms:modified xsi:type="dcterms:W3CDTF">2020-09-23T20:03:44Z</dcterms:modified>
</cp:coreProperties>
</file>