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9CB1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9"/>
  </p:normalViewPr>
  <p:slideViewPr>
    <p:cSldViewPr snapToGrid="0" snapToObjects="1">
      <p:cViewPr>
        <p:scale>
          <a:sx n="102" d="100"/>
          <a:sy n="102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57150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&amp; tubular necrosis 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3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711960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Recombinant IL-2 treatment 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258273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8178CF5-A4BC-7E45-8B5E-7A76983D7C76}"/>
              </a:ext>
            </a:extLst>
          </p:cNvPr>
          <p:cNvSpPr/>
          <p:nvPr/>
        </p:nvSpPr>
        <p:spPr>
          <a:xfrm>
            <a:off x="9244083" y="3061997"/>
            <a:ext cx="1740989" cy="711959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400" dirty="0" err="1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★☆☆☆☆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4C2D7C-E9BC-2447-8AC7-DFF19ED356C1}"/>
              </a:ext>
            </a:extLst>
          </p:cNvPr>
          <p:cNvSpPr/>
          <p:nvPr/>
        </p:nvSpPr>
        <p:spPr>
          <a:xfrm>
            <a:off x="9244083" y="2156344"/>
            <a:ext cx="1740989" cy="711960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★★★★☆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23FB19-471D-3C48-88AA-761CF01B4765}"/>
              </a:ext>
            </a:extLst>
          </p:cNvPr>
          <p:cNvSpPr/>
          <p:nvPr/>
        </p:nvSpPr>
        <p:spPr>
          <a:xfrm>
            <a:off x="9244083" y="3967649"/>
            <a:ext cx="1740989" cy="711959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D684CD-23BA-F54F-8124-6543E48E393B}"/>
              </a:ext>
            </a:extLst>
          </p:cNvPr>
          <p:cNvSpPr/>
          <p:nvPr/>
        </p:nvSpPr>
        <p:spPr>
          <a:xfrm>
            <a:off x="9244082" y="1250691"/>
            <a:ext cx="1740989" cy="711960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9F32BC-69E4-A14E-BB29-C3B7885710D4}"/>
              </a:ext>
            </a:extLst>
          </p:cNvPr>
          <p:cNvSpPr/>
          <p:nvPr/>
        </p:nvSpPr>
        <p:spPr>
          <a:xfrm>
            <a:off x="205164" y="963131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92CC82-E640-464A-A5BC-FB006D977AD5}"/>
              </a:ext>
            </a:extLst>
          </p:cNvPr>
          <p:cNvSpPr/>
          <p:nvPr/>
        </p:nvSpPr>
        <p:spPr>
          <a:xfrm>
            <a:off x="205164" y="1675089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404F47-34C7-C240-93DE-ED29993245BC}"/>
              </a:ext>
            </a:extLst>
          </p:cNvPr>
          <p:cNvSpPr/>
          <p:nvPr/>
        </p:nvSpPr>
        <p:spPr>
          <a:xfrm>
            <a:off x="205164" y="238704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ECE0C9-C88C-CA45-956E-EDE1405196D5}"/>
              </a:ext>
            </a:extLst>
          </p:cNvPr>
          <p:cNvSpPr/>
          <p:nvPr/>
        </p:nvSpPr>
        <p:spPr>
          <a:xfrm>
            <a:off x="205166" y="251173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COVID-19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F0B8C3-F5E1-767D-23ED-23D99CA24AF7}"/>
              </a:ext>
            </a:extLst>
          </p:cNvPr>
          <p:cNvSpPr/>
          <p:nvPr/>
        </p:nvSpPr>
        <p:spPr>
          <a:xfrm>
            <a:off x="205163" y="3104036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44D7D3-5310-739C-3612-EBDEA39F38E5}"/>
              </a:ext>
            </a:extLst>
          </p:cNvPr>
          <p:cNvSpPr/>
          <p:nvPr/>
        </p:nvSpPr>
        <p:spPr>
          <a:xfrm>
            <a:off x="4355011" y="963131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5190B-91E6-0FE1-13E7-EE5CBFDA2C17}"/>
              </a:ext>
            </a:extLst>
          </p:cNvPr>
          <p:cNvSpPr/>
          <p:nvPr/>
        </p:nvSpPr>
        <p:spPr>
          <a:xfrm>
            <a:off x="4355011" y="1675089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342F61-4C83-E3E9-968F-3DD9A22CE23E}"/>
              </a:ext>
            </a:extLst>
          </p:cNvPr>
          <p:cNvSpPr/>
          <p:nvPr/>
        </p:nvSpPr>
        <p:spPr>
          <a:xfrm>
            <a:off x="4355011" y="238704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9D69C6-5E30-6548-B242-A9AA882F15E0}"/>
              </a:ext>
            </a:extLst>
          </p:cNvPr>
          <p:cNvSpPr/>
          <p:nvPr/>
        </p:nvSpPr>
        <p:spPr>
          <a:xfrm>
            <a:off x="4355013" y="251173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1A62E-F147-7A41-6828-CACC62B81F72}"/>
              </a:ext>
            </a:extLst>
          </p:cNvPr>
          <p:cNvSpPr/>
          <p:nvPr/>
        </p:nvSpPr>
        <p:spPr>
          <a:xfrm>
            <a:off x="4355010" y="3104036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357864-DEDC-3913-976E-717C61FA6213}"/>
              </a:ext>
            </a:extLst>
          </p:cNvPr>
          <p:cNvSpPr/>
          <p:nvPr/>
        </p:nvSpPr>
        <p:spPr>
          <a:xfrm>
            <a:off x="6373156" y="963131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 ★☆☆☆☆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2A052D-F375-9356-D271-BADC4B6D8926}"/>
              </a:ext>
            </a:extLst>
          </p:cNvPr>
          <p:cNvSpPr/>
          <p:nvPr/>
        </p:nvSpPr>
        <p:spPr>
          <a:xfrm>
            <a:off x="6373156" y="1675089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EF4773-062E-5554-3096-E66136BEBE15}"/>
              </a:ext>
            </a:extLst>
          </p:cNvPr>
          <p:cNvSpPr/>
          <p:nvPr/>
        </p:nvSpPr>
        <p:spPr>
          <a:xfrm>
            <a:off x="6373156" y="238704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0B74B-4C99-258D-EF4B-6256EB23B679}"/>
              </a:ext>
            </a:extLst>
          </p:cNvPr>
          <p:cNvSpPr/>
          <p:nvPr/>
        </p:nvSpPr>
        <p:spPr>
          <a:xfrm>
            <a:off x="6373158" y="251173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607F92-3F70-621B-06FE-A027F6A79A09}"/>
              </a:ext>
            </a:extLst>
          </p:cNvPr>
          <p:cNvSpPr/>
          <p:nvPr/>
        </p:nvSpPr>
        <p:spPr>
          <a:xfrm>
            <a:off x="6373155" y="3104036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336B16-6CCB-22A2-6DFE-A4C9C4CFC7B7}"/>
              </a:ext>
            </a:extLst>
          </p:cNvPr>
          <p:cNvSpPr/>
          <p:nvPr/>
        </p:nvSpPr>
        <p:spPr>
          <a:xfrm>
            <a:off x="6373155" y="3826367"/>
            <a:ext cx="1740989" cy="600882"/>
          </a:xfrm>
          <a:prstGeom prst="rect">
            <a:avLst/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2098558" y="238731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7502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135</Words>
  <Application>Microsoft Macintosh PowerPoint</Application>
  <PresentationFormat>Widescreen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Noto Sans InsParthi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Alexander MAZEIN</cp:lastModifiedBy>
  <cp:revision>4</cp:revision>
  <dcterms:created xsi:type="dcterms:W3CDTF">2023-11-13T12:25:57Z</dcterms:created>
  <dcterms:modified xsi:type="dcterms:W3CDTF">2023-11-13T21:07:49Z</dcterms:modified>
</cp:coreProperties>
</file>