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FA3"/>
    <a:srgbClr val="446286"/>
    <a:srgbClr val="2E5287"/>
    <a:srgbClr val="586AA2"/>
    <a:srgbClr val="526DAB"/>
    <a:srgbClr val="5876B5"/>
    <a:srgbClr val="6585B9"/>
    <a:srgbClr val="7290C4"/>
    <a:srgbClr val="7E96C3"/>
    <a:srgbClr val="8BA1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711960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546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58273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74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8</cp:revision>
  <dcterms:created xsi:type="dcterms:W3CDTF">2023-11-13T12:25:57Z</dcterms:created>
  <dcterms:modified xsi:type="dcterms:W3CDTF">2023-11-14T13:26:17Z</dcterms:modified>
</cp:coreProperties>
</file>