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26247"/>
    <a:srgbClr val="B3CBE7"/>
    <a:srgbClr val="2F5597"/>
    <a:srgbClr val="769BC7"/>
    <a:srgbClr val="AF976E"/>
    <a:srgbClr val="BDA578"/>
    <a:srgbClr val="937F5C"/>
    <a:srgbClr val="BB896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37" d="100"/>
          <a:sy n="37" d="100"/>
        </p:scale>
        <p:origin x="48" y="-100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42C420-DB18-E645-A462-23FA93E99EFA}"/>
              </a:ext>
            </a:extLst>
          </p:cNvPr>
          <p:cNvGrpSpPr/>
          <p:nvPr/>
        </p:nvGrpSpPr>
        <p:grpSpPr>
          <a:xfrm>
            <a:off x="15305881" y="12750005"/>
            <a:ext cx="12192000" cy="4775201"/>
            <a:chOff x="15305881" y="12750005"/>
            <a:chExt cx="12192000" cy="4775201"/>
          </a:xfrm>
        </p:grpSpPr>
        <p:pic>
          <p:nvPicPr>
            <p:cNvPr id="5" name="Picture 4" descr="A large body of water with a city in the background&#10;&#10;Description automatically generated">
              <a:extLst>
                <a:ext uri="{FF2B5EF4-FFF2-40B4-BE49-F238E27FC236}">
                  <a16:creationId xmlns:a16="http://schemas.microsoft.com/office/drawing/2014/main" id="{A3A45E90-5A22-4445-9608-3CC2B2B8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12750006"/>
              <a:ext cx="12192000" cy="4775200"/>
            </a:xfrm>
            <a:prstGeom prst="rect">
              <a:avLst/>
            </a:prstGeom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FBDBCEC-2A3E-A64B-B2E3-F1A38142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5881" y="12750005"/>
              <a:ext cx="12192000" cy="4775199"/>
            </a:xfrm>
            <a:prstGeom prst="rect">
              <a:avLst/>
            </a:prstGeom>
            <a:solidFill>
              <a:srgbClr val="000000">
                <a:alpha val="1529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>
                      <a:alpha val="29803"/>
                    </a:srgb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 anchor="b" anchorCtr="0"/>
            <a:lstStyle/>
            <a:p>
              <a:endParaRPr lang="fr-F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716EBC-A233-7745-9FFC-84AC7DCF27C7}"/>
                </a:ext>
              </a:extLst>
            </p:cNvPr>
            <p:cNvSpPr txBox="1"/>
            <p:nvPr/>
          </p:nvSpPr>
          <p:spPr>
            <a:xfrm>
              <a:off x="15445409" y="16052006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Berlin, 27-29 October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2993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216</cp:revision>
  <cp:lastPrinted>2020-02-13T09:29:55Z</cp:lastPrinted>
  <dcterms:created xsi:type="dcterms:W3CDTF">2016-02-16T09:39:42Z</dcterms:created>
  <dcterms:modified xsi:type="dcterms:W3CDTF">2020-11-19T11:49:27Z</dcterms:modified>
</cp:coreProperties>
</file>