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71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478"/>
    <a:srgbClr val="415172"/>
    <a:srgbClr val="384661"/>
    <a:srgbClr val="252E3F"/>
    <a:srgbClr val="CCDCEB"/>
    <a:srgbClr val="4D6081"/>
    <a:srgbClr val="000000"/>
    <a:srgbClr val="D2E1EB"/>
    <a:srgbClr val="BBCAD6"/>
    <a:srgbClr val="69A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96939"/>
  </p:normalViewPr>
  <p:slideViewPr>
    <p:cSldViewPr snapToGrid="0" snapToObjects="1">
      <p:cViewPr>
        <p:scale>
          <a:sx n="44" d="100"/>
          <a:sy n="44" d="100"/>
        </p:scale>
        <p:origin x="-4632" y="-2960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307B1-0FE3-1044-8DE6-F1496D903EA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BDB35-04F7-1A43-A6C1-322A3766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4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10E1-4BE7-B542-941F-58570F61332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alpha val="35000"/>
                <a:lumMod val="0"/>
                <a:lumOff val="100000"/>
              </a:schemeClr>
            </a:gs>
            <a:gs pos="100000">
              <a:schemeClr val="bg1">
                <a:alpha val="1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156563A-5A84-CF48-8F55-854AE69A520F}"/>
              </a:ext>
            </a:extLst>
          </p:cNvPr>
          <p:cNvGrpSpPr/>
          <p:nvPr/>
        </p:nvGrpSpPr>
        <p:grpSpPr>
          <a:xfrm>
            <a:off x="29350954" y="1447594"/>
            <a:ext cx="12291478" cy="3154450"/>
            <a:chOff x="15305881" y="21505336"/>
            <a:chExt cx="12291478" cy="31544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ACBF1FC-2C8C-AF4C-8662-CC8DF9AC6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5881" y="21505336"/>
              <a:ext cx="12291478" cy="315445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635304-A4F8-6A47-9932-B7B18CA18502}"/>
                </a:ext>
              </a:extLst>
            </p:cNvPr>
            <p:cNvSpPr txBox="1"/>
            <p:nvPr/>
          </p:nvSpPr>
          <p:spPr>
            <a:xfrm>
              <a:off x="15445409" y="23082561"/>
              <a:ext cx="95349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rgbClr val="CCDCE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5th Disease Maps Community Meeting</a:t>
              </a:r>
            </a:p>
            <a:p>
              <a:r>
                <a:rPr lang="en-LU" sz="4000" b="1" dirty="0">
                  <a:solidFill>
                    <a:srgbClr val="CCDCE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12-14 November 2020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9EBF776-FA2D-A840-8BD1-62CCCD707C41}"/>
              </a:ext>
            </a:extLst>
          </p:cNvPr>
          <p:cNvGrpSpPr/>
          <p:nvPr/>
        </p:nvGrpSpPr>
        <p:grpSpPr>
          <a:xfrm>
            <a:off x="29350954" y="5684921"/>
            <a:ext cx="12291478" cy="3072870"/>
            <a:chOff x="14562931" y="18952671"/>
            <a:chExt cx="12291478" cy="30728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749B28-AB5B-BC4D-B4FE-6A05269FC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62931" y="18952671"/>
              <a:ext cx="12291478" cy="30728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036D0F-F335-AE41-AFB2-5BC0C5146863}"/>
                </a:ext>
              </a:extLst>
            </p:cNvPr>
            <p:cNvSpPr txBox="1"/>
            <p:nvPr/>
          </p:nvSpPr>
          <p:spPr>
            <a:xfrm>
              <a:off x="14739035" y="20533623"/>
              <a:ext cx="95349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rgbClr val="D2E1E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5th Disease Maps Community Meeting</a:t>
              </a:r>
            </a:p>
            <a:p>
              <a:r>
                <a:rPr lang="en-LU" sz="4000" b="1" dirty="0">
                  <a:solidFill>
                    <a:srgbClr val="D2E1E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12-14 November 2020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62CAD5-AF2A-F940-AF17-B46D13089594}"/>
              </a:ext>
            </a:extLst>
          </p:cNvPr>
          <p:cNvGrpSpPr/>
          <p:nvPr/>
        </p:nvGrpSpPr>
        <p:grpSpPr>
          <a:xfrm>
            <a:off x="26755205" y="19244340"/>
            <a:ext cx="5732456" cy="2847736"/>
            <a:chOff x="28835465" y="27197139"/>
            <a:chExt cx="5732456" cy="284773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F42D70-2EF3-3143-84C0-939202D74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835465" y="27197139"/>
              <a:ext cx="5732456" cy="2847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B2CA59-DF45-5644-B1EB-4FA3D5DC212E}"/>
                </a:ext>
              </a:extLst>
            </p:cNvPr>
            <p:cNvSpPr txBox="1"/>
            <p:nvPr/>
          </p:nvSpPr>
          <p:spPr>
            <a:xfrm>
              <a:off x="29001756" y="27436067"/>
              <a:ext cx="5383088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COVID-19</a:t>
              </a:r>
            </a:p>
            <a:p>
              <a:endPara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Resource: COVID-19 Disease Map</a:t>
              </a:r>
            </a:p>
            <a:p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Contact: Marek </a:t>
              </a:r>
              <a:r>
                <a:rPr lang="en-GB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Ostaszewski</a:t>
              </a:r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University of Luxembourg, </a:t>
              </a:r>
              <a:r>
                <a:rPr lang="en-GB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Belvaux</a:t>
              </a:r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Luxembourg</a:t>
              </a:r>
            </a:p>
            <a:p>
              <a:endPara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 PROJECT</a:t>
              </a:r>
              <a:endParaRPr lang="en-L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D48CA2DD-23F8-DE47-B02B-ED5ED4EF57F4}"/>
              </a:ext>
            </a:extLst>
          </p:cNvPr>
          <p:cNvSpPr/>
          <p:nvPr/>
        </p:nvSpPr>
        <p:spPr>
          <a:xfrm>
            <a:off x="33312799" y="11882228"/>
            <a:ext cx="5749241" cy="2847737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60000"/>
                  <a:lumOff val="40000"/>
                  <a:alpha val="26000"/>
                </a:schemeClr>
              </a:gs>
              <a:gs pos="0">
                <a:schemeClr val="bg1">
                  <a:alpha val="1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052DDBA-2699-A14A-8B32-31FCB0533544}"/>
              </a:ext>
            </a:extLst>
          </p:cNvPr>
          <p:cNvGrpSpPr/>
          <p:nvPr/>
        </p:nvGrpSpPr>
        <p:grpSpPr>
          <a:xfrm>
            <a:off x="33276224" y="19225845"/>
            <a:ext cx="5749241" cy="2866231"/>
            <a:chOff x="33276224" y="19225845"/>
            <a:chExt cx="5749241" cy="2866231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7BC7BDE-97EB-BC49-96A7-DE5327FD6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276224" y="19225848"/>
              <a:ext cx="5732456" cy="2866228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080B17-679E-5B40-96C2-70683C643636}"/>
                </a:ext>
              </a:extLst>
            </p:cNvPr>
            <p:cNvSpPr/>
            <p:nvPr/>
          </p:nvSpPr>
          <p:spPr>
            <a:xfrm>
              <a:off x="33276224" y="19225845"/>
              <a:ext cx="5749241" cy="2847737"/>
            </a:xfrm>
            <a:prstGeom prst="rect">
              <a:avLst/>
            </a:prstGeom>
            <a:gradFill flip="none" rotWithShape="1">
              <a:gsLst>
                <a:gs pos="100000">
                  <a:schemeClr val="tx2">
                    <a:lumMod val="60000"/>
                    <a:lumOff val="40000"/>
                    <a:alpha val="26000"/>
                  </a:schemeClr>
                </a:gs>
                <a:gs pos="0">
                  <a:schemeClr val="bg1">
                    <a:alpha val="15000"/>
                  </a:schemeClr>
                </a:gs>
              </a:gsLst>
              <a:lin ang="7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B6383C-062F-4D48-A2FA-51826A7ADD18}"/>
                </a:ext>
              </a:extLst>
            </p:cNvPr>
            <p:cNvSpPr txBox="1"/>
            <p:nvPr/>
          </p:nvSpPr>
          <p:spPr>
            <a:xfrm>
              <a:off x="33459301" y="19464775"/>
              <a:ext cx="5383088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Parkinson’s disease</a:t>
              </a:r>
            </a:p>
            <a:p>
              <a:endParaRPr lang="en-GB" sz="2200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GB" sz="2200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Resource: Parkinson’s Disease Map</a:t>
              </a:r>
            </a:p>
            <a:p>
              <a:r>
                <a:rPr lang="en-GB" sz="2200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Contact: Marek </a:t>
              </a:r>
              <a:r>
                <a:rPr lang="en-GB" sz="2200" dirty="0" err="1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Ostaszewski</a:t>
              </a:r>
              <a:r>
                <a:rPr lang="en-GB" sz="2200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University of Luxembourg, </a:t>
              </a:r>
              <a:r>
                <a:rPr lang="en-GB" sz="2200" dirty="0" err="1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Belvaux</a:t>
              </a:r>
              <a:r>
                <a:rPr lang="en-GB" sz="2200" dirty="0">
                  <a:solidFill>
                    <a:srgbClr val="4354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Luxembourg</a:t>
              </a:r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712CB348-8DC9-504F-B558-AF58C7389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3009" y="15545247"/>
            <a:ext cx="5732456" cy="286622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CD6C50D-07C9-E346-900B-997CAE237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84616" y="23009343"/>
            <a:ext cx="5732456" cy="2866228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2A66F7FB-E8EE-4B44-BFF8-A719755A3F7A}"/>
              </a:ext>
            </a:extLst>
          </p:cNvPr>
          <p:cNvSpPr/>
          <p:nvPr/>
        </p:nvSpPr>
        <p:spPr>
          <a:xfrm>
            <a:off x="33284616" y="23009340"/>
            <a:ext cx="5749241" cy="2847737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  <a:alpha val="40000"/>
                </a:schemeClr>
              </a:gs>
              <a:gs pos="100000">
                <a:schemeClr val="bg1">
                  <a:alpha val="1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E41E517-E103-4042-B793-3FE4F6E4F97D}"/>
              </a:ext>
            </a:extLst>
          </p:cNvPr>
          <p:cNvSpPr txBox="1"/>
          <p:nvPr/>
        </p:nvSpPr>
        <p:spPr>
          <a:xfrm>
            <a:off x="33467693" y="23248270"/>
            <a:ext cx="538308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Parkinson’s disease</a:t>
            </a:r>
          </a:p>
          <a:p>
            <a:endParaRPr lang="en-GB" sz="2200" dirty="0">
              <a:solidFill>
                <a:srgbClr val="43547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200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Resource: Parkinson’s Disease Map</a:t>
            </a:r>
          </a:p>
          <a:p>
            <a:r>
              <a:rPr lang="en-GB" sz="2200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Contact: Marek </a:t>
            </a:r>
            <a:r>
              <a:rPr lang="en-GB" sz="2200" dirty="0" err="1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Ostaszewski</a:t>
            </a:r>
            <a:r>
              <a:rPr lang="en-GB" sz="2200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University of Luxembourg, </a:t>
            </a:r>
            <a:r>
              <a:rPr lang="en-GB" sz="2200" dirty="0" err="1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Belvaux</a:t>
            </a:r>
            <a:r>
              <a:rPr lang="en-GB" sz="2200" dirty="0">
                <a:solidFill>
                  <a:srgbClr val="4354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Luxembourg</a:t>
            </a:r>
          </a:p>
        </p:txBody>
      </p:sp>
    </p:spTree>
    <p:extLst>
      <p:ext uri="{BB962C8B-B14F-4D97-AF65-F5344CB8AC3E}">
        <p14:creationId xmlns:p14="http://schemas.microsoft.com/office/powerpoint/2010/main" val="145558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3233</TotalTime>
  <Words>74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amazein@eisbm.org</dc:creator>
  <cp:lastModifiedBy>Alexander Mazein</cp:lastModifiedBy>
  <cp:revision>231</cp:revision>
  <cp:lastPrinted>2020-02-13T09:29:55Z</cp:lastPrinted>
  <dcterms:created xsi:type="dcterms:W3CDTF">2016-02-16T09:39:42Z</dcterms:created>
  <dcterms:modified xsi:type="dcterms:W3CDTF">2020-09-23T14:23:29Z</dcterms:modified>
</cp:coreProperties>
</file>