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114" d="100"/>
          <a:sy n="114" d="100"/>
        </p:scale>
        <p:origin x="-5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E22C1-7FF1-F44F-BDA8-62EEFED2E735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3E3FD-36C3-5047-B7EE-C27886BD0DDC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endParaRPr lang="en-US" sz="2200" dirty="0">
            <a:latin typeface="Arial" charset="0"/>
            <a:ea typeface="Arial" charset="0"/>
            <a:cs typeface="Arial" charset="0"/>
          </a:endParaRPr>
        </a:p>
      </dgm:t>
    </dgm:pt>
    <dgm:pt modelId="{B421C763-43CB-1F42-BAD8-CA6845564C87}" type="parTrans" cxnId="{8292949E-74D5-0148-8366-90E425BBD158}">
      <dgm:prSet/>
      <dgm:spPr/>
      <dgm:t>
        <a:bodyPr/>
        <a:lstStyle/>
        <a:p>
          <a:endParaRPr lang="en-US"/>
        </a:p>
      </dgm:t>
    </dgm:pt>
    <dgm:pt modelId="{0218F954-EE5F-1A4D-B022-D8445B152E45}" type="sibTrans" cxnId="{8292949E-74D5-0148-8366-90E425BBD158}">
      <dgm:prSet/>
      <dgm:spPr/>
      <dgm:t>
        <a:bodyPr/>
        <a:lstStyle/>
        <a:p>
          <a:endParaRPr lang="en-US"/>
        </a:p>
      </dgm:t>
    </dgm:pt>
    <dgm:pt modelId="{ABB534AC-224C-7B4C-8426-B1D8DB734F89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>
            <a:lnSpc>
              <a:spcPct val="100000"/>
            </a:lnSpc>
          </a:pPr>
          <a:endParaRPr lang="en-US" sz="2800" i="0" u="none" dirty="0">
            <a:latin typeface="Arial" charset="0"/>
            <a:ea typeface="Arial" charset="0"/>
            <a:cs typeface="Arial" charset="0"/>
          </a:endParaRPr>
        </a:p>
      </dgm:t>
    </dgm:pt>
    <dgm:pt modelId="{D2805A95-0A83-2E49-884A-7AFE71C21441}" type="parTrans" cxnId="{AA68C482-DED3-5741-9D85-504A52F86C8F}">
      <dgm:prSet/>
      <dgm:spPr/>
      <dgm:t>
        <a:bodyPr/>
        <a:lstStyle/>
        <a:p>
          <a:endParaRPr lang="en-US"/>
        </a:p>
      </dgm:t>
    </dgm:pt>
    <dgm:pt modelId="{5CE1A28E-E398-1A4D-9375-DA2E3AB5B8D0}" type="sibTrans" cxnId="{AA68C482-DED3-5741-9D85-504A52F86C8F}">
      <dgm:prSet/>
      <dgm:spPr/>
      <dgm:t>
        <a:bodyPr/>
        <a:lstStyle/>
        <a:p>
          <a:endParaRPr lang="en-US"/>
        </a:p>
      </dgm:t>
    </dgm:pt>
    <dgm:pt modelId="{3CE8D976-0CA5-264E-8A0F-C05449754746}">
      <dgm:prSet phldrT="[Texto]" custT="1"/>
      <dgm:spPr/>
      <dgm:t>
        <a:bodyPr/>
        <a:lstStyle/>
        <a:p>
          <a:r>
            <a:rPr lang="en-US" sz="2800" b="1" dirty="0" smtClean="0">
              <a:latin typeface="Arial" charset="0"/>
              <a:ea typeface="Arial" charset="0"/>
              <a:cs typeface="Arial" charset="0"/>
            </a:rPr>
            <a:t>MD + migraine</a:t>
          </a:r>
          <a:endParaRPr lang="en-US" sz="2800" b="1" dirty="0">
            <a:latin typeface="Arial" charset="0"/>
            <a:ea typeface="Arial" charset="0"/>
            <a:cs typeface="Arial" charset="0"/>
          </a:endParaRPr>
        </a:p>
      </dgm:t>
    </dgm:pt>
    <dgm:pt modelId="{DBA85685-6C35-FC40-920E-D7BD60BD73ED}" type="parTrans" cxnId="{0F9055EB-434A-DE44-AEFA-1389D92CFDFA}">
      <dgm:prSet/>
      <dgm:spPr/>
      <dgm:t>
        <a:bodyPr/>
        <a:lstStyle/>
        <a:p>
          <a:endParaRPr lang="en-US"/>
        </a:p>
      </dgm:t>
    </dgm:pt>
    <dgm:pt modelId="{D555FA1D-A671-2249-97C2-F89E35B63572}" type="sibTrans" cxnId="{0F9055EB-434A-DE44-AEFA-1389D92CFDFA}">
      <dgm:prSet/>
      <dgm:spPr/>
      <dgm:t>
        <a:bodyPr/>
        <a:lstStyle/>
        <a:p>
          <a:endParaRPr lang="en-US"/>
        </a:p>
      </dgm:t>
    </dgm:pt>
    <dgm:pt modelId="{78563433-B654-0442-83D9-2CE7F2B990A4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2800" b="1" dirty="0">
            <a:latin typeface="Arial" charset="0"/>
            <a:ea typeface="Arial" charset="0"/>
            <a:cs typeface="Arial" charset="0"/>
          </a:endParaRPr>
        </a:p>
      </dgm:t>
    </dgm:pt>
    <dgm:pt modelId="{F2C8582E-BF5C-3942-AD60-0629964DDBEF}" type="parTrans" cxnId="{457509C3-B75F-9A4D-971C-F997771EDD06}">
      <dgm:prSet/>
      <dgm:spPr/>
      <dgm:t>
        <a:bodyPr/>
        <a:lstStyle/>
        <a:p>
          <a:endParaRPr lang="en-US"/>
        </a:p>
      </dgm:t>
    </dgm:pt>
    <dgm:pt modelId="{AB94208D-2485-5B46-BCAF-32E82E6ACE60}" type="sibTrans" cxnId="{457509C3-B75F-9A4D-971C-F997771EDD06}">
      <dgm:prSet/>
      <dgm:spPr/>
      <dgm:t>
        <a:bodyPr/>
        <a:lstStyle/>
        <a:p>
          <a:endParaRPr lang="en-US"/>
        </a:p>
      </dgm:t>
    </dgm:pt>
    <dgm:pt modelId="{DDA1F939-9E56-D845-8621-292DCA659F3F}" type="pres">
      <dgm:prSet presAssocID="{709E22C1-7FF1-F44F-BDA8-62EEFED2E73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68EDD8-F72D-8846-9F1F-53CFEE09470C}" type="pres">
      <dgm:prSet presAssocID="{709E22C1-7FF1-F44F-BDA8-62EEFED2E735}" presName="children" presStyleCnt="0"/>
      <dgm:spPr/>
    </dgm:pt>
    <dgm:pt modelId="{808D3EAA-990B-BA4D-B693-A136B239DC3B}" type="pres">
      <dgm:prSet presAssocID="{709E22C1-7FF1-F44F-BDA8-62EEFED2E735}" presName="childPlaceholder" presStyleCnt="0"/>
      <dgm:spPr/>
    </dgm:pt>
    <dgm:pt modelId="{86FE6B7B-B16F-0145-BFCE-1B1C7B9841D2}" type="pres">
      <dgm:prSet presAssocID="{709E22C1-7FF1-F44F-BDA8-62EEFED2E735}" presName="circle" presStyleCnt="0"/>
      <dgm:spPr/>
    </dgm:pt>
    <dgm:pt modelId="{A2066FBE-3625-9D48-A950-A48B4F39E7E3}" type="pres">
      <dgm:prSet presAssocID="{709E22C1-7FF1-F44F-BDA8-62EEFED2E735}" presName="quadrant1" presStyleLbl="node1" presStyleIdx="0" presStyleCnt="4" custScaleY="10007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E90A3-FA63-8647-B712-71C3E6E0F723}" type="pres">
      <dgm:prSet presAssocID="{709E22C1-7FF1-F44F-BDA8-62EEFED2E735}" presName="quadrant2" presStyleLbl="node1" presStyleIdx="1" presStyleCnt="4" custLinFactNeighborY="46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515A7-2651-9042-A295-DDD0B94BEA6B}" type="pres">
      <dgm:prSet presAssocID="{709E22C1-7FF1-F44F-BDA8-62EEFED2E735}" presName="quadrant3" presStyleLbl="node1" presStyleIdx="2" presStyleCnt="4" custScaleX="124579" custLinFactNeighborX="13380" custLinFactNeighborY="10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777B3-5F49-2E49-86EC-BF8D19984FAE}" type="pres">
      <dgm:prSet presAssocID="{709E22C1-7FF1-F44F-BDA8-62EEFED2E73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BC313-3793-DB48-9B00-23BDF80FEFF6}" type="pres">
      <dgm:prSet presAssocID="{709E22C1-7FF1-F44F-BDA8-62EEFED2E735}" presName="quadrantPlaceholder" presStyleCnt="0"/>
      <dgm:spPr/>
    </dgm:pt>
    <dgm:pt modelId="{996F8E4C-1B7B-B148-A09A-7C118C89B71C}" type="pres">
      <dgm:prSet presAssocID="{709E22C1-7FF1-F44F-BDA8-62EEFED2E735}" presName="center1" presStyleLbl="fgShp" presStyleIdx="0" presStyleCnt="2" custScaleX="90806" custLinFactNeighborY="-60957"/>
      <dgm:spPr>
        <a:solidFill>
          <a:srgbClr val="FFFFFF"/>
        </a:solidFill>
      </dgm:spPr>
    </dgm:pt>
    <dgm:pt modelId="{AA3E70A1-FEE6-8D43-A35F-1848C79EFEA0}" type="pres">
      <dgm:prSet presAssocID="{709E22C1-7FF1-F44F-BDA8-62EEFED2E735}" presName="center2" presStyleLbl="fgShp" presStyleIdx="1" presStyleCnt="2" custScaleX="90806" custLinFactNeighborY="-85369"/>
      <dgm:spPr>
        <a:solidFill>
          <a:srgbClr val="FFFFFF"/>
        </a:solidFill>
      </dgm:spPr>
    </dgm:pt>
  </dgm:ptLst>
  <dgm:cxnLst>
    <dgm:cxn modelId="{0F9055EB-434A-DE44-AEFA-1389D92CFDFA}" srcId="{709E22C1-7FF1-F44F-BDA8-62EEFED2E735}" destId="{3CE8D976-0CA5-264E-8A0F-C05449754746}" srcOrd="2" destOrd="0" parTransId="{DBA85685-6C35-FC40-920E-D7BD60BD73ED}" sibTransId="{D555FA1D-A671-2249-97C2-F89E35B63572}"/>
    <dgm:cxn modelId="{457509C3-B75F-9A4D-971C-F997771EDD06}" srcId="{709E22C1-7FF1-F44F-BDA8-62EEFED2E735}" destId="{78563433-B654-0442-83D9-2CE7F2B990A4}" srcOrd="3" destOrd="0" parTransId="{F2C8582E-BF5C-3942-AD60-0629964DDBEF}" sibTransId="{AB94208D-2485-5B46-BCAF-32E82E6ACE60}"/>
    <dgm:cxn modelId="{8292949E-74D5-0148-8366-90E425BBD158}" srcId="{709E22C1-7FF1-F44F-BDA8-62EEFED2E735}" destId="{6A23E3FD-36C3-5047-B7EE-C27886BD0DDC}" srcOrd="0" destOrd="0" parTransId="{B421C763-43CB-1F42-BAD8-CA6845564C87}" sibTransId="{0218F954-EE5F-1A4D-B022-D8445B152E45}"/>
    <dgm:cxn modelId="{91FC9528-AF1C-DA4A-BA49-22C644688B76}" type="presOf" srcId="{ABB534AC-224C-7B4C-8426-B1D8DB734F89}" destId="{A26E90A3-FA63-8647-B712-71C3E6E0F723}" srcOrd="0" destOrd="0" presId="urn:microsoft.com/office/officeart/2005/8/layout/cycle4"/>
    <dgm:cxn modelId="{8F49AE1C-3019-BC4F-AFCA-3D445B46CBF4}" type="presOf" srcId="{6A23E3FD-36C3-5047-B7EE-C27886BD0DDC}" destId="{A2066FBE-3625-9D48-A950-A48B4F39E7E3}" srcOrd="0" destOrd="0" presId="urn:microsoft.com/office/officeart/2005/8/layout/cycle4"/>
    <dgm:cxn modelId="{ECE000FD-C409-BE49-93B1-4854CAB8E271}" type="presOf" srcId="{709E22C1-7FF1-F44F-BDA8-62EEFED2E735}" destId="{DDA1F939-9E56-D845-8621-292DCA659F3F}" srcOrd="0" destOrd="0" presId="urn:microsoft.com/office/officeart/2005/8/layout/cycle4"/>
    <dgm:cxn modelId="{735D68EB-8CF6-D046-89F7-00D99BAD1D2F}" type="presOf" srcId="{3CE8D976-0CA5-264E-8A0F-C05449754746}" destId="{858515A7-2651-9042-A295-DDD0B94BEA6B}" srcOrd="0" destOrd="0" presId="urn:microsoft.com/office/officeart/2005/8/layout/cycle4"/>
    <dgm:cxn modelId="{548FC566-D99D-BB47-AECA-EA3B4A2EAF23}" type="presOf" srcId="{78563433-B654-0442-83D9-2CE7F2B990A4}" destId="{732777B3-5F49-2E49-86EC-BF8D19984FAE}" srcOrd="0" destOrd="0" presId="urn:microsoft.com/office/officeart/2005/8/layout/cycle4"/>
    <dgm:cxn modelId="{AA68C482-DED3-5741-9D85-504A52F86C8F}" srcId="{709E22C1-7FF1-F44F-BDA8-62EEFED2E735}" destId="{ABB534AC-224C-7B4C-8426-B1D8DB734F89}" srcOrd="1" destOrd="0" parTransId="{D2805A95-0A83-2E49-884A-7AFE71C21441}" sibTransId="{5CE1A28E-E398-1A4D-9375-DA2E3AB5B8D0}"/>
    <dgm:cxn modelId="{F2B938C0-62E9-464F-9D61-33AB2DCB6EC7}" type="presParOf" srcId="{DDA1F939-9E56-D845-8621-292DCA659F3F}" destId="{0068EDD8-F72D-8846-9F1F-53CFEE09470C}" srcOrd="0" destOrd="0" presId="urn:microsoft.com/office/officeart/2005/8/layout/cycle4"/>
    <dgm:cxn modelId="{0E79B127-BBE9-AF45-868B-FE9F8461B785}" type="presParOf" srcId="{0068EDD8-F72D-8846-9F1F-53CFEE09470C}" destId="{808D3EAA-990B-BA4D-B693-A136B239DC3B}" srcOrd="0" destOrd="0" presId="urn:microsoft.com/office/officeart/2005/8/layout/cycle4"/>
    <dgm:cxn modelId="{35D20E11-5FC4-CB4B-8F0C-3CF9AA20012B}" type="presParOf" srcId="{DDA1F939-9E56-D845-8621-292DCA659F3F}" destId="{86FE6B7B-B16F-0145-BFCE-1B1C7B9841D2}" srcOrd="1" destOrd="0" presId="urn:microsoft.com/office/officeart/2005/8/layout/cycle4"/>
    <dgm:cxn modelId="{C3E6D930-57AE-9548-AE55-490647DE5FD9}" type="presParOf" srcId="{86FE6B7B-B16F-0145-BFCE-1B1C7B9841D2}" destId="{A2066FBE-3625-9D48-A950-A48B4F39E7E3}" srcOrd="0" destOrd="0" presId="urn:microsoft.com/office/officeart/2005/8/layout/cycle4"/>
    <dgm:cxn modelId="{3F25B179-E6C4-F14C-A772-5052C5575D6A}" type="presParOf" srcId="{86FE6B7B-B16F-0145-BFCE-1B1C7B9841D2}" destId="{A26E90A3-FA63-8647-B712-71C3E6E0F723}" srcOrd="1" destOrd="0" presId="urn:microsoft.com/office/officeart/2005/8/layout/cycle4"/>
    <dgm:cxn modelId="{670904B4-96AD-C04F-86E3-26CFF96E5F9A}" type="presParOf" srcId="{86FE6B7B-B16F-0145-BFCE-1B1C7B9841D2}" destId="{858515A7-2651-9042-A295-DDD0B94BEA6B}" srcOrd="2" destOrd="0" presId="urn:microsoft.com/office/officeart/2005/8/layout/cycle4"/>
    <dgm:cxn modelId="{94322C67-BF59-1C45-8ABE-1AA8D930584C}" type="presParOf" srcId="{86FE6B7B-B16F-0145-BFCE-1B1C7B9841D2}" destId="{732777B3-5F49-2E49-86EC-BF8D19984FAE}" srcOrd="3" destOrd="0" presId="urn:microsoft.com/office/officeart/2005/8/layout/cycle4"/>
    <dgm:cxn modelId="{61D59BAE-ADBA-024F-A5D9-AB05A014BC54}" type="presParOf" srcId="{86FE6B7B-B16F-0145-BFCE-1B1C7B9841D2}" destId="{432BC313-3793-DB48-9B00-23BDF80FEFF6}" srcOrd="4" destOrd="0" presId="urn:microsoft.com/office/officeart/2005/8/layout/cycle4"/>
    <dgm:cxn modelId="{215E8C2A-3455-A448-A11F-FEB614163741}" type="presParOf" srcId="{DDA1F939-9E56-D845-8621-292DCA659F3F}" destId="{996F8E4C-1B7B-B148-A09A-7C118C89B71C}" srcOrd="2" destOrd="0" presId="urn:microsoft.com/office/officeart/2005/8/layout/cycle4"/>
    <dgm:cxn modelId="{D9DC39F9-7367-C840-8ACE-F2B81E5EBFE4}" type="presParOf" srcId="{DDA1F939-9E56-D845-8621-292DCA659F3F}" destId="{AA3E70A1-FEE6-8D43-A35F-1848C79EFEA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66FBE-3625-9D48-A950-A48B4F39E7E3}">
      <dsp:nvSpPr>
        <dsp:cNvPr id="0" name=""/>
        <dsp:cNvSpPr/>
      </dsp:nvSpPr>
      <dsp:spPr>
        <a:xfrm>
          <a:off x="1449431" y="344795"/>
          <a:ext cx="2626518" cy="2628435"/>
        </a:xfrm>
        <a:prstGeom prst="pieWedg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Arial" charset="0"/>
            <a:ea typeface="Arial" charset="0"/>
            <a:cs typeface="Arial" charset="0"/>
          </a:endParaRPr>
        </a:p>
      </dsp:txBody>
      <dsp:txXfrm>
        <a:off x="2218720" y="1114646"/>
        <a:ext cx="1857229" cy="1858584"/>
      </dsp:txXfrm>
    </dsp:sp>
    <dsp:sp modelId="{A26E90A3-FA63-8647-B712-71C3E6E0F723}">
      <dsp:nvSpPr>
        <dsp:cNvPr id="0" name=""/>
        <dsp:cNvSpPr/>
      </dsp:nvSpPr>
      <dsp:spPr>
        <a:xfrm rot="5400000">
          <a:off x="4197266" y="358072"/>
          <a:ext cx="2626518" cy="2626518"/>
        </a:xfrm>
        <a:prstGeom prst="pieWedg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 i="0" u="none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4197266" y="1127361"/>
        <a:ext cx="1857229" cy="1857229"/>
      </dsp:txXfrm>
    </dsp:sp>
    <dsp:sp modelId="{858515A7-2651-9042-A295-DDD0B94BEA6B}">
      <dsp:nvSpPr>
        <dsp:cNvPr id="0" name=""/>
        <dsp:cNvSpPr/>
      </dsp:nvSpPr>
      <dsp:spPr>
        <a:xfrm rot="10800000">
          <a:off x="4225908" y="3120143"/>
          <a:ext cx="3272090" cy="262651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 charset="0"/>
              <a:ea typeface="Arial" charset="0"/>
              <a:cs typeface="Arial" charset="0"/>
            </a:rPr>
            <a:t>MD + migraine</a:t>
          </a:r>
          <a:endParaRPr lang="en-US" sz="2800" b="1" kern="1200" dirty="0">
            <a:latin typeface="Arial" charset="0"/>
            <a:ea typeface="Arial" charset="0"/>
            <a:cs typeface="Arial" charset="0"/>
          </a:endParaRPr>
        </a:p>
      </dsp:txBody>
      <dsp:txXfrm rot="10800000">
        <a:off x="4225908" y="3120143"/>
        <a:ext cx="2313717" cy="1857229"/>
      </dsp:txXfrm>
    </dsp:sp>
    <dsp:sp modelId="{732777B3-5F49-2E49-86EC-BF8D19984FAE}">
      <dsp:nvSpPr>
        <dsp:cNvPr id="0" name=""/>
        <dsp:cNvSpPr/>
      </dsp:nvSpPr>
      <dsp:spPr>
        <a:xfrm rot="16200000">
          <a:off x="1449431" y="3093589"/>
          <a:ext cx="2626518" cy="2626518"/>
        </a:xfrm>
        <a:prstGeom prst="pieWedge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 dirty="0">
            <a:latin typeface="Arial" charset="0"/>
            <a:ea typeface="Arial" charset="0"/>
            <a:cs typeface="Arial" charset="0"/>
          </a:endParaRPr>
        </a:p>
      </dsp:txBody>
      <dsp:txXfrm rot="5400000">
        <a:off x="2218720" y="3093589"/>
        <a:ext cx="1857229" cy="1857229"/>
      </dsp:txXfrm>
    </dsp:sp>
    <dsp:sp modelId="{996F8E4C-1B7B-B148-A09A-7C118C89B71C}">
      <dsp:nvSpPr>
        <dsp:cNvPr id="0" name=""/>
        <dsp:cNvSpPr/>
      </dsp:nvSpPr>
      <dsp:spPr>
        <a:xfrm>
          <a:off x="3724872" y="2006319"/>
          <a:ext cx="823470" cy="788562"/>
        </a:xfrm>
        <a:prstGeom prst="circularArrow">
          <a:avLst/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A3E70A1-FEE6-8D43-A35F-1848C79EFEA0}">
      <dsp:nvSpPr>
        <dsp:cNvPr id="0" name=""/>
        <dsp:cNvSpPr/>
      </dsp:nvSpPr>
      <dsp:spPr>
        <a:xfrm rot="10800000">
          <a:off x="3724872" y="2117108"/>
          <a:ext cx="823470" cy="788562"/>
        </a:xfrm>
        <a:prstGeom prst="circularArrow">
          <a:avLst/>
        </a:prstGeom>
        <a:solidFill>
          <a:srgbClr val="FF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0858" y="260868"/>
            <a:ext cx="8273216" cy="6495418"/>
            <a:chOff x="480858" y="260868"/>
            <a:chExt cx="8273216" cy="6495418"/>
          </a:xfrm>
        </p:grpSpPr>
        <p:grpSp>
          <p:nvGrpSpPr>
            <p:cNvPr id="3" name="Group 2"/>
            <p:cNvGrpSpPr/>
            <p:nvPr/>
          </p:nvGrpSpPr>
          <p:grpSpPr>
            <a:xfrm>
              <a:off x="480858" y="260868"/>
              <a:ext cx="8273216" cy="6495418"/>
              <a:chOff x="480858" y="260868"/>
              <a:chExt cx="8273216" cy="649541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80858" y="260868"/>
                <a:ext cx="8273216" cy="6495418"/>
                <a:chOff x="480858" y="260868"/>
                <a:chExt cx="8273216" cy="6495418"/>
              </a:xfrm>
            </p:grpSpPr>
            <p:graphicFrame>
              <p:nvGraphicFramePr>
                <p:cNvPr id="17" name="Diagrama 16"/>
                <p:cNvGraphicFramePr/>
                <p:nvPr>
                  <p:extLst>
                    <p:ext uri="{D42A27DB-BD31-4B8C-83A1-F6EECF244321}">
                      <p14:modId xmlns:p14="http://schemas.microsoft.com/office/powerpoint/2010/main" val="6849423"/>
                    </p:ext>
                  </p:extLst>
                </p:nvPr>
              </p:nvGraphicFramePr>
              <p:xfrm>
                <a:off x="480858" y="690424"/>
                <a:ext cx="8273216" cy="606586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18" name="CuadroTexto 17"/>
                <p:cNvSpPr txBox="1"/>
                <p:nvPr/>
              </p:nvSpPr>
              <p:spPr>
                <a:xfrm>
                  <a:off x="2065939" y="2052958"/>
                  <a:ext cx="2419647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2800" b="1" dirty="0" smtClean="0">
                      <a:solidFill>
                        <a:schemeClr val="bg1"/>
                      </a:solidFill>
                    </a:rPr>
                    <a:t>Auto-inflammation</a:t>
                  </a:r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2297787" y="260868"/>
                  <a:ext cx="4622402" cy="58477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GB" sz="3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Meniere’s </a:t>
                  </a:r>
                  <a:r>
                    <a:rPr lang="en-GB" sz="3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Disease </a:t>
                  </a:r>
                  <a:r>
                    <a:rPr lang="en-GB" sz="3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M</a:t>
                  </a:r>
                  <a:r>
                    <a:rPr lang="en-GB" sz="3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ap</a:t>
                  </a:r>
                  <a:endParaRPr lang="en-GB" sz="3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6" name="CuadroTexto 17"/>
              <p:cNvSpPr txBox="1"/>
              <p:nvPr/>
            </p:nvSpPr>
            <p:spPr>
              <a:xfrm>
                <a:off x="4608988" y="2028182"/>
                <a:ext cx="24196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Auto-</a:t>
                </a:r>
              </a:p>
              <a:p>
                <a:pPr lvl="0"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immune</a:t>
                </a:r>
                <a:endParaRPr lang="en-US" sz="28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CuadroTexto 17"/>
            <p:cNvSpPr txBox="1"/>
            <p:nvPr/>
          </p:nvSpPr>
          <p:spPr>
            <a:xfrm>
              <a:off x="2197819" y="4214380"/>
              <a:ext cx="2419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Familial </a:t>
              </a:r>
              <a:endParaRPr lang="en-US" sz="2800" b="1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MD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99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Lopez Escamez</dc:creator>
  <cp:lastModifiedBy>Alexander Mazein</cp:lastModifiedBy>
  <cp:revision>10</cp:revision>
  <cp:lastPrinted>2018-04-21T10:34:46Z</cp:lastPrinted>
  <dcterms:created xsi:type="dcterms:W3CDTF">2018-04-19T09:24:21Z</dcterms:created>
  <dcterms:modified xsi:type="dcterms:W3CDTF">2018-04-21T11:53:23Z</dcterms:modified>
</cp:coreProperties>
</file>