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71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7529A"/>
    <a:srgbClr val="D2E1EB"/>
    <a:srgbClr val="CCDCEB"/>
    <a:srgbClr val="BBCAD6"/>
    <a:srgbClr val="69A7BF"/>
    <a:srgbClr val="2FAAE0"/>
    <a:srgbClr val="63A6D7"/>
    <a:srgbClr val="BDA578"/>
    <a:srgbClr val="937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6939"/>
  </p:normalViewPr>
  <p:slideViewPr>
    <p:cSldViewPr snapToGrid="0" snapToObjects="1">
      <p:cViewPr>
        <p:scale>
          <a:sx n="54" d="100"/>
          <a:sy n="54" d="100"/>
        </p:scale>
        <p:origin x="-2520" y="144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307B1-0FE3-1044-8DE6-F1496D903EA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BDB35-04F7-1A43-A6C1-322A3766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4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8563833-AF54-7F4C-9AE3-8B0523B38DE0}"/>
              </a:ext>
            </a:extLst>
          </p:cNvPr>
          <p:cNvGrpSpPr/>
          <p:nvPr/>
        </p:nvGrpSpPr>
        <p:grpSpPr>
          <a:xfrm>
            <a:off x="14562931" y="6862100"/>
            <a:ext cx="12291478" cy="3153121"/>
            <a:chOff x="14562931" y="6862100"/>
            <a:chExt cx="12291478" cy="31531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980411-FFC8-F341-93F1-8E0503DA7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62931" y="6871083"/>
              <a:ext cx="12291478" cy="3135157"/>
            </a:xfrm>
            <a:prstGeom prst="rect">
              <a:avLst/>
            </a:prstGeom>
          </p:spPr>
        </p:pic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D2042B94-BFA5-3544-95CA-0A3E04FEA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62931" y="6862100"/>
              <a:ext cx="12291478" cy="3153121"/>
            </a:xfrm>
            <a:prstGeom prst="rect">
              <a:avLst/>
            </a:prstGeom>
            <a:solidFill>
              <a:srgbClr val="000000">
                <a:alpha val="980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>
                      <a:alpha val="29803"/>
                    </a:srgb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0" rIns="0" bIns="0" anchor="b" anchorCtr="0"/>
            <a:lstStyle/>
            <a:p>
              <a:endParaRPr lang="fr-F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7D2E0B-8C7B-0042-AA93-605C255A07D7}"/>
                </a:ext>
              </a:extLst>
            </p:cNvPr>
            <p:cNvSpPr txBox="1"/>
            <p:nvPr/>
          </p:nvSpPr>
          <p:spPr>
            <a:xfrm>
              <a:off x="14702458" y="8527448"/>
              <a:ext cx="95077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1st Disease Maps Community Meeting</a:t>
              </a:r>
            </a:p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Lyon, 15-17 February 2017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58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3258</TotalTime>
  <Words>10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amazein@eisbm.org</dc:creator>
  <cp:lastModifiedBy>Alexander Mazein</cp:lastModifiedBy>
  <cp:revision>229</cp:revision>
  <cp:lastPrinted>2020-02-13T09:29:55Z</cp:lastPrinted>
  <dcterms:created xsi:type="dcterms:W3CDTF">2016-02-16T09:39:42Z</dcterms:created>
  <dcterms:modified xsi:type="dcterms:W3CDTF">2020-11-23T20:27:31Z</dcterms:modified>
</cp:coreProperties>
</file>