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26247"/>
    <a:srgbClr val="B3CBE7"/>
    <a:srgbClr val="2F5597"/>
    <a:srgbClr val="769BC7"/>
    <a:srgbClr val="AF976E"/>
    <a:srgbClr val="BDA578"/>
    <a:srgbClr val="937F5C"/>
    <a:srgbClr val="BB8962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78" d="100"/>
          <a:sy n="78" d="100"/>
        </p:scale>
        <p:origin x="-2736" y="-6064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9D61A0-8EF4-9645-A6C2-AF3B2A87C300}"/>
              </a:ext>
            </a:extLst>
          </p:cNvPr>
          <p:cNvGrpSpPr/>
          <p:nvPr/>
        </p:nvGrpSpPr>
        <p:grpSpPr>
          <a:xfrm>
            <a:off x="15305881" y="7597940"/>
            <a:ext cx="12192000" cy="2764465"/>
            <a:chOff x="15305881" y="7597940"/>
            <a:chExt cx="12192000" cy="27644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8FC8CA-1C49-7447-B384-E25CD71C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7597940"/>
              <a:ext cx="12192000" cy="27644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823BE8-49F1-E141-A07A-FFF1051C8938}"/>
                </a:ext>
              </a:extLst>
            </p:cNvPr>
            <p:cNvSpPr txBox="1"/>
            <p:nvPr/>
          </p:nvSpPr>
          <p:spPr>
            <a:xfrm>
              <a:off x="15445409" y="8846026"/>
              <a:ext cx="96760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2nd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Belval, 2-3 October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3013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218</cp:revision>
  <cp:lastPrinted>2020-02-13T09:29:55Z</cp:lastPrinted>
  <dcterms:created xsi:type="dcterms:W3CDTF">2016-02-16T09:39:42Z</dcterms:created>
  <dcterms:modified xsi:type="dcterms:W3CDTF">2020-11-23T18:38:47Z</dcterms:modified>
</cp:coreProperties>
</file>