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71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AAE0"/>
    <a:srgbClr val="63A6D7"/>
    <a:srgbClr val="BDA578"/>
    <a:srgbClr val="937F5C"/>
    <a:srgbClr val="AF976E"/>
    <a:srgbClr val="726247"/>
    <a:srgbClr val="BB8962"/>
    <a:srgbClr val="9DC3E6"/>
    <a:srgbClr val="769BC7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6939"/>
  </p:normalViewPr>
  <p:slideViewPr>
    <p:cSldViewPr snapToGrid="0" snapToObjects="1">
      <p:cViewPr>
        <p:scale>
          <a:sx n="53" d="100"/>
          <a:sy n="53" d="100"/>
        </p:scale>
        <p:origin x="-2448" y="-2872"/>
      </p:cViewPr>
      <p:guideLst/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307B1-0FE3-1044-8DE6-F1496D903EA6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BDB35-04F7-1A43-A6C1-322A3766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4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0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8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6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5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9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7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8/31/20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4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8/31/20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5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710E1-4BE7-B542-941F-58570F613323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5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A3A45E90-5A22-4445-9608-3CC2B2B8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5881" y="12750006"/>
            <a:ext cx="12192000" cy="4775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716EBC-A233-7745-9FFC-84AC7DCF27C7}"/>
              </a:ext>
            </a:extLst>
          </p:cNvPr>
          <p:cNvSpPr txBox="1"/>
          <p:nvPr/>
        </p:nvSpPr>
        <p:spPr>
          <a:xfrm>
            <a:off x="15445409" y="16052006"/>
            <a:ext cx="95349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5th Disease Maps Community Meeting</a:t>
            </a:r>
          </a:p>
          <a:p>
            <a:r>
              <a:rPr lang="en-L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Berlin, 12-14 November 2020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E19F0A-F79B-B241-AC39-6A782F6E37E9}"/>
              </a:ext>
            </a:extLst>
          </p:cNvPr>
          <p:cNvGrpSpPr/>
          <p:nvPr/>
        </p:nvGrpSpPr>
        <p:grpSpPr>
          <a:xfrm>
            <a:off x="15305881" y="17938046"/>
            <a:ext cx="12192000" cy="3154450"/>
            <a:chOff x="15305881" y="17938046"/>
            <a:chExt cx="12192000" cy="31544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3B89962-10B7-5E4C-A44C-81242FD3C4D0}"/>
                </a:ext>
              </a:extLst>
            </p:cNvPr>
            <p:cNvSpPr/>
            <p:nvPr/>
          </p:nvSpPr>
          <p:spPr>
            <a:xfrm>
              <a:off x="15305881" y="17938046"/>
              <a:ext cx="12192000" cy="3154450"/>
            </a:xfrm>
            <a:prstGeom prst="rect">
              <a:avLst/>
            </a:prstGeom>
            <a:solidFill>
              <a:srgbClr val="2FAA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291704-8151-CA47-94E9-3326A46B0B9E}"/>
                </a:ext>
              </a:extLst>
            </p:cNvPr>
            <p:cNvSpPr txBox="1"/>
            <p:nvPr/>
          </p:nvSpPr>
          <p:spPr>
            <a:xfrm>
              <a:off x="15445409" y="19618782"/>
              <a:ext cx="953498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U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5th Disease Maps Community Meeting</a:t>
              </a:r>
            </a:p>
            <a:p>
              <a:r>
                <a:rPr lang="en-LU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12-13 November 2020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58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2961</TotalTime>
  <Words>18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amazein@eisbm.org</dc:creator>
  <cp:lastModifiedBy>Alexander Mazein</cp:lastModifiedBy>
  <cp:revision>216</cp:revision>
  <cp:lastPrinted>2020-02-13T09:29:55Z</cp:lastPrinted>
  <dcterms:created xsi:type="dcterms:W3CDTF">2016-02-16T09:39:42Z</dcterms:created>
  <dcterms:modified xsi:type="dcterms:W3CDTF">2020-08-31T08:58:48Z</dcterms:modified>
</cp:coreProperties>
</file>