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6"/>
  </p:normalViewPr>
  <p:slideViewPr>
    <p:cSldViewPr snapToGrid="0" snapToObjects="1">
      <p:cViewPr>
        <p:scale>
          <a:sx n="120" d="100"/>
          <a:sy n="120" d="100"/>
        </p:scale>
        <p:origin x="864" y="-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CB6BA-B741-2446-91A1-189339C7B639}" type="doc">
      <dgm:prSet loTypeId="urn:microsoft.com/office/officeart/2008/layout/HexagonCluster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CA60F6-66FB-E144-A3DA-5EA9F2DE5E98}">
      <dgm:prSet phldrT="[Texto]" custT="1"/>
      <dgm:spPr/>
      <dgm:t>
        <a:bodyPr/>
        <a:lstStyle/>
        <a:p>
          <a:r>
            <a:rPr lang="en-US" sz="1700" b="1" dirty="0" smtClean="0">
              <a:solidFill>
                <a:srgbClr val="000000"/>
              </a:solidFill>
            </a:rPr>
            <a:t>Auto-inflammation</a:t>
          </a:r>
          <a:endParaRPr lang="en-US" sz="1700" b="1" dirty="0">
            <a:solidFill>
              <a:srgbClr val="000000"/>
            </a:solidFill>
          </a:endParaRPr>
        </a:p>
      </dgm:t>
    </dgm:pt>
    <dgm:pt modelId="{6CCB2FC5-21AE-1447-868A-90D5EFEF0B6B}" type="parTrans" cxnId="{0874F793-A592-A44A-8036-80A5C4C56845}">
      <dgm:prSet/>
      <dgm:spPr/>
      <dgm:t>
        <a:bodyPr/>
        <a:lstStyle/>
        <a:p>
          <a:endParaRPr lang="en-US"/>
        </a:p>
      </dgm:t>
    </dgm:pt>
    <dgm:pt modelId="{EBF43A13-BE5C-214A-AC2F-E3D0B8630EF4}" type="sibTrans" cxnId="{0874F793-A592-A44A-8036-80A5C4C56845}">
      <dgm:prSet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7D37003B-561F-594B-B9C0-5863D2F44DAF}">
      <dgm:prSet phldrT="[Texto]" custT="1"/>
      <dgm:spPr/>
      <dgm:t>
        <a:bodyPr/>
        <a:lstStyle/>
        <a:p>
          <a:r>
            <a:rPr lang="en-US" sz="1700" b="1" dirty="0" smtClean="0">
              <a:solidFill>
                <a:srgbClr val="000000"/>
              </a:solidFill>
            </a:rPr>
            <a:t>Familial MD</a:t>
          </a:r>
          <a:endParaRPr lang="en-US" sz="1700" b="1" dirty="0">
            <a:solidFill>
              <a:srgbClr val="000000"/>
            </a:solidFill>
          </a:endParaRPr>
        </a:p>
      </dgm:t>
    </dgm:pt>
    <dgm:pt modelId="{18B1C502-E043-B745-B01F-88480DB05A2C}" type="parTrans" cxnId="{DA6837BF-F1A8-3848-83A0-010121B1072F}">
      <dgm:prSet/>
      <dgm:spPr/>
      <dgm:t>
        <a:bodyPr/>
        <a:lstStyle/>
        <a:p>
          <a:endParaRPr lang="en-US"/>
        </a:p>
      </dgm:t>
    </dgm:pt>
    <dgm:pt modelId="{30BEFEF7-6C79-464D-9532-D4ECC92E6745}" type="sibTrans" cxnId="{DA6837BF-F1A8-3848-83A0-010121B1072F}">
      <dgm:prSet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40F3147-C641-2F40-8767-F9491A453186}">
      <dgm:prSet phldrT="[Texto]" custT="1"/>
      <dgm:spPr/>
      <dgm:t>
        <a:bodyPr/>
        <a:lstStyle/>
        <a:p>
          <a:r>
            <a:rPr lang="en-US" sz="1700" b="1" dirty="0" smtClean="0">
              <a:solidFill>
                <a:schemeClr val="tx1"/>
              </a:solidFill>
            </a:rPr>
            <a:t>Auto-immune</a:t>
          </a:r>
          <a:endParaRPr lang="en-US" sz="1700" b="1" dirty="0">
            <a:solidFill>
              <a:schemeClr val="tx1"/>
            </a:solidFill>
          </a:endParaRPr>
        </a:p>
      </dgm:t>
    </dgm:pt>
    <dgm:pt modelId="{1B7BF47A-51F5-2E45-A770-8656BD0505E3}" type="parTrans" cxnId="{695DA6D7-6ABB-4F4F-8748-579CE64D170A}">
      <dgm:prSet/>
      <dgm:spPr/>
      <dgm:t>
        <a:bodyPr/>
        <a:lstStyle/>
        <a:p>
          <a:endParaRPr lang="en-US"/>
        </a:p>
      </dgm:t>
    </dgm:pt>
    <dgm:pt modelId="{92DE6F02-0770-C740-B966-8732B9236205}" type="sibTrans" cxnId="{695DA6D7-6ABB-4F4F-8748-579CE64D170A}">
      <dgm:prSet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926F09-C8FF-7340-89C8-6EDBFB65AC24}" type="pres">
      <dgm:prSet presAssocID="{9D8CB6BA-B741-2446-91A1-189339C7B639}" presName="Name0" presStyleCnt="0">
        <dgm:presLayoutVars>
          <dgm:chMax val="21"/>
          <dgm:chPref val="21"/>
        </dgm:presLayoutVars>
      </dgm:prSet>
      <dgm:spPr/>
      <dgm:t>
        <a:bodyPr/>
        <a:lstStyle/>
        <a:p>
          <a:endParaRPr lang="en-GB"/>
        </a:p>
      </dgm:t>
    </dgm:pt>
    <dgm:pt modelId="{E187507F-60AF-BE47-88C3-0CA8AB8DD28D}" type="pres">
      <dgm:prSet presAssocID="{BBCA60F6-66FB-E144-A3DA-5EA9F2DE5E98}" presName="text1" presStyleCnt="0"/>
      <dgm:spPr/>
    </dgm:pt>
    <dgm:pt modelId="{FE395392-DE81-FA4E-8DF2-3E18846666D2}" type="pres">
      <dgm:prSet presAssocID="{BBCA60F6-66FB-E144-A3DA-5EA9F2DE5E98}" presName="textRepeatNode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7AFB869-8B29-E146-A0C5-9FAB5DF4EDC9}" type="pres">
      <dgm:prSet presAssocID="{BBCA60F6-66FB-E144-A3DA-5EA9F2DE5E98}" presName="textaccent1" presStyleCnt="0"/>
      <dgm:spPr/>
    </dgm:pt>
    <dgm:pt modelId="{EBF711A1-F897-4B46-A248-FF552C72F803}" type="pres">
      <dgm:prSet presAssocID="{BBCA60F6-66FB-E144-A3DA-5EA9F2DE5E98}" presName="accentRepeatNode" presStyleLbl="solidAlignAcc1" presStyleIdx="0" presStyleCnt="6"/>
      <dgm:spPr>
        <a:solidFill>
          <a:srgbClr val="008000"/>
        </a:solidFill>
      </dgm:spPr>
    </dgm:pt>
    <dgm:pt modelId="{2C8B8ADA-0D28-D842-956B-804FC4DA0A5B}" type="pres">
      <dgm:prSet presAssocID="{EBF43A13-BE5C-214A-AC2F-E3D0B8630EF4}" presName="image1" presStyleCnt="0"/>
      <dgm:spPr/>
    </dgm:pt>
    <dgm:pt modelId="{66B320C5-AE2F-874A-AA8D-606CA29A1EEB}" type="pres">
      <dgm:prSet presAssocID="{EBF43A13-BE5C-214A-AC2F-E3D0B8630EF4}" presName="imageRepeatNode" presStyleLbl="alignAcc1" presStyleIdx="0" presStyleCnt="3"/>
      <dgm:spPr/>
      <dgm:t>
        <a:bodyPr/>
        <a:lstStyle/>
        <a:p>
          <a:endParaRPr lang="en-GB"/>
        </a:p>
      </dgm:t>
    </dgm:pt>
    <dgm:pt modelId="{DB1B2B4E-1ECE-5544-BAF1-B945B6971E27}" type="pres">
      <dgm:prSet presAssocID="{EBF43A13-BE5C-214A-AC2F-E3D0B8630EF4}" presName="imageaccent1" presStyleCnt="0"/>
      <dgm:spPr/>
    </dgm:pt>
    <dgm:pt modelId="{5F25D187-9C6F-DD4D-868F-D86B9C9B5264}" type="pres">
      <dgm:prSet presAssocID="{EBF43A13-BE5C-214A-AC2F-E3D0B8630EF4}" presName="accentRepeatNode" presStyleLbl="solidAlignAcc1" presStyleIdx="1" presStyleCnt="6"/>
      <dgm:spPr>
        <a:solidFill>
          <a:srgbClr val="008000"/>
        </a:solidFill>
      </dgm:spPr>
    </dgm:pt>
    <dgm:pt modelId="{E12D9201-E9CE-C247-B989-3F341447C083}" type="pres">
      <dgm:prSet presAssocID="{7D37003B-561F-594B-B9C0-5863D2F44DAF}" presName="text2" presStyleCnt="0"/>
      <dgm:spPr/>
    </dgm:pt>
    <dgm:pt modelId="{623A616A-B15E-1642-AEAC-DE88C958A2DA}" type="pres">
      <dgm:prSet presAssocID="{7D37003B-561F-594B-B9C0-5863D2F44DAF}" presName="textRepeatNode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4F06DD3-F465-9343-A073-C738EE202667}" type="pres">
      <dgm:prSet presAssocID="{7D37003B-561F-594B-B9C0-5863D2F44DAF}" presName="textaccent2" presStyleCnt="0"/>
      <dgm:spPr/>
    </dgm:pt>
    <dgm:pt modelId="{6D28012F-A15B-C94A-A7CF-7B645EC4B16E}" type="pres">
      <dgm:prSet presAssocID="{7D37003B-561F-594B-B9C0-5863D2F44DAF}" presName="accentRepeatNode" presStyleLbl="solidAlignAcc1" presStyleIdx="2" presStyleCnt="6"/>
      <dgm:spPr>
        <a:solidFill>
          <a:schemeClr val="accent5">
            <a:lumMod val="50000"/>
          </a:schemeClr>
        </a:solidFill>
        <a:ln>
          <a:solidFill>
            <a:schemeClr val="accent5">
              <a:lumMod val="75000"/>
            </a:schemeClr>
          </a:solidFill>
        </a:ln>
      </dgm:spPr>
    </dgm:pt>
    <dgm:pt modelId="{D644DEF4-883B-7343-B7AE-B61FCDC46D9F}" type="pres">
      <dgm:prSet presAssocID="{30BEFEF7-6C79-464D-9532-D4ECC92E6745}" presName="image2" presStyleCnt="0"/>
      <dgm:spPr/>
    </dgm:pt>
    <dgm:pt modelId="{65ACAAF2-67C8-3744-9C45-C4E92983FB5E}" type="pres">
      <dgm:prSet presAssocID="{30BEFEF7-6C79-464D-9532-D4ECC92E6745}" presName="imageRepeatNode" presStyleLbl="alignAcc1" presStyleIdx="1" presStyleCnt="3"/>
      <dgm:spPr/>
      <dgm:t>
        <a:bodyPr/>
        <a:lstStyle/>
        <a:p>
          <a:endParaRPr lang="en-GB"/>
        </a:p>
      </dgm:t>
    </dgm:pt>
    <dgm:pt modelId="{C032B806-9D34-714B-AA16-C59E3DBDB987}" type="pres">
      <dgm:prSet presAssocID="{30BEFEF7-6C79-464D-9532-D4ECC92E6745}" presName="imageaccent2" presStyleCnt="0"/>
      <dgm:spPr/>
    </dgm:pt>
    <dgm:pt modelId="{2CAC1280-51A5-9E4A-8170-EF957B92B470}" type="pres">
      <dgm:prSet presAssocID="{30BEFEF7-6C79-464D-9532-D4ECC92E6745}" presName="accentRepeatNode" presStyleLbl="solidAlignAcc1" presStyleIdx="3" presStyleCnt="6"/>
      <dgm:spPr>
        <a:solidFill>
          <a:srgbClr val="215968"/>
        </a:solidFill>
      </dgm:spPr>
    </dgm:pt>
    <dgm:pt modelId="{54A2D8B9-1A87-0545-947D-4BBB0160D089}" type="pres">
      <dgm:prSet presAssocID="{840F3147-C641-2F40-8767-F9491A453186}" presName="text3" presStyleCnt="0"/>
      <dgm:spPr/>
    </dgm:pt>
    <dgm:pt modelId="{BB94B60F-08AA-974F-BE26-D677BAFAB44E}" type="pres">
      <dgm:prSet presAssocID="{840F3147-C641-2F40-8767-F9491A453186}" presName="textRepeatNode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59305A-1E55-DD4E-9042-CFE7629B82D3}" type="pres">
      <dgm:prSet presAssocID="{840F3147-C641-2F40-8767-F9491A453186}" presName="textaccent3" presStyleCnt="0"/>
      <dgm:spPr/>
    </dgm:pt>
    <dgm:pt modelId="{23CE9628-B617-0D4A-9648-373B1B8E065D}" type="pres">
      <dgm:prSet presAssocID="{840F3147-C641-2F40-8767-F9491A453186}" presName="accentRepeatNode" presStyleLbl="solidAlignAcc1" presStyleIdx="4" presStyleCnt="6"/>
      <dgm:spPr>
        <a:solidFill>
          <a:schemeClr val="accent4">
            <a:lumMod val="75000"/>
          </a:schemeClr>
        </a:solidFill>
      </dgm:spPr>
    </dgm:pt>
    <dgm:pt modelId="{EA6E7AEF-6C0C-E147-9D16-DDCD8F4A9335}" type="pres">
      <dgm:prSet presAssocID="{92DE6F02-0770-C740-B966-8732B9236205}" presName="image3" presStyleCnt="0"/>
      <dgm:spPr/>
    </dgm:pt>
    <dgm:pt modelId="{CC119B33-1C74-7A44-8508-E6BA62C14325}" type="pres">
      <dgm:prSet presAssocID="{92DE6F02-0770-C740-B966-8732B9236205}" presName="imageRepeatNode" presStyleLbl="alignAcc1" presStyleIdx="2" presStyleCnt="3"/>
      <dgm:spPr/>
      <dgm:t>
        <a:bodyPr/>
        <a:lstStyle/>
        <a:p>
          <a:endParaRPr lang="en-GB"/>
        </a:p>
      </dgm:t>
    </dgm:pt>
    <dgm:pt modelId="{4ADE694E-D6E6-7445-835B-8EE010EE72EA}" type="pres">
      <dgm:prSet presAssocID="{92DE6F02-0770-C740-B966-8732B9236205}" presName="imageaccent3" presStyleCnt="0"/>
      <dgm:spPr/>
    </dgm:pt>
    <dgm:pt modelId="{AB4A9081-A6C1-1941-A38C-333EB5CCF11C}" type="pres">
      <dgm:prSet presAssocID="{92DE6F02-0770-C740-B966-8732B9236205}" presName="accentRepeatNode" presStyleLbl="solidAlignAcc1" presStyleIdx="5" presStyleCnt="6"/>
      <dgm:spPr>
        <a:solidFill>
          <a:srgbClr val="604A7B"/>
        </a:solidFill>
      </dgm:spPr>
    </dgm:pt>
  </dgm:ptLst>
  <dgm:cxnLst>
    <dgm:cxn modelId="{DA6837BF-F1A8-3848-83A0-010121B1072F}" srcId="{9D8CB6BA-B741-2446-91A1-189339C7B639}" destId="{7D37003B-561F-594B-B9C0-5863D2F44DAF}" srcOrd="1" destOrd="0" parTransId="{18B1C502-E043-B745-B01F-88480DB05A2C}" sibTransId="{30BEFEF7-6C79-464D-9532-D4ECC92E6745}"/>
    <dgm:cxn modelId="{7D469520-092C-6A46-B42B-92679928080E}" type="presOf" srcId="{30BEFEF7-6C79-464D-9532-D4ECC92E6745}" destId="{65ACAAF2-67C8-3744-9C45-C4E92983FB5E}" srcOrd="0" destOrd="0" presId="urn:microsoft.com/office/officeart/2008/layout/HexagonCluster"/>
    <dgm:cxn modelId="{0874F793-A592-A44A-8036-80A5C4C56845}" srcId="{9D8CB6BA-B741-2446-91A1-189339C7B639}" destId="{BBCA60F6-66FB-E144-A3DA-5EA9F2DE5E98}" srcOrd="0" destOrd="0" parTransId="{6CCB2FC5-21AE-1447-868A-90D5EFEF0B6B}" sibTransId="{EBF43A13-BE5C-214A-AC2F-E3D0B8630EF4}"/>
    <dgm:cxn modelId="{AFB84FE9-CAC3-C142-821E-7B3A9375E85D}" type="presOf" srcId="{9D8CB6BA-B741-2446-91A1-189339C7B639}" destId="{67926F09-C8FF-7340-89C8-6EDBFB65AC24}" srcOrd="0" destOrd="0" presId="urn:microsoft.com/office/officeart/2008/layout/HexagonCluster"/>
    <dgm:cxn modelId="{695DA6D7-6ABB-4F4F-8748-579CE64D170A}" srcId="{9D8CB6BA-B741-2446-91A1-189339C7B639}" destId="{840F3147-C641-2F40-8767-F9491A453186}" srcOrd="2" destOrd="0" parTransId="{1B7BF47A-51F5-2E45-A770-8656BD0505E3}" sibTransId="{92DE6F02-0770-C740-B966-8732B9236205}"/>
    <dgm:cxn modelId="{B528105A-5AA6-804E-ABE7-A263AB602AED}" type="presOf" srcId="{EBF43A13-BE5C-214A-AC2F-E3D0B8630EF4}" destId="{66B320C5-AE2F-874A-AA8D-606CA29A1EEB}" srcOrd="0" destOrd="0" presId="urn:microsoft.com/office/officeart/2008/layout/HexagonCluster"/>
    <dgm:cxn modelId="{E1F6F375-73B0-D747-9E8D-BB6B7F136F4F}" type="presOf" srcId="{92DE6F02-0770-C740-B966-8732B9236205}" destId="{CC119B33-1C74-7A44-8508-E6BA62C14325}" srcOrd="0" destOrd="0" presId="urn:microsoft.com/office/officeart/2008/layout/HexagonCluster"/>
    <dgm:cxn modelId="{8EFB6E29-A4A2-AE4D-84B1-FB01A090EB7F}" type="presOf" srcId="{7D37003B-561F-594B-B9C0-5863D2F44DAF}" destId="{623A616A-B15E-1642-AEAC-DE88C958A2DA}" srcOrd="0" destOrd="0" presId="urn:microsoft.com/office/officeart/2008/layout/HexagonCluster"/>
    <dgm:cxn modelId="{3DB03230-983A-894D-9EF6-DF308AF2B0AB}" type="presOf" srcId="{840F3147-C641-2F40-8767-F9491A453186}" destId="{BB94B60F-08AA-974F-BE26-D677BAFAB44E}" srcOrd="0" destOrd="0" presId="urn:microsoft.com/office/officeart/2008/layout/HexagonCluster"/>
    <dgm:cxn modelId="{ACD0123A-3E4F-5B46-9900-94976D0293AC}" type="presOf" srcId="{BBCA60F6-66FB-E144-A3DA-5EA9F2DE5E98}" destId="{FE395392-DE81-FA4E-8DF2-3E18846666D2}" srcOrd="0" destOrd="0" presId="urn:microsoft.com/office/officeart/2008/layout/HexagonCluster"/>
    <dgm:cxn modelId="{A8D262F2-6C75-3D43-9A61-BEC75099CAE7}" type="presParOf" srcId="{67926F09-C8FF-7340-89C8-6EDBFB65AC24}" destId="{E187507F-60AF-BE47-88C3-0CA8AB8DD28D}" srcOrd="0" destOrd="0" presId="urn:microsoft.com/office/officeart/2008/layout/HexagonCluster"/>
    <dgm:cxn modelId="{727F9B09-75A5-E34A-9786-D6177080A64C}" type="presParOf" srcId="{E187507F-60AF-BE47-88C3-0CA8AB8DD28D}" destId="{FE395392-DE81-FA4E-8DF2-3E18846666D2}" srcOrd="0" destOrd="0" presId="urn:microsoft.com/office/officeart/2008/layout/HexagonCluster"/>
    <dgm:cxn modelId="{C61A0369-8FC8-1C40-B1C7-9352D3C3E0B9}" type="presParOf" srcId="{67926F09-C8FF-7340-89C8-6EDBFB65AC24}" destId="{F7AFB869-8B29-E146-A0C5-9FAB5DF4EDC9}" srcOrd="1" destOrd="0" presId="urn:microsoft.com/office/officeart/2008/layout/HexagonCluster"/>
    <dgm:cxn modelId="{C5316E95-7CCB-8D46-996D-CA6F8368FC23}" type="presParOf" srcId="{F7AFB869-8B29-E146-A0C5-9FAB5DF4EDC9}" destId="{EBF711A1-F897-4B46-A248-FF552C72F803}" srcOrd="0" destOrd="0" presId="urn:microsoft.com/office/officeart/2008/layout/HexagonCluster"/>
    <dgm:cxn modelId="{EE88C302-0A25-EF48-9735-C0500723CA3C}" type="presParOf" srcId="{67926F09-C8FF-7340-89C8-6EDBFB65AC24}" destId="{2C8B8ADA-0D28-D842-956B-804FC4DA0A5B}" srcOrd="2" destOrd="0" presId="urn:microsoft.com/office/officeart/2008/layout/HexagonCluster"/>
    <dgm:cxn modelId="{59FEDFE9-D18C-EF45-9564-A21A70ED695D}" type="presParOf" srcId="{2C8B8ADA-0D28-D842-956B-804FC4DA0A5B}" destId="{66B320C5-AE2F-874A-AA8D-606CA29A1EEB}" srcOrd="0" destOrd="0" presId="urn:microsoft.com/office/officeart/2008/layout/HexagonCluster"/>
    <dgm:cxn modelId="{C1785D50-4BAE-084D-AD0E-B2131DA055ED}" type="presParOf" srcId="{67926F09-C8FF-7340-89C8-6EDBFB65AC24}" destId="{DB1B2B4E-1ECE-5544-BAF1-B945B6971E27}" srcOrd="3" destOrd="0" presId="urn:microsoft.com/office/officeart/2008/layout/HexagonCluster"/>
    <dgm:cxn modelId="{4657B69A-BBF9-B242-BF50-40FE75AB60BC}" type="presParOf" srcId="{DB1B2B4E-1ECE-5544-BAF1-B945B6971E27}" destId="{5F25D187-9C6F-DD4D-868F-D86B9C9B5264}" srcOrd="0" destOrd="0" presId="urn:microsoft.com/office/officeart/2008/layout/HexagonCluster"/>
    <dgm:cxn modelId="{1814E9D2-095D-9A43-8268-F32A5B8F4F1D}" type="presParOf" srcId="{67926F09-C8FF-7340-89C8-6EDBFB65AC24}" destId="{E12D9201-E9CE-C247-B989-3F341447C083}" srcOrd="4" destOrd="0" presId="urn:microsoft.com/office/officeart/2008/layout/HexagonCluster"/>
    <dgm:cxn modelId="{D232A736-2190-3E43-A05D-F03696CEBF5A}" type="presParOf" srcId="{E12D9201-E9CE-C247-B989-3F341447C083}" destId="{623A616A-B15E-1642-AEAC-DE88C958A2DA}" srcOrd="0" destOrd="0" presId="urn:microsoft.com/office/officeart/2008/layout/HexagonCluster"/>
    <dgm:cxn modelId="{36C06A5D-11F8-484C-9261-6CBBBEBD7E8F}" type="presParOf" srcId="{67926F09-C8FF-7340-89C8-6EDBFB65AC24}" destId="{74F06DD3-F465-9343-A073-C738EE202667}" srcOrd="5" destOrd="0" presId="urn:microsoft.com/office/officeart/2008/layout/HexagonCluster"/>
    <dgm:cxn modelId="{EF823889-0FEB-104B-9EB0-1BCACA41DAB5}" type="presParOf" srcId="{74F06DD3-F465-9343-A073-C738EE202667}" destId="{6D28012F-A15B-C94A-A7CF-7B645EC4B16E}" srcOrd="0" destOrd="0" presId="urn:microsoft.com/office/officeart/2008/layout/HexagonCluster"/>
    <dgm:cxn modelId="{20888AD3-52C8-E945-BFDF-B4CEE078DBCE}" type="presParOf" srcId="{67926F09-C8FF-7340-89C8-6EDBFB65AC24}" destId="{D644DEF4-883B-7343-B7AE-B61FCDC46D9F}" srcOrd="6" destOrd="0" presId="urn:microsoft.com/office/officeart/2008/layout/HexagonCluster"/>
    <dgm:cxn modelId="{B4A40194-5177-264F-93B6-DEA4B9FF4D08}" type="presParOf" srcId="{D644DEF4-883B-7343-B7AE-B61FCDC46D9F}" destId="{65ACAAF2-67C8-3744-9C45-C4E92983FB5E}" srcOrd="0" destOrd="0" presId="urn:microsoft.com/office/officeart/2008/layout/HexagonCluster"/>
    <dgm:cxn modelId="{6671B0C4-C9E8-6C4E-9C26-CFCDA04D93DD}" type="presParOf" srcId="{67926F09-C8FF-7340-89C8-6EDBFB65AC24}" destId="{C032B806-9D34-714B-AA16-C59E3DBDB987}" srcOrd="7" destOrd="0" presId="urn:microsoft.com/office/officeart/2008/layout/HexagonCluster"/>
    <dgm:cxn modelId="{9CA91A52-ED56-4342-9FF2-41874DB782DE}" type="presParOf" srcId="{C032B806-9D34-714B-AA16-C59E3DBDB987}" destId="{2CAC1280-51A5-9E4A-8170-EF957B92B470}" srcOrd="0" destOrd="0" presId="urn:microsoft.com/office/officeart/2008/layout/HexagonCluster"/>
    <dgm:cxn modelId="{3146A675-74CD-1E4C-8CCB-8A3DF922CCCE}" type="presParOf" srcId="{67926F09-C8FF-7340-89C8-6EDBFB65AC24}" destId="{54A2D8B9-1A87-0545-947D-4BBB0160D089}" srcOrd="8" destOrd="0" presId="urn:microsoft.com/office/officeart/2008/layout/HexagonCluster"/>
    <dgm:cxn modelId="{1D662F4B-5D69-3F46-AC45-AA5E25D1C0A5}" type="presParOf" srcId="{54A2D8B9-1A87-0545-947D-4BBB0160D089}" destId="{BB94B60F-08AA-974F-BE26-D677BAFAB44E}" srcOrd="0" destOrd="0" presId="urn:microsoft.com/office/officeart/2008/layout/HexagonCluster"/>
    <dgm:cxn modelId="{CC5102C8-DFED-6740-B54A-BFF1E3FC9475}" type="presParOf" srcId="{67926F09-C8FF-7340-89C8-6EDBFB65AC24}" destId="{AA59305A-1E55-DD4E-9042-CFE7629B82D3}" srcOrd="9" destOrd="0" presId="urn:microsoft.com/office/officeart/2008/layout/HexagonCluster"/>
    <dgm:cxn modelId="{3FB19923-32EC-2F49-8C36-075EFEF57365}" type="presParOf" srcId="{AA59305A-1E55-DD4E-9042-CFE7629B82D3}" destId="{23CE9628-B617-0D4A-9648-373B1B8E065D}" srcOrd="0" destOrd="0" presId="urn:microsoft.com/office/officeart/2008/layout/HexagonCluster"/>
    <dgm:cxn modelId="{7C95B625-4523-5241-A8AA-04DE2FFCA614}" type="presParOf" srcId="{67926F09-C8FF-7340-89C8-6EDBFB65AC24}" destId="{EA6E7AEF-6C0C-E147-9D16-DDCD8F4A9335}" srcOrd="10" destOrd="0" presId="urn:microsoft.com/office/officeart/2008/layout/HexagonCluster"/>
    <dgm:cxn modelId="{5E1D13AE-2C05-B54E-B92F-63879063AA86}" type="presParOf" srcId="{EA6E7AEF-6C0C-E147-9D16-DDCD8F4A9335}" destId="{CC119B33-1C74-7A44-8508-E6BA62C14325}" srcOrd="0" destOrd="0" presId="urn:microsoft.com/office/officeart/2008/layout/HexagonCluster"/>
    <dgm:cxn modelId="{9A78C4CD-71FF-8641-8919-A71051384FDB}" type="presParOf" srcId="{67926F09-C8FF-7340-89C8-6EDBFB65AC24}" destId="{4ADE694E-D6E6-7445-835B-8EE010EE72EA}" srcOrd="11" destOrd="0" presId="urn:microsoft.com/office/officeart/2008/layout/HexagonCluster"/>
    <dgm:cxn modelId="{1851BB68-368A-5F49-90D1-CFE37560BF30}" type="presParOf" srcId="{4ADE694E-D6E6-7445-835B-8EE010EE72EA}" destId="{AB4A9081-A6C1-1941-A38C-333EB5CCF11C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395392-DE81-FA4E-8DF2-3E18846666D2}">
      <dsp:nvSpPr>
        <dsp:cNvPr id="0" name=""/>
        <dsp:cNvSpPr/>
      </dsp:nvSpPr>
      <dsp:spPr>
        <a:xfrm>
          <a:off x="1526390" y="2686850"/>
          <a:ext cx="1785661" cy="15395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</a:rPr>
            <a:t>Auto-inflammation</a:t>
          </a:r>
          <a:endParaRPr lang="en-US" sz="1700" b="1" kern="1200" dirty="0">
            <a:solidFill>
              <a:srgbClr val="000000"/>
            </a:solidFill>
          </a:endParaRPr>
        </a:p>
      </dsp:txBody>
      <dsp:txXfrm>
        <a:off x="1803491" y="2925759"/>
        <a:ext cx="1231459" cy="1061733"/>
      </dsp:txXfrm>
    </dsp:sp>
    <dsp:sp modelId="{EBF711A1-F897-4B46-A248-FF552C72F803}">
      <dsp:nvSpPr>
        <dsp:cNvPr id="0" name=""/>
        <dsp:cNvSpPr/>
      </dsp:nvSpPr>
      <dsp:spPr>
        <a:xfrm>
          <a:off x="1572779" y="3366530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008000"/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B320C5-AE2F-874A-AA8D-606CA29A1EEB}">
      <dsp:nvSpPr>
        <dsp:cNvPr id="0" name=""/>
        <dsp:cNvSpPr/>
      </dsp:nvSpPr>
      <dsp:spPr>
        <a:xfrm>
          <a:off x="0" y="1859925"/>
          <a:ext cx="1785661" cy="1539551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5D187-9C6F-DD4D-868F-D86B9C9B5264}">
      <dsp:nvSpPr>
        <dsp:cNvPr id="0" name=""/>
        <dsp:cNvSpPr/>
      </dsp:nvSpPr>
      <dsp:spPr>
        <a:xfrm>
          <a:off x="1215647" y="3196101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008000"/>
        </a:solidFill>
        <a:ln w="9525" cap="flat" cmpd="sng" algn="ctr">
          <a:solidFill>
            <a:schemeClr val="accent3">
              <a:hueOff val="2250053"/>
              <a:satOff val="-3376"/>
              <a:lumOff val="-54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A616A-B15E-1642-AEAC-DE88C958A2DA}">
      <dsp:nvSpPr>
        <dsp:cNvPr id="0" name=""/>
        <dsp:cNvSpPr/>
      </dsp:nvSpPr>
      <dsp:spPr>
        <a:xfrm>
          <a:off x="3047697" y="1841622"/>
          <a:ext cx="1785661" cy="15395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5625133"/>
                <a:satOff val="-8440"/>
                <a:lumOff val="-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5625133"/>
                <a:satOff val="-8440"/>
                <a:lumOff val="-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rgbClr val="000000"/>
              </a:solidFill>
            </a:rPr>
            <a:t>Familial MD</a:t>
          </a:r>
          <a:endParaRPr lang="en-US" sz="1700" b="1" kern="1200" dirty="0">
            <a:solidFill>
              <a:srgbClr val="000000"/>
            </a:solidFill>
          </a:endParaRPr>
        </a:p>
      </dsp:txBody>
      <dsp:txXfrm>
        <a:off x="3324798" y="2080531"/>
        <a:ext cx="1231459" cy="1061733"/>
      </dsp:txXfrm>
    </dsp:sp>
    <dsp:sp modelId="{6D28012F-A15B-C94A-A7CF-7B645EC4B16E}">
      <dsp:nvSpPr>
        <dsp:cNvPr id="0" name=""/>
        <dsp:cNvSpPr/>
      </dsp:nvSpPr>
      <dsp:spPr>
        <a:xfrm>
          <a:off x="4268429" y="3176171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lumMod val="50000"/>
          </a:schemeClr>
        </a:solidFill>
        <a:ln w="9525" cap="flat" cmpd="sng" algn="ctr">
          <a:solidFill>
            <a:schemeClr val="accent5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CAAF2-67C8-3744-9C45-C4E92983FB5E}">
      <dsp:nvSpPr>
        <dsp:cNvPr id="0" name=""/>
        <dsp:cNvSpPr/>
      </dsp:nvSpPr>
      <dsp:spPr>
        <a:xfrm>
          <a:off x="4569004" y="2686850"/>
          <a:ext cx="1785661" cy="1539551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accent3">
              <a:hueOff val="5625133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AC1280-51A5-9E4A-8170-EF957B92B470}">
      <dsp:nvSpPr>
        <dsp:cNvPr id="0" name=""/>
        <dsp:cNvSpPr/>
      </dsp:nvSpPr>
      <dsp:spPr>
        <a:xfrm>
          <a:off x="4615393" y="3366530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215968"/>
        </a:solidFill>
        <a:ln w="9525" cap="flat" cmpd="sng" algn="ctr">
          <a:solidFill>
            <a:schemeClr val="accent3">
              <a:hueOff val="6750160"/>
              <a:satOff val="-10128"/>
              <a:lumOff val="-16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94B60F-08AA-974F-BE26-D677BAFAB44E}">
      <dsp:nvSpPr>
        <dsp:cNvPr id="0" name=""/>
        <dsp:cNvSpPr/>
      </dsp:nvSpPr>
      <dsp:spPr>
        <a:xfrm>
          <a:off x="1526390" y="1000054"/>
          <a:ext cx="1785661" cy="1539551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3">
                <a:hueOff val="11250266"/>
                <a:satOff val="-16880"/>
                <a:lumOff val="-274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11250266"/>
                <a:satOff val="-16880"/>
                <a:lumOff val="-274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21590" rIns="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>
              <a:solidFill>
                <a:schemeClr val="tx1"/>
              </a:solidFill>
            </a:rPr>
            <a:t>Auto-immune</a:t>
          </a:r>
          <a:endParaRPr lang="en-US" sz="1700" b="1" kern="1200" dirty="0">
            <a:solidFill>
              <a:schemeClr val="tx1"/>
            </a:solidFill>
          </a:endParaRPr>
        </a:p>
      </dsp:txBody>
      <dsp:txXfrm>
        <a:off x="1803491" y="1238963"/>
        <a:ext cx="1231459" cy="1061733"/>
      </dsp:txXfrm>
    </dsp:sp>
    <dsp:sp modelId="{23CE9628-B617-0D4A-9648-373B1B8E065D}">
      <dsp:nvSpPr>
        <dsp:cNvPr id="0" name=""/>
        <dsp:cNvSpPr/>
      </dsp:nvSpPr>
      <dsp:spPr>
        <a:xfrm>
          <a:off x="2736954" y="1033408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75000"/>
          </a:schemeClr>
        </a:solidFill>
        <a:ln w="9525" cap="flat" cmpd="sng" algn="ctr">
          <a:solidFill>
            <a:schemeClr val="accent3">
              <a:hueOff val="9000212"/>
              <a:satOff val="-13504"/>
              <a:lumOff val="-2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19B33-1C74-7A44-8508-E6BA62C14325}">
      <dsp:nvSpPr>
        <dsp:cNvPr id="0" name=""/>
        <dsp:cNvSpPr/>
      </dsp:nvSpPr>
      <dsp:spPr>
        <a:xfrm>
          <a:off x="3047697" y="158894"/>
          <a:ext cx="1785661" cy="1539551"/>
        </a:xfrm>
        <a:prstGeom prst="hexagon">
          <a:avLst>
            <a:gd name="adj" fmla="val 25000"/>
            <a:gd name="vf" fmla="val 11547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A9081-A6C1-1941-A38C-333EB5CCF11C}">
      <dsp:nvSpPr>
        <dsp:cNvPr id="0" name=""/>
        <dsp:cNvSpPr/>
      </dsp:nvSpPr>
      <dsp:spPr>
        <a:xfrm>
          <a:off x="3100441" y="834914"/>
          <a:ext cx="209068" cy="180190"/>
        </a:xfrm>
        <a:prstGeom prst="hexagon">
          <a:avLst>
            <a:gd name="adj" fmla="val 25000"/>
            <a:gd name="vf" fmla="val 115470"/>
          </a:avLst>
        </a:prstGeom>
        <a:solidFill>
          <a:srgbClr val="604A7B"/>
        </a:solidFill>
        <a:ln w="9525" cap="flat" cmpd="sng" algn="ctr">
          <a:solidFill>
            <a:schemeClr val="accent3">
              <a:hueOff val="11250266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7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2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5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4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5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1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2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5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2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3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909D-B213-0443-9F20-15ECD94E72B8}" type="datetimeFigureOut">
              <a:rPr lang="es-ES" smtClean="0"/>
              <a:t>21/4/18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9581C-B29C-D246-8634-E67A320D7D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94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96536" y="950181"/>
            <a:ext cx="6354666" cy="4846961"/>
            <a:chOff x="1596536" y="950181"/>
            <a:chExt cx="6354666" cy="4846961"/>
          </a:xfrm>
        </p:grpSpPr>
        <p:sp>
          <p:nvSpPr>
            <p:cNvPr id="19" name="Rectángulo 18"/>
            <p:cNvSpPr/>
            <p:nvPr/>
          </p:nvSpPr>
          <p:spPr>
            <a:xfrm>
              <a:off x="2897445" y="950181"/>
              <a:ext cx="3156826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Meniere’s Disease Map</a:t>
              </a:r>
              <a:endParaRPr lang="en-US" sz="2400" b="1" cap="none" spc="0" dirty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graphicFrame>
          <p:nvGraphicFramePr>
            <p:cNvPr id="6" name="Diagrama 1"/>
            <p:cNvGraphicFramePr/>
            <p:nvPr>
              <p:extLst>
                <p:ext uri="{D42A27DB-BD31-4B8C-83A1-F6EECF244321}">
                  <p14:modId xmlns:p14="http://schemas.microsoft.com/office/powerpoint/2010/main" val="1227834927"/>
                </p:ext>
              </p:extLst>
            </p:nvPr>
          </p:nvGraphicFramePr>
          <p:xfrm>
            <a:off x="1596536" y="1411846"/>
            <a:ext cx="6354666" cy="438529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3997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Tema de Office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Lopez Escamez</dc:creator>
  <cp:lastModifiedBy>Alexander Mazein</cp:lastModifiedBy>
  <cp:revision>19</cp:revision>
  <dcterms:created xsi:type="dcterms:W3CDTF">2018-04-19T09:24:21Z</dcterms:created>
  <dcterms:modified xsi:type="dcterms:W3CDTF">2018-04-21T14:40:11Z</dcterms:modified>
</cp:coreProperties>
</file>