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172"/>
    <a:srgbClr val="DFDFDF"/>
    <a:srgbClr val="CCDCEB"/>
    <a:srgbClr val="FFB66D"/>
    <a:srgbClr val="E38220"/>
    <a:srgbClr val="435478"/>
    <a:srgbClr val="384661"/>
    <a:srgbClr val="252E3F"/>
    <a:srgbClr val="4D60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6939"/>
  </p:normalViewPr>
  <p:slideViewPr>
    <p:cSldViewPr snapToGrid="0" snapToObjects="1">
      <p:cViewPr>
        <p:scale>
          <a:sx n="52" d="100"/>
          <a:sy n="52" d="100"/>
        </p:scale>
        <p:origin x="-1232" y="-5048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alpha val="35000"/>
                <a:lumMod val="0"/>
                <a:lumOff val="100000"/>
              </a:schemeClr>
            </a:gs>
            <a:gs pos="100000">
              <a:schemeClr val="bg1">
                <a:alpha val="1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56563A-5A84-CF48-8F55-854AE69A520F}"/>
              </a:ext>
            </a:extLst>
          </p:cNvPr>
          <p:cNvGrpSpPr/>
          <p:nvPr/>
        </p:nvGrpSpPr>
        <p:grpSpPr>
          <a:xfrm>
            <a:off x="29350954" y="1447594"/>
            <a:ext cx="12291478" cy="3154450"/>
            <a:chOff x="15305881" y="21505336"/>
            <a:chExt cx="12291478" cy="31544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ACBF1FC-2C8C-AF4C-8662-CC8DF9AC6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5881" y="21505336"/>
              <a:ext cx="12291478" cy="31544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635304-A4F8-6A47-9932-B7B18CA18502}"/>
                </a:ext>
              </a:extLst>
            </p:cNvPr>
            <p:cNvSpPr txBox="1"/>
            <p:nvPr/>
          </p:nvSpPr>
          <p:spPr>
            <a:xfrm>
              <a:off x="15445409" y="23082561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rgbClr val="CCDC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rgbClr val="CCDC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9EBF776-FA2D-A840-8BD1-62CCCD707C41}"/>
              </a:ext>
            </a:extLst>
          </p:cNvPr>
          <p:cNvGrpSpPr/>
          <p:nvPr/>
        </p:nvGrpSpPr>
        <p:grpSpPr>
          <a:xfrm>
            <a:off x="29350954" y="5684921"/>
            <a:ext cx="12291478" cy="3072870"/>
            <a:chOff x="14562931" y="18952671"/>
            <a:chExt cx="12291478" cy="3072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749B28-AB5B-BC4D-B4FE-6A05269FC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62931" y="18952671"/>
              <a:ext cx="12291478" cy="30728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036D0F-F335-AE41-AFB2-5BC0C5146863}"/>
                </a:ext>
              </a:extLst>
            </p:cNvPr>
            <p:cNvSpPr txBox="1"/>
            <p:nvPr/>
          </p:nvSpPr>
          <p:spPr>
            <a:xfrm>
              <a:off x="14739035" y="20533623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rgbClr val="D2E1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rgbClr val="D2E1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62CAD5-AF2A-F940-AF17-B46D13089594}"/>
              </a:ext>
            </a:extLst>
          </p:cNvPr>
          <p:cNvGrpSpPr/>
          <p:nvPr/>
        </p:nvGrpSpPr>
        <p:grpSpPr>
          <a:xfrm>
            <a:off x="10220483" y="16083900"/>
            <a:ext cx="5732456" cy="2847736"/>
            <a:chOff x="28835465" y="27197139"/>
            <a:chExt cx="5732456" cy="284773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F42D70-2EF3-3143-84C0-939202D74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35465" y="27197139"/>
              <a:ext cx="5732456" cy="2847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B2CA59-DF45-5644-B1EB-4FA3D5DC212E}"/>
                </a:ext>
              </a:extLst>
            </p:cNvPr>
            <p:cNvSpPr txBox="1"/>
            <p:nvPr/>
          </p:nvSpPr>
          <p:spPr>
            <a:xfrm>
              <a:off x="29001756" y="27436067"/>
              <a:ext cx="5383088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COVID-19</a:t>
              </a:r>
            </a:p>
            <a:p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Resource: COVID-19 Disease Map</a:t>
              </a:r>
            </a:p>
            <a:p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Marek </a:t>
              </a:r>
              <a:r>
                <a:rPr lang="en-GB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Ostaszewski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University of Luxembourg, </a:t>
              </a:r>
              <a:r>
                <a:rPr lang="en-GB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Belvaux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Luxembourg</a:t>
              </a:r>
            </a:p>
            <a:p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PROJECT</a:t>
              </a:r>
              <a:endParaRPr lang="en-L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48CA2DD-23F8-DE47-B02B-ED5ED4EF57F4}"/>
              </a:ext>
            </a:extLst>
          </p:cNvPr>
          <p:cNvSpPr/>
          <p:nvPr/>
        </p:nvSpPr>
        <p:spPr>
          <a:xfrm>
            <a:off x="33312799" y="11882228"/>
            <a:ext cx="5749241" cy="2847737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60000"/>
                  <a:lumOff val="40000"/>
                  <a:alpha val="26000"/>
                </a:schemeClr>
              </a:gs>
              <a:gs pos="0">
                <a:schemeClr val="bg1">
                  <a:alpha val="1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7BC7BDE-97EB-BC49-96A7-DE5327FD6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1713" y="21440134"/>
            <a:ext cx="5732456" cy="286622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2080B17-679E-5B40-96C2-70683C643636}"/>
              </a:ext>
            </a:extLst>
          </p:cNvPr>
          <p:cNvSpPr/>
          <p:nvPr/>
        </p:nvSpPr>
        <p:spPr>
          <a:xfrm>
            <a:off x="23601713" y="21440131"/>
            <a:ext cx="5749241" cy="2847737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60000"/>
                  <a:lumOff val="40000"/>
                  <a:alpha val="26000"/>
                </a:schemeClr>
              </a:gs>
              <a:gs pos="0">
                <a:schemeClr val="bg1">
                  <a:alpha val="1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B6383C-062F-4D48-A2FA-51826A7ADD18}"/>
              </a:ext>
            </a:extLst>
          </p:cNvPr>
          <p:cNvSpPr txBox="1"/>
          <p:nvPr/>
        </p:nvSpPr>
        <p:spPr>
          <a:xfrm>
            <a:off x="23784790" y="21679061"/>
            <a:ext cx="53830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Parkinson’s disease</a:t>
            </a:r>
          </a:p>
          <a:p>
            <a:endParaRPr lang="en-GB" sz="2200" dirty="0">
              <a:solidFill>
                <a:srgbClr val="4354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Resource: Parkinson’s Disease Map</a:t>
            </a:r>
          </a:p>
          <a:p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Contact: Marek </a:t>
            </a:r>
            <a:r>
              <a:rPr lang="en-GB" sz="2200" dirty="0" err="1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Ostaszewski</a:t>
            </a:r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University of Luxembourg, </a:t>
            </a:r>
            <a:r>
              <a:rPr lang="en-GB" sz="2200" dirty="0" err="1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Belvaux</a:t>
            </a:r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Luxembourg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12CB348-8DC9-504F-B558-AF58C7389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3009" y="15545247"/>
            <a:ext cx="5732456" cy="286622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CD6C50D-07C9-E346-900B-997CAE237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4616" y="23009343"/>
            <a:ext cx="5732456" cy="286622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A66F7FB-E8EE-4B44-BFF8-A719755A3F7A}"/>
              </a:ext>
            </a:extLst>
          </p:cNvPr>
          <p:cNvSpPr/>
          <p:nvPr/>
        </p:nvSpPr>
        <p:spPr>
          <a:xfrm>
            <a:off x="33284616" y="23009340"/>
            <a:ext cx="5749241" cy="2847737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  <a:alpha val="40000"/>
                </a:schemeClr>
              </a:gs>
              <a:gs pos="100000">
                <a:schemeClr val="bg1">
                  <a:alpha val="1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E41E517-E103-4042-B793-3FE4F6E4F97D}"/>
              </a:ext>
            </a:extLst>
          </p:cNvPr>
          <p:cNvSpPr txBox="1"/>
          <p:nvPr/>
        </p:nvSpPr>
        <p:spPr>
          <a:xfrm>
            <a:off x="33467693" y="23248270"/>
            <a:ext cx="53830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Parkinson’s disease</a:t>
            </a:r>
          </a:p>
          <a:p>
            <a:endParaRPr lang="en-GB" sz="2200" dirty="0">
              <a:solidFill>
                <a:srgbClr val="4354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Resource: Parkinson’s Disease Map</a:t>
            </a:r>
          </a:p>
          <a:p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Contact: Marek </a:t>
            </a:r>
            <a:r>
              <a:rPr lang="en-GB" sz="2200" dirty="0" err="1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Ostaszewski</a:t>
            </a:r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University of Luxembourg, </a:t>
            </a:r>
            <a:r>
              <a:rPr lang="en-GB" sz="2200" dirty="0" err="1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Belvaux</a:t>
            </a:r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Luxembourg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502628-B81A-714D-8BCA-9F270BCBC283}"/>
              </a:ext>
            </a:extLst>
          </p:cNvPr>
          <p:cNvGrpSpPr/>
          <p:nvPr/>
        </p:nvGrpSpPr>
        <p:grpSpPr>
          <a:xfrm>
            <a:off x="16336330" y="19265666"/>
            <a:ext cx="5767378" cy="2856983"/>
            <a:chOff x="17248704" y="21458626"/>
            <a:chExt cx="5767378" cy="28569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0F7880-B85E-0342-8B34-E527BE0CF93F}"/>
                </a:ext>
              </a:extLst>
            </p:cNvPr>
            <p:cNvSpPr/>
            <p:nvPr/>
          </p:nvSpPr>
          <p:spPr>
            <a:xfrm>
              <a:off x="17283626" y="21458626"/>
              <a:ext cx="5732456" cy="2847736"/>
            </a:xfrm>
            <a:prstGeom prst="rect">
              <a:avLst/>
            </a:prstGeom>
            <a:solidFill>
              <a:srgbClr val="CCD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0EC17B-3430-574A-B79A-3DE3E5E4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290681" y="22573569"/>
              <a:ext cx="2637383" cy="1714299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3F623D-E6D6-B543-8F5A-AAB037E5A888}"/>
                </a:ext>
              </a:extLst>
            </p:cNvPr>
            <p:cNvSpPr/>
            <p:nvPr/>
          </p:nvSpPr>
          <p:spPr>
            <a:xfrm>
              <a:off x="17248704" y="21467872"/>
              <a:ext cx="5749241" cy="2847737"/>
            </a:xfrm>
            <a:prstGeom prst="rect">
              <a:avLst/>
            </a:prstGeom>
            <a:gradFill flip="none" rotWithShape="1">
              <a:gsLst>
                <a:gs pos="0">
                  <a:srgbClr val="415172">
                    <a:alpha val="79000"/>
                  </a:srgbClr>
                </a:gs>
                <a:gs pos="100000">
                  <a:schemeClr val="bg1">
                    <a:lumMod val="75000"/>
                    <a:alpha val="21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A11009-C165-E14C-B768-4DBF74022E8D}"/>
                </a:ext>
              </a:extLst>
            </p:cNvPr>
            <p:cNvSpPr txBox="1"/>
            <p:nvPr/>
          </p:nvSpPr>
          <p:spPr>
            <a:xfrm>
              <a:off x="17475095" y="21705248"/>
              <a:ext cx="5383088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</a:p>
            <a:p>
              <a:endPara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GB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Resource: Atlas of Cancer Signalling Network </a:t>
              </a:r>
            </a:p>
            <a:p>
              <a:pPr>
                <a:spcAft>
                  <a:spcPts val="600"/>
                </a:spcAft>
              </a:pPr>
              <a:r>
                <a:rPr lang="en-GB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Inna </a:t>
              </a:r>
              <a:r>
                <a:rPr lang="en-GB" sz="2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Kuperstein</a:t>
              </a:r>
              <a:r>
                <a:rPr lang="en-GB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GB" sz="2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Institut</a:t>
              </a:r>
              <a:r>
                <a:rPr lang="en-GB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Curie, Paris, France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782AE4-78E0-5144-9782-2EAF7CC1A3D0}"/>
              </a:ext>
            </a:extLst>
          </p:cNvPr>
          <p:cNvGrpSpPr/>
          <p:nvPr/>
        </p:nvGrpSpPr>
        <p:grpSpPr>
          <a:xfrm>
            <a:off x="17300412" y="24777326"/>
            <a:ext cx="5749241" cy="2866231"/>
            <a:chOff x="33276224" y="19225845"/>
            <a:chExt cx="5749241" cy="286623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392C27F-60F9-7946-9CA3-0E2F8365E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76224" y="19225848"/>
              <a:ext cx="5732456" cy="2866228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09EEE7-0C9F-104B-AAE9-E5D50A0ED43F}"/>
                </a:ext>
              </a:extLst>
            </p:cNvPr>
            <p:cNvSpPr/>
            <p:nvPr/>
          </p:nvSpPr>
          <p:spPr>
            <a:xfrm>
              <a:off x="33276224" y="19225845"/>
              <a:ext cx="5749241" cy="2847737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60000"/>
                    <a:lumOff val="40000"/>
                    <a:alpha val="26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7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C40D96-895C-C148-BF89-A3F93F42514D}"/>
                </a:ext>
              </a:extLst>
            </p:cNvPr>
            <p:cNvSpPr txBox="1"/>
            <p:nvPr/>
          </p:nvSpPr>
          <p:spPr>
            <a:xfrm>
              <a:off x="33459301" y="19464775"/>
              <a:ext cx="5383088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Parkinson’s disease</a:t>
              </a:r>
            </a:p>
            <a:p>
              <a:endPara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Resource: Parkinson’s Disease Map</a:t>
              </a:r>
            </a:p>
            <a:p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Marek </a:t>
              </a:r>
              <a:r>
                <a:rPr lang="en-GB" sz="2200" dirty="0" err="1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Ostaszewski</a:t>
              </a: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University of Luxembourg, </a:t>
              </a:r>
              <a:r>
                <a:rPr lang="en-GB" sz="2200" dirty="0" err="1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Belvaux</a:t>
              </a: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Luxembourg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425207-1C5C-0C41-BC4C-32982CE83EBA}"/>
              </a:ext>
            </a:extLst>
          </p:cNvPr>
          <p:cNvGrpSpPr/>
          <p:nvPr/>
        </p:nvGrpSpPr>
        <p:grpSpPr>
          <a:xfrm>
            <a:off x="30593072" y="27109137"/>
            <a:ext cx="5749241" cy="2847738"/>
            <a:chOff x="23199160" y="15645802"/>
            <a:chExt cx="5749241" cy="284773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49C5EB-B4B6-1B41-895F-2ADF1CBB6618}"/>
                </a:ext>
              </a:extLst>
            </p:cNvPr>
            <p:cNvSpPr/>
            <p:nvPr/>
          </p:nvSpPr>
          <p:spPr>
            <a:xfrm>
              <a:off x="23199160" y="15645804"/>
              <a:ext cx="5732456" cy="2847736"/>
            </a:xfrm>
            <a:prstGeom prst="rect">
              <a:avLst/>
            </a:prstGeom>
            <a:solidFill>
              <a:srgbClr val="FFB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730CD34-2251-B540-A811-AE9B440DA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226688" y="16779240"/>
              <a:ext cx="2637383" cy="1714299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F97CBC-F7C9-4A44-8414-81B69EBB7AF5}"/>
                </a:ext>
              </a:extLst>
            </p:cNvPr>
            <p:cNvSpPr/>
            <p:nvPr/>
          </p:nvSpPr>
          <p:spPr>
            <a:xfrm>
              <a:off x="23199160" y="15645802"/>
              <a:ext cx="5749241" cy="2847737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60000"/>
                    <a:lumOff val="40000"/>
                    <a:alpha val="26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7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B0904A-F776-DE42-9595-63301AEE9D7B}"/>
                </a:ext>
              </a:extLst>
            </p:cNvPr>
            <p:cNvSpPr txBox="1"/>
            <p:nvPr/>
          </p:nvSpPr>
          <p:spPr>
            <a:xfrm>
              <a:off x="23390629" y="15877890"/>
              <a:ext cx="5383088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</a:p>
            <a:p>
              <a:endPara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Resource: Atlas of Cancer Signalling Network </a:t>
              </a:r>
            </a:p>
            <a:p>
              <a:pPr>
                <a:spcAft>
                  <a:spcPts val="600"/>
                </a:spcAft>
              </a:pP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Inna </a:t>
              </a:r>
              <a:r>
                <a:rPr lang="en-GB" sz="2200" dirty="0" err="1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Kuperstein</a:t>
              </a: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GB" sz="2200" dirty="0" err="1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Institut</a:t>
              </a: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Curie, Paris, France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9E781B-F8CD-D043-B40F-E05D1D805BB4}"/>
              </a:ext>
            </a:extLst>
          </p:cNvPr>
          <p:cNvGrpSpPr/>
          <p:nvPr/>
        </p:nvGrpSpPr>
        <p:grpSpPr>
          <a:xfrm>
            <a:off x="10212090" y="19265666"/>
            <a:ext cx="5740849" cy="2866229"/>
            <a:chOff x="10041603" y="22016098"/>
            <a:chExt cx="5740849" cy="286622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E207775-BE5B-E049-BFBE-1EE24A3EF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41603" y="22016098"/>
              <a:ext cx="5732456" cy="286622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97FA0D4-F84B-704A-BEF1-D15E84864064}"/>
                </a:ext>
              </a:extLst>
            </p:cNvPr>
            <p:cNvSpPr/>
            <p:nvPr/>
          </p:nvSpPr>
          <p:spPr>
            <a:xfrm>
              <a:off x="10049995" y="22016099"/>
              <a:ext cx="5732457" cy="2866228"/>
            </a:xfrm>
            <a:prstGeom prst="rect">
              <a:avLst/>
            </a:prstGeom>
            <a:gradFill flip="none" rotWithShape="1">
              <a:gsLst>
                <a:gs pos="7000">
                  <a:srgbClr val="415172">
                    <a:alpha val="79000"/>
                  </a:srgbClr>
                </a:gs>
                <a:gs pos="100000">
                  <a:schemeClr val="bg1">
                    <a:lumMod val="75000"/>
                    <a:alpha val="21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0DB732-F962-0E41-852E-698EEF0AB079}"/>
                </a:ext>
              </a:extLst>
            </p:cNvPr>
            <p:cNvSpPr txBox="1"/>
            <p:nvPr/>
          </p:nvSpPr>
          <p:spPr>
            <a:xfrm>
              <a:off x="10224680" y="22255025"/>
              <a:ext cx="5383088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Parkinson’s disease</a:t>
              </a:r>
            </a:p>
            <a:p>
              <a:endPara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GB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Resource: Parkinson’s Disease Map</a:t>
              </a:r>
            </a:p>
            <a:p>
              <a:r>
                <a:rPr lang="en-GB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Marek </a:t>
              </a:r>
              <a:r>
                <a:rPr lang="en-GB" sz="2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Ostaszewski</a:t>
              </a:r>
              <a:r>
                <a:rPr lang="en-GB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University of Luxembourg, </a:t>
              </a:r>
              <a:r>
                <a:rPr lang="en-GB" sz="2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Belvaux</a:t>
              </a:r>
              <a:r>
                <a:rPr lang="en-GB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Luxembourg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9E9D4-1015-024F-9DF6-83FC9401AC91}"/>
              </a:ext>
            </a:extLst>
          </p:cNvPr>
          <p:cNvSpPr/>
          <p:nvPr/>
        </p:nvSpPr>
        <p:spPr>
          <a:xfrm>
            <a:off x="23583744" y="18076468"/>
            <a:ext cx="5749241" cy="2847737"/>
          </a:xfrm>
          <a:prstGeom prst="rect">
            <a:avLst/>
          </a:prstGeom>
          <a:gradFill flip="none" rotWithShape="1">
            <a:gsLst>
              <a:gs pos="0">
                <a:srgbClr val="415172">
                  <a:alpha val="79000"/>
                </a:srgbClr>
              </a:gs>
              <a:gs pos="100000">
                <a:schemeClr val="bg1">
                  <a:lumMod val="75000"/>
                  <a:alpha val="21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3274</TotalTime>
  <Words>150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235</cp:revision>
  <cp:lastPrinted>2020-02-13T09:29:55Z</cp:lastPrinted>
  <dcterms:created xsi:type="dcterms:W3CDTF">2016-02-16T09:39:42Z</dcterms:created>
  <dcterms:modified xsi:type="dcterms:W3CDTF">2020-09-23T21:44:31Z</dcterms:modified>
</cp:coreProperties>
</file>