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1EB"/>
    <a:srgbClr val="CCDCEB"/>
    <a:srgbClr val="BBCAD6"/>
    <a:srgbClr val="69A7BF"/>
    <a:srgbClr val="2FAAE0"/>
    <a:srgbClr val="63A6D7"/>
    <a:srgbClr val="BDA578"/>
    <a:srgbClr val="937F5C"/>
    <a:srgbClr val="AF976E"/>
    <a:srgbClr val="726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39"/>
  </p:normalViewPr>
  <p:slideViewPr>
    <p:cSldViewPr snapToGrid="0" snapToObjects="1">
      <p:cViewPr>
        <p:scale>
          <a:sx n="177" d="100"/>
          <a:sy n="177" d="100"/>
        </p:scale>
        <p:origin x="-30360" y="-28888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716EBC-A233-7745-9FFC-84AC7DCF27C7}"/>
              </a:ext>
            </a:extLst>
          </p:cNvPr>
          <p:cNvSpPr txBox="1"/>
          <p:nvPr/>
        </p:nvSpPr>
        <p:spPr>
          <a:xfrm>
            <a:off x="15445409" y="16052006"/>
            <a:ext cx="9534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Disease Maps Community Meeting</a:t>
            </a:r>
          </a:p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Berlin, 12-14 November 2020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829EBF-76E1-C047-BF48-FACF23C64EE8}"/>
              </a:ext>
            </a:extLst>
          </p:cNvPr>
          <p:cNvGrpSpPr/>
          <p:nvPr/>
        </p:nvGrpSpPr>
        <p:grpSpPr>
          <a:xfrm>
            <a:off x="14562931" y="5674786"/>
            <a:ext cx="12291478" cy="3154450"/>
            <a:chOff x="15305881" y="21505336"/>
            <a:chExt cx="12291478" cy="31544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106E73-5193-324D-85C0-F3F568554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21505336"/>
              <a:ext cx="12291478" cy="31544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400FEF-F8BB-7242-B9A6-62C8491E19C1}"/>
                </a:ext>
              </a:extLst>
            </p:cNvPr>
            <p:cNvSpPr txBox="1"/>
            <p:nvPr/>
          </p:nvSpPr>
          <p:spPr>
            <a:xfrm>
              <a:off x="15445409" y="23082561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DBB9FB-8295-3F4A-8779-E7AA2841164A}"/>
              </a:ext>
            </a:extLst>
          </p:cNvPr>
          <p:cNvGrpSpPr/>
          <p:nvPr/>
        </p:nvGrpSpPr>
        <p:grpSpPr>
          <a:xfrm>
            <a:off x="14562931" y="10152675"/>
            <a:ext cx="12291478" cy="3154450"/>
            <a:chOff x="15305881" y="21505336"/>
            <a:chExt cx="12291478" cy="31544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0C1495-8371-7A48-BED2-F6FEFAD9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21505336"/>
              <a:ext cx="12291478" cy="31544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4EE09F-0929-3942-B893-49A17CCFD06B}"/>
                </a:ext>
              </a:extLst>
            </p:cNvPr>
            <p:cNvSpPr txBox="1"/>
            <p:nvPr/>
          </p:nvSpPr>
          <p:spPr>
            <a:xfrm>
              <a:off x="15445409" y="23082561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rgbClr val="BBCAD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rgbClr val="BBCAD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56563A-5A84-CF48-8F55-854AE69A520F}"/>
              </a:ext>
            </a:extLst>
          </p:cNvPr>
          <p:cNvGrpSpPr/>
          <p:nvPr/>
        </p:nvGrpSpPr>
        <p:grpSpPr>
          <a:xfrm>
            <a:off x="14562931" y="14474781"/>
            <a:ext cx="12291478" cy="3154450"/>
            <a:chOff x="15305881" y="21505336"/>
            <a:chExt cx="12291478" cy="31544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ACBF1FC-2C8C-AF4C-8662-CC8DF9AC6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21505336"/>
              <a:ext cx="12291478" cy="31544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635304-A4F8-6A47-9932-B7B18CA18502}"/>
                </a:ext>
              </a:extLst>
            </p:cNvPr>
            <p:cNvSpPr txBox="1"/>
            <p:nvPr/>
          </p:nvSpPr>
          <p:spPr>
            <a:xfrm>
              <a:off x="15445409" y="23082561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rgbClr val="CCDC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rgbClr val="CCDC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9EBF776-FA2D-A840-8BD1-62CCCD707C41}"/>
              </a:ext>
            </a:extLst>
          </p:cNvPr>
          <p:cNvGrpSpPr/>
          <p:nvPr/>
        </p:nvGrpSpPr>
        <p:grpSpPr>
          <a:xfrm>
            <a:off x="14562931" y="18952671"/>
            <a:ext cx="12291478" cy="3072870"/>
            <a:chOff x="14562931" y="18952671"/>
            <a:chExt cx="12291478" cy="3072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9749B28-AB5B-BC4D-B4FE-6A05269FC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62931" y="18952671"/>
              <a:ext cx="12291478" cy="30728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036D0F-F335-AE41-AFB2-5BC0C5146863}"/>
                </a:ext>
              </a:extLst>
            </p:cNvPr>
            <p:cNvSpPr txBox="1"/>
            <p:nvPr/>
          </p:nvSpPr>
          <p:spPr>
            <a:xfrm>
              <a:off x="14739035" y="20533623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rgbClr val="D2E1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rgbClr val="D2E1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77435-23BF-E841-AB9B-1EE3C23532DB}"/>
              </a:ext>
            </a:extLst>
          </p:cNvPr>
          <p:cNvGrpSpPr/>
          <p:nvPr/>
        </p:nvGrpSpPr>
        <p:grpSpPr>
          <a:xfrm>
            <a:off x="28818680" y="18952671"/>
            <a:ext cx="5749241" cy="3072870"/>
            <a:chOff x="28818680" y="18952671"/>
            <a:chExt cx="5749241" cy="307287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8130C33-BF6B-AC4F-8166-D2ED0578A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18680" y="18952671"/>
              <a:ext cx="5749241" cy="307287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C0418-8E67-7A4B-AB70-A47A609512C1}"/>
                </a:ext>
              </a:extLst>
            </p:cNvPr>
            <p:cNvSpPr txBox="1"/>
            <p:nvPr/>
          </p:nvSpPr>
          <p:spPr>
            <a:xfrm>
              <a:off x="29001756" y="19181055"/>
              <a:ext cx="5383088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COVID-19</a:t>
              </a:r>
            </a:p>
            <a:p>
              <a:endPara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COVID-19 Disease Map</a:t>
              </a:r>
            </a:p>
            <a:p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Marek </a:t>
              </a:r>
              <a:r>
                <a:rPr lang="en-GB" sz="2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Ostaszewski</a:t>
              </a:r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University of Luxembourg, </a:t>
              </a:r>
              <a:r>
                <a:rPr lang="en-GB" sz="2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Belvaux</a:t>
              </a:r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Luxembourg</a:t>
              </a:r>
            </a:p>
            <a:p>
              <a:endPara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2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PROJECT</a:t>
              </a:r>
              <a:endParaRPr lang="en-LU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5B61B0-E42F-5F4B-9358-0F0DF1B2AEBD}"/>
              </a:ext>
            </a:extLst>
          </p:cNvPr>
          <p:cNvGrpSpPr/>
          <p:nvPr/>
        </p:nvGrpSpPr>
        <p:grpSpPr>
          <a:xfrm>
            <a:off x="28835465" y="23074905"/>
            <a:ext cx="5749241" cy="3072870"/>
            <a:chOff x="28818680" y="18952671"/>
            <a:chExt cx="5749241" cy="307287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213D0B4-BA29-5B48-8FBB-1D2F4EECC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18680" y="18952671"/>
              <a:ext cx="5749241" cy="307287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28B93E-2A7C-9744-8D37-5AA2640EA359}"/>
                </a:ext>
              </a:extLst>
            </p:cNvPr>
            <p:cNvSpPr txBox="1"/>
            <p:nvPr/>
          </p:nvSpPr>
          <p:spPr>
            <a:xfrm>
              <a:off x="29001756" y="19181055"/>
              <a:ext cx="5383088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COVID-19</a:t>
              </a:r>
            </a:p>
            <a:p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COVID-19 Disease Map</a:t>
              </a: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Marek </a:t>
              </a:r>
              <a:r>
                <a:rPr lang="en-GB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Ostaszewski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University of Luxembourg, </a:t>
              </a:r>
              <a:r>
                <a:rPr lang="en-GB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Belvaux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Luxembourg</a:t>
              </a:r>
            </a:p>
            <a:p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PROJECT</a:t>
              </a:r>
              <a:endParaRPr lang="en-L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62CAD5-AF2A-F940-AF17-B46D13089594}"/>
              </a:ext>
            </a:extLst>
          </p:cNvPr>
          <p:cNvGrpSpPr/>
          <p:nvPr/>
        </p:nvGrpSpPr>
        <p:grpSpPr>
          <a:xfrm>
            <a:off x="28835465" y="27197139"/>
            <a:ext cx="5732456" cy="2847736"/>
            <a:chOff x="28835465" y="27197139"/>
            <a:chExt cx="5732456" cy="284773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F42D70-2EF3-3143-84C0-939202D74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35465" y="27197139"/>
              <a:ext cx="5732456" cy="2847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B2CA59-DF45-5644-B1EB-4FA3D5DC212E}"/>
                </a:ext>
              </a:extLst>
            </p:cNvPr>
            <p:cNvSpPr txBox="1"/>
            <p:nvPr/>
          </p:nvSpPr>
          <p:spPr>
            <a:xfrm>
              <a:off x="29001756" y="27436067"/>
              <a:ext cx="5383088" cy="2369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COVID-19</a:t>
              </a:r>
            </a:p>
            <a:p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Resource: COVID-19 Disease Map</a:t>
              </a: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Marek </a:t>
              </a:r>
              <a:r>
                <a:rPr lang="en-GB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Ostaszewski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University of Luxembourg, </a:t>
              </a:r>
              <a:r>
                <a:rPr lang="en-GB" sz="2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Belvaux</a:t>
              </a:r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Luxembourg</a:t>
              </a:r>
            </a:p>
            <a:p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 PROJECT</a:t>
              </a:r>
              <a:endParaRPr lang="en-L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3175</TotalTime>
  <Words>102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225</cp:revision>
  <cp:lastPrinted>2020-02-13T09:29:55Z</cp:lastPrinted>
  <dcterms:created xsi:type="dcterms:W3CDTF">2016-02-16T09:39:42Z</dcterms:created>
  <dcterms:modified xsi:type="dcterms:W3CDTF">2020-09-21T13:52:10Z</dcterms:modified>
</cp:coreProperties>
</file>