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AE0"/>
    <a:srgbClr val="63A6D7"/>
    <a:srgbClr val="BDA578"/>
    <a:srgbClr val="937F5C"/>
    <a:srgbClr val="AF976E"/>
    <a:srgbClr val="726247"/>
    <a:srgbClr val="BB8962"/>
    <a:srgbClr val="9DC3E6"/>
    <a:srgbClr val="769BC7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939"/>
  </p:normalViewPr>
  <p:slideViewPr>
    <p:cSldViewPr snapToGrid="0" snapToObjects="1">
      <p:cViewPr>
        <p:scale>
          <a:sx n="55" d="100"/>
          <a:sy n="55" d="100"/>
        </p:scale>
        <p:origin x="-2128" y="-5584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07B1-0FE3-1044-8DE6-F1496D903EA6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B35-04F7-1A43-A6C1-322A3766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A3A45E90-5A22-4445-9608-3CC2B2B8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5881" y="12750006"/>
            <a:ext cx="12192000" cy="4775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16EBC-A233-7745-9FFC-84AC7DCF27C7}"/>
              </a:ext>
            </a:extLst>
          </p:cNvPr>
          <p:cNvSpPr txBox="1"/>
          <p:nvPr/>
        </p:nvSpPr>
        <p:spPr>
          <a:xfrm>
            <a:off x="15445409" y="16052006"/>
            <a:ext cx="9534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5th Disease Maps Community Meeting</a:t>
            </a:r>
          </a:p>
          <a:p>
            <a:r>
              <a:rPr lang="en-L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Berlin, 12-14 November 2020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E19F0A-F79B-B241-AC39-6A782F6E37E9}"/>
              </a:ext>
            </a:extLst>
          </p:cNvPr>
          <p:cNvGrpSpPr/>
          <p:nvPr/>
        </p:nvGrpSpPr>
        <p:grpSpPr>
          <a:xfrm>
            <a:off x="15305881" y="17938046"/>
            <a:ext cx="12192000" cy="3154450"/>
            <a:chOff x="15305881" y="17938046"/>
            <a:chExt cx="12192000" cy="31544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3B89962-10B7-5E4C-A44C-81242FD3C4D0}"/>
                </a:ext>
              </a:extLst>
            </p:cNvPr>
            <p:cNvSpPr/>
            <p:nvPr/>
          </p:nvSpPr>
          <p:spPr>
            <a:xfrm>
              <a:off x="15305881" y="17938046"/>
              <a:ext cx="12192000" cy="3154450"/>
            </a:xfrm>
            <a:prstGeom prst="rect">
              <a:avLst/>
            </a:prstGeom>
            <a:solidFill>
              <a:srgbClr val="2FAA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291704-8151-CA47-94E9-3326A46B0B9E}"/>
                </a:ext>
              </a:extLst>
            </p:cNvPr>
            <p:cNvSpPr txBox="1"/>
            <p:nvPr/>
          </p:nvSpPr>
          <p:spPr>
            <a:xfrm>
              <a:off x="15445409" y="19618782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12-13 November 2020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829EBF-76E1-C047-BF48-FACF23C64EE8}"/>
              </a:ext>
            </a:extLst>
          </p:cNvPr>
          <p:cNvGrpSpPr/>
          <p:nvPr/>
        </p:nvGrpSpPr>
        <p:grpSpPr>
          <a:xfrm>
            <a:off x="15305881" y="21505336"/>
            <a:ext cx="12291478" cy="3154450"/>
            <a:chOff x="15305881" y="21505336"/>
            <a:chExt cx="12291478" cy="31544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106E73-5193-324D-85C0-F3F568554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05881" y="21505336"/>
              <a:ext cx="12291478" cy="31544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400FEF-F8BB-7242-B9A6-62C8491E19C1}"/>
                </a:ext>
              </a:extLst>
            </p:cNvPr>
            <p:cNvSpPr txBox="1"/>
            <p:nvPr/>
          </p:nvSpPr>
          <p:spPr>
            <a:xfrm>
              <a:off x="15445409" y="23082561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12-14 November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2967</TotalTime>
  <Words>26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amazein@eisbm.org</dc:creator>
  <cp:lastModifiedBy>Alexander Mazein</cp:lastModifiedBy>
  <cp:revision>217</cp:revision>
  <cp:lastPrinted>2020-02-13T09:29:55Z</cp:lastPrinted>
  <dcterms:created xsi:type="dcterms:W3CDTF">2016-02-16T09:39:42Z</dcterms:created>
  <dcterms:modified xsi:type="dcterms:W3CDTF">2020-09-19T22:52:31Z</dcterms:modified>
</cp:coreProperties>
</file>