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529A"/>
    <a:srgbClr val="D2E1EB"/>
    <a:srgbClr val="CCDCEB"/>
    <a:srgbClr val="BBCAD6"/>
    <a:srgbClr val="69A7BF"/>
    <a:srgbClr val="2FAAE0"/>
    <a:srgbClr val="63A6D7"/>
    <a:srgbClr val="BDA578"/>
    <a:srgbClr val="937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39"/>
  </p:normalViewPr>
  <p:slideViewPr>
    <p:cSldViewPr snapToGrid="0" snapToObjects="1">
      <p:cViewPr>
        <p:scale>
          <a:sx n="63" d="100"/>
          <a:sy n="63" d="100"/>
        </p:scale>
        <p:origin x="-3880" y="-2288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0567327-C746-504D-9E58-24FB9CFAE659}"/>
              </a:ext>
            </a:extLst>
          </p:cNvPr>
          <p:cNvGrpSpPr/>
          <p:nvPr/>
        </p:nvGrpSpPr>
        <p:grpSpPr>
          <a:xfrm>
            <a:off x="14562931" y="1485714"/>
            <a:ext cx="12291478" cy="3144140"/>
            <a:chOff x="14562931" y="1485714"/>
            <a:chExt cx="12291478" cy="314414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233112-A723-FB43-8958-96ED637DB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62931" y="1494697"/>
              <a:ext cx="12291478" cy="3135157"/>
            </a:xfrm>
            <a:prstGeom prst="rect">
              <a:avLst/>
            </a:prstGeom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33C9C060-9611-0149-A771-7586BD44D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2931" y="1485714"/>
              <a:ext cx="12291478" cy="3135158"/>
            </a:xfrm>
            <a:prstGeom prst="rect">
              <a:avLst/>
            </a:prstGeom>
            <a:solidFill>
              <a:srgbClr val="17529A">
                <a:alpha val="1294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>
                      <a:alpha val="29803"/>
                    </a:srgb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 anchor="b" anchorCtr="0"/>
            <a:lstStyle/>
            <a:p>
              <a:endParaRPr lang="fr-F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16CBD5-5866-D04D-A4D5-1F5525B834BF}"/>
                </a:ext>
              </a:extLst>
            </p:cNvPr>
            <p:cNvSpPr txBox="1"/>
            <p:nvPr/>
          </p:nvSpPr>
          <p:spPr>
            <a:xfrm>
              <a:off x="14702458" y="3151062"/>
              <a:ext cx="95077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1st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15-17 February 2017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8563833-AF54-7F4C-9AE3-8B0523B38DE0}"/>
              </a:ext>
            </a:extLst>
          </p:cNvPr>
          <p:cNvGrpSpPr/>
          <p:nvPr/>
        </p:nvGrpSpPr>
        <p:grpSpPr>
          <a:xfrm>
            <a:off x="14562931" y="6862100"/>
            <a:ext cx="12291478" cy="3153121"/>
            <a:chOff x="14562931" y="6862100"/>
            <a:chExt cx="12291478" cy="31531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980411-FFC8-F341-93F1-8E0503DA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62931" y="6871083"/>
              <a:ext cx="12291478" cy="3135157"/>
            </a:xfrm>
            <a:prstGeom prst="rect">
              <a:avLst/>
            </a:prstGeom>
          </p:spPr>
        </p:pic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D2042B94-BFA5-3544-95CA-0A3E04FEA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2931" y="6862100"/>
              <a:ext cx="12291478" cy="3153121"/>
            </a:xfrm>
            <a:prstGeom prst="rect">
              <a:avLst/>
            </a:prstGeom>
            <a:solidFill>
              <a:srgbClr val="000000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>
                      <a:alpha val="29803"/>
                    </a:srgb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0" rIns="0" bIns="0" anchor="b" anchorCtr="0"/>
            <a:lstStyle/>
            <a:p>
              <a:endParaRPr lang="fr-F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7D2E0B-8C7B-0042-AA93-605C255A07D7}"/>
                </a:ext>
              </a:extLst>
            </p:cNvPr>
            <p:cNvSpPr txBox="1"/>
            <p:nvPr/>
          </p:nvSpPr>
          <p:spPr>
            <a:xfrm>
              <a:off x="14702458" y="8527448"/>
              <a:ext cx="95077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1st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15-17 February 2017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69F7CFB-8888-7E4E-A67C-2D6B52F8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458" y="12238487"/>
            <a:ext cx="12291478" cy="31351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6E25D8-8878-414B-94CD-D7466BEF4E0D}"/>
              </a:ext>
            </a:extLst>
          </p:cNvPr>
          <p:cNvSpPr txBox="1"/>
          <p:nvPr/>
        </p:nvSpPr>
        <p:spPr>
          <a:xfrm>
            <a:off x="14841985" y="13894852"/>
            <a:ext cx="9507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Disease Maps Community Meeting</a:t>
            </a:r>
          </a:p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15-17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3188</TotalTime>
  <Words>24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227</cp:revision>
  <cp:lastPrinted>2020-02-13T09:29:55Z</cp:lastPrinted>
  <dcterms:created xsi:type="dcterms:W3CDTF">2016-02-16T09:39:42Z</dcterms:created>
  <dcterms:modified xsi:type="dcterms:W3CDTF">2020-11-23T08:14:48Z</dcterms:modified>
</cp:coreProperties>
</file>