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0C4"/>
    <a:srgbClr val="7E96C3"/>
    <a:srgbClr val="8BA1C2"/>
    <a:srgbClr val="9CB1C7"/>
    <a:srgbClr val="627FB4"/>
    <a:srgbClr val="2E5287"/>
    <a:srgbClr val="5F79AA"/>
    <a:srgbClr val="5B7299"/>
    <a:srgbClr val="5B7BBD"/>
    <a:srgbClr val="597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>
        <p:scale>
          <a:sx n="97" d="100"/>
          <a:sy n="97" d="100"/>
        </p:scale>
        <p:origin x="6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711960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7E96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711960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62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74395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711960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4E99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355580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5A8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711960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5470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78564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296</Words>
  <Application>Microsoft Macintosh PowerPoint</Application>
  <PresentationFormat>Widescreen</PresentationFormat>
  <Paragraphs>164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Noto Sans InsParthi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7</cp:revision>
  <dcterms:created xsi:type="dcterms:W3CDTF">2023-11-13T12:25:57Z</dcterms:created>
  <dcterms:modified xsi:type="dcterms:W3CDTF">2023-11-14T11:25:52Z</dcterms:modified>
</cp:coreProperties>
</file>