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40" r:id="rId2"/>
    <p:sldId id="849" r:id="rId3"/>
    <p:sldId id="751" r:id="rId4"/>
    <p:sldId id="838" r:id="rId5"/>
    <p:sldId id="847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1C7"/>
    <a:srgbClr val="A8BFD8"/>
    <a:srgbClr val="BCD5F1"/>
    <a:srgbClr val="2E5287"/>
    <a:srgbClr val="89A0C9"/>
    <a:srgbClr val="8297BC"/>
    <a:srgbClr val="C5DFFC"/>
    <a:srgbClr val="3663A5"/>
    <a:srgbClr val="B9CDE5"/>
    <a:srgbClr val="91A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6" autoAdjust="0"/>
    <p:restoredTop sz="83149" autoAdjust="0"/>
  </p:normalViewPr>
  <p:slideViewPr>
    <p:cSldViewPr snapToObjects="1" showGuides="1">
      <p:cViewPr>
        <p:scale>
          <a:sx n="122" d="100"/>
          <a:sy n="122" d="100"/>
        </p:scale>
        <p:origin x="416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193-D683-6D47-85B7-2C4ED81F46DC}" type="datetimeFigureOut">
              <a:rPr lang="fr-FR" smtClean="0"/>
              <a:pPr/>
              <a:t>19/03/2020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DCEB-66AB-DD4C-9C58-080B71B15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9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AC24-A40A-B84F-A48A-6D28129B9240}" type="datetimeFigureOut">
              <a:rPr lang="fr-FR" smtClean="0"/>
              <a:pPr/>
              <a:t>19/03/2020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1230-5382-C540-9D07-020B578DFA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26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Order</a:t>
            </a:r>
            <a:r>
              <a:rPr lang="en-GB" baseline="0" dirty="0"/>
              <a:t> should be as in previous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21230-5382-C540-9D07-020B578DFA17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5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rgbClr val="2E52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5" descr="0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876256" y="4762187"/>
            <a:ext cx="2091611" cy="208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400" y="685801"/>
            <a:ext cx="4800600" cy="22859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400" y="3369731"/>
            <a:ext cx="4419600" cy="9906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498445" cy="1648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07" y="105229"/>
            <a:ext cx="942517" cy="103777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7504" y="5517232"/>
            <a:ext cx="8928991" cy="1264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57200" y="1217612"/>
            <a:ext cx="8686800" cy="158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  <p:sldLayoutId id="2147483656" r:id="rId6"/>
    <p:sldLayoutId id="2147483657" r:id="rId7"/>
    <p:sldLayoutId id="2147483649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60000"/>
              <a:lumOff val="4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1800" b="1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27784" y="1628800"/>
            <a:ext cx="4570482" cy="3468557"/>
            <a:chOff x="321532" y="1220667"/>
            <a:chExt cx="4570482" cy="3468557"/>
          </a:xfrm>
        </p:grpSpPr>
        <p:sp>
          <p:nvSpPr>
            <p:cNvPr id="2" name="TextBox 1"/>
            <p:cNvSpPr txBox="1"/>
            <p:nvPr/>
          </p:nvSpPr>
          <p:spPr>
            <a:xfrm>
              <a:off x="322391" y="1220667"/>
              <a:ext cx="395492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9CB1C7"/>
                  </a:solidFill>
                  <a:latin typeface="Georgia" charset="0"/>
                  <a:ea typeface="Georgia" charset="0"/>
                  <a:cs typeface="Georgia" charset="0"/>
                </a:rPr>
                <a:t>systems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21532" y="1976743"/>
              <a:ext cx="45704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9CB1C7"/>
                  </a:solidFill>
                  <a:latin typeface="Georgia" charset="0"/>
                  <a:ea typeface="Georgia" charset="0"/>
                  <a:cs typeface="Georgia" charset="0"/>
                </a:rPr>
                <a:t>medicine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1532" y="2732819"/>
              <a:ext cx="36744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rPr>
                <a:t>disease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1532" y="3488895"/>
              <a:ext cx="27526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rPr>
                <a:t>maps</a:t>
              </a:r>
              <a:endParaRPr lang="en-US" sz="7200" b="1" baseline="30000" dirty="0">
                <a:solidFill>
                  <a:srgbClr val="2E5287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8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BDDBE1-6CE2-B24D-8D02-AA2D57F5884E}"/>
              </a:ext>
            </a:extLst>
          </p:cNvPr>
          <p:cNvGrpSpPr/>
          <p:nvPr/>
        </p:nvGrpSpPr>
        <p:grpSpPr>
          <a:xfrm>
            <a:off x="179512" y="2450797"/>
            <a:ext cx="8568952" cy="1956405"/>
            <a:chOff x="179512" y="2450797"/>
            <a:chExt cx="8568952" cy="1956405"/>
          </a:xfrm>
        </p:grpSpPr>
        <p:grpSp>
          <p:nvGrpSpPr>
            <p:cNvPr id="6" name="Group 5"/>
            <p:cNvGrpSpPr/>
            <p:nvPr/>
          </p:nvGrpSpPr>
          <p:grpSpPr>
            <a:xfrm>
              <a:off x="179512" y="2450797"/>
              <a:ext cx="8568952" cy="1956405"/>
              <a:chOff x="51487" y="1220667"/>
              <a:chExt cx="8568952" cy="195640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52346" y="1220667"/>
                <a:ext cx="45696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systems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51487" y="1976743"/>
                <a:ext cx="457048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7200" b="1" dirty="0">
                    <a:solidFill>
                      <a:srgbClr val="9CB1C7"/>
                    </a:solidFill>
                    <a:latin typeface="Georgia" charset="0"/>
                    <a:ea typeface="Georgia" charset="0"/>
                    <a:cs typeface="Georgia" charset="0"/>
                  </a:rPr>
                  <a:t>medicine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946035" y="1220667"/>
                <a:ext cx="367440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disease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946035" y="1976743"/>
                <a:ext cx="27526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b="1" dirty="0">
                    <a:solidFill>
                      <a:srgbClr val="2E5287"/>
                    </a:solidFill>
                    <a:latin typeface="Georgia" charset="0"/>
                    <a:ea typeface="Georgia" charset="0"/>
                    <a:cs typeface="Georgia" charset="0"/>
                  </a:rPr>
                  <a:t>maps</a:t>
                </a:r>
                <a:endParaRPr lang="en-US" sz="7200" b="1" baseline="30000" dirty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endParaRP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011D689-5EDC-C245-8B43-896E40C48E94}"/>
                </a:ext>
              </a:extLst>
            </p:cNvPr>
            <p:cNvSpPr/>
            <p:nvPr/>
          </p:nvSpPr>
          <p:spPr>
            <a:xfrm>
              <a:off x="4885016" y="2708920"/>
              <a:ext cx="72008" cy="1584176"/>
            </a:xfrm>
            <a:prstGeom prst="roundRect">
              <a:avLst>
                <a:gd name="adj" fmla="val 47427"/>
              </a:avLst>
            </a:prstGeom>
            <a:solidFill>
              <a:srgbClr val="9CB1C7"/>
            </a:solidFill>
            <a:ln>
              <a:solidFill>
                <a:srgbClr val="9CB1C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03791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3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71800" y="2420888"/>
            <a:ext cx="3686325" cy="2064424"/>
            <a:chOff x="463281" y="620689"/>
            <a:chExt cx="3686325" cy="2064424"/>
          </a:xfrm>
        </p:grpSpPr>
        <p:sp>
          <p:nvSpPr>
            <p:cNvPr id="5" name="TextBox 4"/>
            <p:cNvSpPr txBox="1"/>
            <p:nvPr/>
          </p:nvSpPr>
          <p:spPr>
            <a:xfrm>
              <a:off x="463281" y="1484784"/>
              <a:ext cx="275267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2E5287"/>
                  </a:solidFill>
                  <a:latin typeface="Georgia" charset="0"/>
                  <a:ea typeface="Georgia" charset="0"/>
                  <a:cs typeface="Georgia" charset="0"/>
                </a:rPr>
                <a:t>maps</a:t>
              </a:r>
              <a:endParaRPr lang="en-US" sz="7200" b="1" baseline="30000" dirty="0">
                <a:solidFill>
                  <a:srgbClr val="2E5287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3282" y="746936"/>
              <a:ext cx="3686323" cy="1074082"/>
            </a:xfrm>
            <a:prstGeom prst="roundRect">
              <a:avLst>
                <a:gd name="adj" fmla="val 8637"/>
              </a:avLst>
            </a:prstGeom>
            <a:solidFill>
              <a:srgbClr val="2E52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5202" y="620689"/>
              <a:ext cx="36744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bg1"/>
                  </a:solidFill>
                  <a:latin typeface="Georgia" charset="0"/>
                  <a:ea typeface="Georgia" charset="0"/>
                  <a:cs typeface="Georgia" charset="0"/>
                </a:rPr>
                <a:t>disease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59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3563888" y="2564904"/>
            <a:ext cx="1944216" cy="18256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3738983" y="2819805"/>
            <a:ext cx="1698487" cy="1210166"/>
            <a:chOff x="1115616" y="2771091"/>
            <a:chExt cx="1698487" cy="1210166"/>
          </a:xfrm>
        </p:grpSpPr>
        <p:sp>
          <p:nvSpPr>
            <p:cNvPr id="7" name="TextBox 6"/>
            <p:cNvSpPr txBox="1"/>
            <p:nvPr/>
          </p:nvSpPr>
          <p:spPr>
            <a:xfrm>
              <a:off x="1115616" y="2780928"/>
              <a:ext cx="79701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8297BC"/>
                  </a:solidFill>
                  <a:latin typeface="Georgia" charset="0"/>
                  <a:ea typeface="Georgia" charset="0"/>
                  <a:cs typeface="Georgia" charset="0"/>
                </a:rPr>
                <a:t>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91680" y="2771091"/>
              <a:ext cx="11224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rgbClr val="264572"/>
                  </a:solidFill>
                  <a:latin typeface="Georgia" charset="0"/>
                  <a:ea typeface="Georgia" charset="0"/>
                  <a:cs typeface="Georgia" charset="0"/>
                </a:rPr>
                <a:t>m</a:t>
              </a:r>
              <a:endParaRPr lang="en-US" sz="7200" b="1" baseline="30000" dirty="0">
                <a:solidFill>
                  <a:srgbClr val="264572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375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16496</TotalTime>
  <Words>20</Words>
  <Application>Microsoft Macintosh PowerPoint</Application>
  <PresentationFormat>On-screen Show (4:3)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Georgia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THERA CONSEIL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</dc:creator>
  <cp:lastModifiedBy>Alexander Mazein</cp:lastModifiedBy>
  <cp:revision>1039</cp:revision>
  <cp:lastPrinted>2016-10-27T12:53:40Z</cp:lastPrinted>
  <dcterms:created xsi:type="dcterms:W3CDTF">2011-03-15T10:47:25Z</dcterms:created>
  <dcterms:modified xsi:type="dcterms:W3CDTF">2020-03-19T04:39:18Z</dcterms:modified>
</cp:coreProperties>
</file>