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8BA1C2"/>
    <a:srgbClr val="546FA3"/>
    <a:srgbClr val="446286"/>
    <a:srgbClr val="586AA2"/>
    <a:srgbClr val="526DAB"/>
    <a:srgbClr val="5876B5"/>
    <a:srgbClr val="6585B9"/>
    <a:srgbClr val="7290C4"/>
    <a:srgbClr val="7E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9"/>
  </p:normalViewPr>
  <p:slideViewPr>
    <p:cSldViewPr snapToGrid="0" snapToObjects="1">
      <p:cViewPr>
        <p:scale>
          <a:sx n="85" d="100"/>
          <a:sy n="85" d="100"/>
        </p:scale>
        <p:origin x="105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95123"/>
            <a:ext cx="1740988" cy="600881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 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Cytokine release syndrome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123119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74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14</cp:revision>
  <dcterms:created xsi:type="dcterms:W3CDTF">2023-11-13T12:25:57Z</dcterms:created>
  <dcterms:modified xsi:type="dcterms:W3CDTF">2023-11-19T13:07:26Z</dcterms:modified>
</cp:coreProperties>
</file>