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71" r:id="rId2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A578"/>
    <a:srgbClr val="937F5C"/>
    <a:srgbClr val="AF976E"/>
    <a:srgbClr val="726247"/>
    <a:srgbClr val="BB8962"/>
    <a:srgbClr val="9DC3E6"/>
    <a:srgbClr val="769BC7"/>
    <a:srgbClr val="2F5597"/>
    <a:srgbClr val="84949B"/>
    <a:srgbClr val="B3CB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93"/>
    <p:restoredTop sz="96939"/>
  </p:normalViewPr>
  <p:slideViewPr>
    <p:cSldViewPr snapToGrid="0" snapToObjects="1">
      <p:cViewPr>
        <p:scale>
          <a:sx n="64" d="100"/>
          <a:sy n="64" d="100"/>
        </p:scale>
        <p:origin x="-5048" y="-3640"/>
      </p:cViewPr>
      <p:guideLst/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307B1-0FE3-1044-8DE6-F1496D903EA6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7775" y="1143000"/>
            <a:ext cx="4362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B35-04F7-1A43-A6C1-322A3766C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54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08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8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1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85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/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75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75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9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76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89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4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5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710E1-4BE7-B542-941F-58570F613323}" type="datetimeFigureOut">
              <a:rPr lang="en-US" smtClean="0"/>
              <a:t>2/18/20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F4CE1-E68B-7B40-81D3-71DA1F84A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5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F05455D-1B9E-9742-85B8-4D4132EE75FA}"/>
              </a:ext>
            </a:extLst>
          </p:cNvPr>
          <p:cNvGrpSpPr/>
          <p:nvPr/>
        </p:nvGrpSpPr>
        <p:grpSpPr>
          <a:xfrm>
            <a:off x="15305881" y="12750006"/>
            <a:ext cx="12192000" cy="4775200"/>
            <a:chOff x="15305881" y="12750006"/>
            <a:chExt cx="12192000" cy="4775200"/>
          </a:xfrm>
        </p:grpSpPr>
        <p:pic>
          <p:nvPicPr>
            <p:cNvPr id="5" name="Picture 4" descr="A large body of water with a city in the background&#10;&#10;Description automatically generated">
              <a:extLst>
                <a:ext uri="{FF2B5EF4-FFF2-40B4-BE49-F238E27FC236}">
                  <a16:creationId xmlns:a16="http://schemas.microsoft.com/office/drawing/2014/main" id="{A3A45E90-5A22-4445-9608-3CC2B2B81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05881" y="12750006"/>
              <a:ext cx="12192000" cy="4775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716EBC-A233-7745-9FFC-84AC7DCF27C7}"/>
                </a:ext>
              </a:extLst>
            </p:cNvPr>
            <p:cNvSpPr txBox="1"/>
            <p:nvPr/>
          </p:nvSpPr>
          <p:spPr>
            <a:xfrm>
              <a:off x="15445409" y="16052006"/>
              <a:ext cx="9999853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LU" sz="4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5th Disease Maps Community Meeting</a:t>
              </a:r>
            </a:p>
            <a:p>
              <a:r>
                <a:rPr lang="en-LU" sz="4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Berlin, 12-14 November 2020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58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2882</TotalTime>
  <Words>10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amazein@eisbm.org</dc:creator>
  <cp:lastModifiedBy>Alexander Mazein</cp:lastModifiedBy>
  <cp:revision>209</cp:revision>
  <cp:lastPrinted>2020-02-13T09:29:55Z</cp:lastPrinted>
  <dcterms:created xsi:type="dcterms:W3CDTF">2016-02-16T09:39:42Z</dcterms:created>
  <dcterms:modified xsi:type="dcterms:W3CDTF">2020-02-18T14:50:50Z</dcterms:modified>
</cp:coreProperties>
</file>