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G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</a:t>
            </a:r>
            <a:r>
              <a:rPr altLang="en-IN" sz="2400" lang="en-US" smtClean="0"/>
              <a:t>1</a:t>
            </a:r>
            <a:r>
              <a:rPr altLang="en-IN" sz="2400" lang="en-US" smtClean="0"/>
              <a:t>9</a:t>
            </a:r>
            <a:r>
              <a:rPr altLang="en-IN" sz="2400" lang="en-US" smtClean="0"/>
              <a:t>5</a:t>
            </a:r>
            <a:r>
              <a:rPr altLang="en-IN" sz="2400" lang="en-US" smtClean="0"/>
              <a:t>7</a:t>
            </a:r>
            <a:r>
              <a:rPr altLang="en-IN" sz="2400" lang="en-US" smtClean="0"/>
              <a:t>7</a:t>
            </a:r>
            <a:r>
              <a:rPr altLang="en-IN" sz="2400" lang="en-US" smtClean="0"/>
              <a:t>(</a:t>
            </a:r>
            <a:r>
              <a:rPr altLang="en-IN" sz="2400" lang="en-US" smtClean="0"/>
              <a:t>a</a:t>
            </a:r>
            <a:r>
              <a:rPr altLang="en-IN" sz="2400" lang="en-US" smtClean="0"/>
              <a:t>s</a:t>
            </a:r>
            <a:r>
              <a:rPr altLang="en-IN" sz="2400" lang="en-US" smtClean="0"/>
              <a:t>u</a:t>
            </a:r>
            <a:r>
              <a:rPr altLang="en-IN" sz="2400" lang="en-US" smtClean="0"/>
              <a:t>n</a:t>
            </a:r>
            <a:r>
              <a:rPr altLang="en-IN" sz="2400" lang="en-US" smtClean="0"/>
              <a:t>m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ca1221715007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VINAYAK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W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AR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&amp;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E</a:t>
            </a:r>
            <a:r>
              <a:rPr dirty="0" sz="2400" lang="en-US"/>
              <a:t>         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2024-09-11T06:24:13Z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79ce6a0f1ecf40cda1493b7391dc1a5d</vt:lpwstr>
  </property>
</Properties>
</file>