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8000" b="1" dirty="0" smtClean="0"/>
              <a:t>Sumatorul</a:t>
            </a:r>
            <a:endParaRPr lang="ro-RO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6198" y="4391747"/>
            <a:ext cx="4075489" cy="1900988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Realizat de: Birsa Gheorghe</a:t>
            </a:r>
          </a:p>
          <a:p>
            <a:r>
              <a:rPr lang="ro-RO" dirty="0">
                <a:solidFill>
                  <a:schemeClr val="bg1"/>
                </a:solidFill>
              </a:rPr>
              <a:t>	 </a:t>
            </a:r>
            <a:r>
              <a:rPr lang="ro-RO" dirty="0" smtClean="0">
                <a:solidFill>
                  <a:schemeClr val="bg1"/>
                </a:solidFill>
              </a:rPr>
              <a:t>      Carciumaru Marius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Coordonat de</a:t>
            </a:r>
            <a:r>
              <a:rPr lang="en-GB" dirty="0" smtClean="0">
                <a:solidFill>
                  <a:schemeClr val="bg1"/>
                </a:solidFill>
              </a:rPr>
              <a:t>: </a:t>
            </a:r>
            <a:r>
              <a:rPr lang="en-GB" dirty="0" err="1" smtClean="0">
                <a:solidFill>
                  <a:schemeClr val="bg1"/>
                </a:solidFill>
              </a:rPr>
              <a:t>Gutu</a:t>
            </a:r>
            <a:r>
              <a:rPr lang="en-GB" dirty="0" smtClean="0">
                <a:solidFill>
                  <a:schemeClr val="bg1"/>
                </a:solidFill>
              </a:rPr>
              <a:t> Maria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Anul</a:t>
            </a:r>
            <a:r>
              <a:rPr lang="en-GB" dirty="0" smtClean="0">
                <a:solidFill>
                  <a:schemeClr val="bg1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7065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dirty="0" smtClean="0">
                <a:solidFill>
                  <a:schemeClr val="bg1"/>
                </a:solidFill>
              </a:rPr>
              <a:t>Sumatorul</a:t>
            </a:r>
            <a:endParaRPr lang="ro-RO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Una dintre </a:t>
            </a:r>
            <a:r>
              <a:rPr lang="ro-RO" dirty="0" smtClean="0"/>
              <a:t>princip</a:t>
            </a:r>
            <a:r>
              <a:rPr lang="en-GB" dirty="0" smtClean="0"/>
              <a:t>a</a:t>
            </a:r>
            <a:r>
              <a:rPr lang="ro-RO" dirty="0" smtClean="0"/>
              <a:t>le</a:t>
            </a:r>
            <a:r>
              <a:rPr lang="en-GB" dirty="0" smtClean="0"/>
              <a:t>le</a:t>
            </a:r>
            <a:r>
              <a:rPr lang="ro-RO" dirty="0" smtClean="0"/>
              <a:t> sarcini</a:t>
            </a:r>
            <a:r>
              <a:rPr lang="en-GB" dirty="0" smtClean="0"/>
              <a:t> ale</a:t>
            </a:r>
            <a:r>
              <a:rPr lang="ro-RO" dirty="0" smtClean="0"/>
              <a:t> unui calculator </a:t>
            </a:r>
            <a:r>
              <a:rPr lang="ro-RO" dirty="0"/>
              <a:t>in momentul </a:t>
            </a:r>
            <a:r>
              <a:rPr lang="ro-RO" dirty="0" smtClean="0"/>
              <a:t>prelucrarii informatiei </a:t>
            </a:r>
            <a:r>
              <a:rPr lang="ro-RO" dirty="0"/>
              <a:t>consta in </a:t>
            </a:r>
            <a:r>
              <a:rPr lang="ro-RO" dirty="0" smtClean="0"/>
              <a:t>efectuarea operatiilor </a:t>
            </a:r>
            <a:r>
              <a:rPr lang="ro-RO" dirty="0"/>
              <a:t>aritmetice elementare si, </a:t>
            </a:r>
            <a:r>
              <a:rPr lang="ro-RO" dirty="0" smtClean="0"/>
              <a:t>in special </a:t>
            </a:r>
            <a:r>
              <a:rPr lang="ro-RO" dirty="0"/>
              <a:t>adunarea si scaderea</a:t>
            </a:r>
            <a:r>
              <a:rPr lang="ro-RO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Dispozitivele in care au loc </a:t>
            </a:r>
            <a:r>
              <a:rPr lang="ro-RO" dirty="0" smtClean="0"/>
              <a:t>aceste operatii </a:t>
            </a:r>
            <a:r>
              <a:rPr lang="ro-RO" dirty="0"/>
              <a:t>au la baza circuite cu </a:t>
            </a:r>
            <a:r>
              <a:rPr lang="ro-RO" dirty="0" smtClean="0"/>
              <a:t>ajutorul carora </a:t>
            </a:r>
            <a:r>
              <a:rPr lang="ro-RO" dirty="0"/>
              <a:t>se efectueaza </a:t>
            </a:r>
            <a:r>
              <a:rPr lang="ro-RO" dirty="0" smtClean="0"/>
              <a:t>adunarea, respectiv scaderea </a:t>
            </a:r>
            <a:r>
              <a:rPr lang="ro-RO" dirty="0"/>
              <a:t>a doua cifre </a:t>
            </a:r>
            <a:r>
              <a:rPr lang="ro-RO" dirty="0" smtClean="0"/>
              <a:t>binare.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891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dirty="0" smtClean="0">
                <a:solidFill>
                  <a:schemeClr val="bg1"/>
                </a:solidFill>
              </a:rPr>
              <a:t>Semisumatorul</a:t>
            </a:r>
            <a:endParaRPr lang="ro-RO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514"/>
            <a:ext cx="9905999" cy="4966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Este un circuit combinational </a:t>
            </a:r>
            <a:r>
              <a:rPr lang="ro-RO" dirty="0" smtClean="0"/>
              <a:t>destinat adunarii </a:t>
            </a:r>
            <a:r>
              <a:rPr lang="ro-RO" dirty="0"/>
              <a:t>a doua cifre binare. Tabelul </a:t>
            </a:r>
            <a:r>
              <a:rPr lang="ro-RO" dirty="0" smtClean="0"/>
              <a:t>de adevar </a:t>
            </a:r>
            <a:r>
              <a:rPr lang="ro-RO" dirty="0"/>
              <a:t>care pune in </a:t>
            </a:r>
            <a:r>
              <a:rPr lang="ro-RO" dirty="0" smtClean="0"/>
              <a:t>evidenta functionarea </a:t>
            </a:r>
            <a:r>
              <a:rPr lang="ro-RO" dirty="0"/>
              <a:t>unui semisumator </a:t>
            </a:r>
            <a:r>
              <a:rPr lang="ro-RO" dirty="0" smtClean="0"/>
              <a:t>rezulta din </a:t>
            </a:r>
            <a:r>
              <a:rPr lang="ro-RO" dirty="0"/>
              <a:t>regula de adunare a doua cifre </a:t>
            </a:r>
            <a:r>
              <a:rPr lang="ro-RO" dirty="0" smtClean="0"/>
              <a:t>binare si </a:t>
            </a:r>
            <a:r>
              <a:rPr lang="ro-RO" dirty="0"/>
              <a:t>este prezentat in </a:t>
            </a:r>
            <a:r>
              <a:rPr lang="ro-RO" dirty="0" smtClean="0"/>
              <a:t>tabel</a:t>
            </a:r>
            <a:r>
              <a:rPr lang="ro-RO" dirty="0"/>
              <a:t>.</a:t>
            </a:r>
            <a:endParaRPr lang="ro-RO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 smtClean="0"/>
              <a:t>Aici </a:t>
            </a:r>
            <a:r>
              <a:rPr lang="ro-RO" i="1" dirty="0" smtClean="0"/>
              <a:t>a</a:t>
            </a:r>
            <a:r>
              <a:rPr lang="ro-RO" dirty="0" smtClean="0"/>
              <a:t> si </a:t>
            </a:r>
            <a:r>
              <a:rPr lang="ro-RO" i="1" dirty="0" smtClean="0"/>
              <a:t>b</a:t>
            </a:r>
            <a:r>
              <a:rPr lang="ro-RO" dirty="0" smtClean="0"/>
              <a:t> reprezinta cele doua cifre binare care se aduna, s - cifra suma a rangului respectiv, iar </a:t>
            </a:r>
            <a:r>
              <a:rPr lang="ro-RO" i="1" dirty="0" smtClean="0"/>
              <a:t>t</a:t>
            </a:r>
            <a:r>
              <a:rPr lang="ro-RO" dirty="0" smtClean="0"/>
              <a:t> – cifra de transport catre rangul urmator.</a:t>
            </a:r>
          </a:p>
          <a:p>
            <a:pPr marL="0" indent="0">
              <a:buNone/>
            </a:pPr>
            <a:endParaRPr lang="ro-RO" dirty="0" smtClean="0"/>
          </a:p>
          <a:p>
            <a:pPr>
              <a:buFont typeface="Wingdings" panose="05000000000000000000" pitchFamily="2" charset="2"/>
              <a:buChar char="v"/>
            </a:pPr>
            <a:endParaRPr lang="ro-RO" dirty="0" smtClean="0"/>
          </a:p>
        </p:txBody>
      </p:sp>
      <p:sp>
        <p:nvSpPr>
          <p:cNvPr id="4" name="AutoShape 2" descr="data:image/png;base64,iVBORw0KGgoAAAANSUhEUgAAAu4AAAGlCAYAAAClanP4AAAgAElEQVR4XuydB5gVRdaGz50BhpwzApJBJeckCgZACQpmUUDMq66ra153Teuaw5oRCQJmRdE1owgqrJjJOeecZ4aZ+z9vVVd3dU8PzMD4L2jVI87Mvd3VVV9Vd3/n1HdOJQacdX5yyEVDpHiJEpLMzpZEIiFJoSQlIQnvNz7hd/1ZMplUxwn/kvro6O/qe2riP47hcFOfOUedlrMedbyIpKi26Doo6enp8tZbr8lXUybr8/JQvFao5ql67J/2+d41+H7Pnj3SsUNnOf+Ci6R0qdK6b6bE9VdEVq9eJS+OeF5WrVwhiZSUSMvMhTWuHmB5aH1wLE3YtWuXtG7dVq668lpJS0vzxgZ8sxW2BhP7auqKSVBMSkoiRR2TTR/MGJoxMMcxVBFoTb1LliyWMWNHS2ZGppQoUULKlSsva9aslFWrluehL+4Qh4BDwCHgEHAIOAQcAg6BQ0Eg0bf/2clLBg+V0qVLa4KtqKUmy4bE+/Sdz1JSNPf1yKAh4+pYm5CnQOojTVM8X9NKw58h54Zc5uiIbRiISFZ2tnz00QcyceKEEHE3ddnnR071TAaPuB8Asax9WVKhYkX5859vlKpVqmmyb2rw+hglyfv27ZOPP/6PvDPhLUlNTd3PFXIj7lG6Ha6C/mBQ1KlTV2688RYpVVKPlyLinsHln5Ewo+KNoTUuvu2STEpKSooeIqtPqi4zxt5sMLVt2rxJRo4cIVu3bpXixYtL+fIVZOvWzbJo0bzQ2B/KhHTnOgQcAg4Bh4BDwCHgEHAIxCOQ6HfG2ckhFw+RMqXLaMoeItthMhnnyYX8mWJ7x32PuOeU93znmnBb3NVzxvse+1j66rFwCOWUr76UcePHKKKoPfKBE920Q9sCms6r+j0PcnCtA02HhGzZslnuuuuf0qTxMcpDravUnVGEOQUPd4r+3avup59/lBdeeEaysrIOdAHr+xyoet/lXFHIyEiXCuUryE033yFVKlfxVzKiBpJvVERWOhRHt4wyswqijDDLAx9YOdrEMt9lZmbI8OHPy8pVK6VEyVJSrmw5oU1z5vySzz7nAx53qEPAIeAQcAg4BBwCDgGHgEIg0ev0M5LnnnWO1KpVS5LZxuPu016fZIfIICd6hN143zWv9bzuHlPWJF1RxUCh4hN5awQiXnf/vBCZ1ET8l59/kuc9cmzLZXJIYgLuri8UlcjE8WWfKydk9+5dcuKJJ8mFF1wshQsXsSQuhlfrg31vfzIpK1YsV8R93fp1ksKKg3+Epsy+197v+v697NE5ilcficr11/9V6hxd16reW8GIrAaoq9oYRjCxV0nMaom9omKPKcfyb+SoF2XOnLlSqlQpKV26jBQuXEh+/nmG0DZXHAIOAYeAQ8Ah4BBwCDgEfjsEEj1790v2Ob2PHNvkOMnO1p5i5WE2XusoGTR8NCqD8drIx74nPKJXCXnHo1KNkDfb0ojbmnIRWbpkkTz2+MOyd+9eSfWMh7im+Jp2g53ldvcd/lGNjSWEh6Ru27ZV/nbH3dLkmGO1nMR4/iGxyEyysyXb0pfjpR/x0gsyd+4cSU2lD3nT4ed1ePHkF01Lk8uv+JM0Pa6ZNgW8S/jiGCu2wK83TksUuagtc9ISmiCewYcwJSFvvP6a/Pe76Yq0lyhRUkmsvv9+muCNd8Uh4BBwCDgEHAIOAYeAQ+C3QyBxSs8+yVNOOkVat26jdeu2Tj0aSulp1FNSUv1jVWypJafQgaiBxjo2kNXrjx8Ia5FiJYFBI+5p6G3yC/9cs3aNPPzw/bJ9+3Yp5GnJbeIejZcNoAssDls+E4Y2bJVkZGRIu3YdZfDFQ6Vo0WKhftmyGeqgL3v27FbE/ccff5BChQoV+KihP6fe8869QI4//kRVv/GEq4DTyMKCrWdXxyljg091sKoJaLWlMlEPvQkspm6CWz/6+D/y6aef+MS9SpUqMn36VNm7d0+B99dV6BBwCDgEHAIOAYeAQ8AhYLHZHif3Tnbp1EW6dunqyV/wtqcE2WJskYeSwpB5JghQ9SXrVjCrIX+eyjx0vHER2xIT7TlOKA823xuPvWqm5fHnuM2bN8mjjz4oa9eukSKFC+tDjG/bksPYWn0/S0qU4ftnG0Ciywla+nPZZVdJy5atVbs8tqx/RtrGsY8//pD88stPkpZWNBd5zMFPP2XUpCTk1FNPkzP6DwgTd4Vdzsw9cdl3tMEUZOuxA21taVOgA9IAQ9y//nqKvPHm61KmTDkpWbKkVK1aVWbMmCY7d24/+I65Mx0CDgGHgEPAIeAQcAg4BA6IQOKE7qckSTF4cveTpDBE2HjQvVNtlUWIBEaYsSLw2TrLSQ5dNXUZV3hsasXAa29LbUw6Sb8XyFe2bpVnn31SFiycL2lFdEpEm7z78pEYPYwJTrUlJgFCtqwlEPVwTu3aR8vgiy+R6tVrRNJeBkSZetIzMtRqwJw5s5SMxI7CzYNa5YCDZerr1KmrXHjh4BwrDiGzIxdte07Ne7A6om0RE+cQpAPVw6c99j/9+IPSuZctW15llqlYsZLMnv2rbN26KQ/td4c4BBwCDgGHgEPAIeAQcAgcLAKJLsd3TzZr2lx69+wtxYoVU/X4aSBVQKIm5N4XIU+8kXBH87Mbj65J+qilKTq40Uoo4xN8X57jZ4PR3uxwphNd286dO2XsuFEybdo3UqxY8RxpCEMxqLlJzONT1+SS6D0p2dlJadWqtZx99vlSvlz5UKJz3WQdcTt33hwZM+YlWbVqpZbW/AaFFY/jjmsmQ4dcpjzeoZQ5XlsCGIMsOCFvvJWjX8maImPsGwAx+fbnzZsjL7zwnJQqVVr1sWLFiiod5IYN636D3roqHQIOAYeAQ8Ah4BBwCDgEDAKJTp27JRs0bCz9Tu8rZcuW9ZFRGmhLEmMIPT8Dou1RdsudbGuilftepU7U0ptorvco6VQefSOZscbI9vTv2btH3nvvHfngg/e0V9vLWuN3KLInVPxQHyDCNuakrKxs6drleOne4xSpUb2GnwOdmmjfrl07ZeL778qHH74vhQoVPkAu94OfgOjcWQG4dNgVUqVKVT+tjb3SYeNlNlsKxi+n799szhQ2oMKrCabFq1atkheGP6vmRtGiRaVChYqyZs0qWb588cF3yp3pEHAIOAQcAg4Bh4BDwCFwQAQSrdp0SNav31DO6Ndfqlap6pPyaPrHkN7Z3m0zkjtFJ3/URQWt+plPPMIYSKv1QXE7eFo7rmoyr/XVEEsCRr/44nN59bVxijiGEs/H6VE8jh4OSLU/jMMo5Lf3JS943itUqCAnnNBD2rXtIKXLlFFylaysfSrTyttvvyEbNqz39O0HxP6gDiAOgM2hhl1yhdSrXz8k8DfmSCjoN3KV6HcmSNU+LNC8e7IZlTNfZ/rZTOacES/Itm3b9e6p5csro2XO7F8Oqj/uJIeAQ8Ah4BBwCDgEHAIOgbwhkDjmuGbJ+vUby5lnnCG1a9YOa9GtLDNRb7kh1PbmP9FjjPfdDna1VSohPXtElmGyvysKbbz17J6atU+++266jBkzMjAyAksh6LWtyVEGgm9N5EAmltTngh8pM1NTC0ntWrWlfIUKUrZsOUVi586dJdu3bxMy7sQFhMbncc/bIIWOSialaLGiMnjwMGnZonV4B1l2UfXSU3qWk5/xRxlSXnxBjp1W48h9zAqJWlnYvUvGjh0jy5YtleLFS6pVGjCZOfNHtYOrKw4Bh4BDwCHgEHAIOAQcAr8NAon6DRon6zdsIv379JHGjZoEu4R61wv851Zeb08XHdoBFR28nedckUh9NtlYzO6jhpCbDC3RHOy2rztHaklyzGdlyZy5s2XUqOGyc+euIFN6VM9uJ433Rd9xGd9tYOMqUZQ3B/MnpzrtI385sQGZmfvUZkR5y90eFtnnN3AVnfv55w1SG0QFHnNPq27HBijLyEj3vWw9yaQm935e+5wTKxpgbO+2mp6eLm+8+ZrMnPmrkiqVKVNWDfvcuTMlPX3vbzNLXa0OAYeAQ8Ah4BBwCDgEHAKSqFXr6GSjJsdJz1N7SutWbXRKRp/rBYJxO1AUEh6kRrSDV7U8xvfs4rWNgGwoa0iyYXZatY71vfV2jnjVsGxZvny5jBw1XNasWRO0I+CnupZQ6ke74jhuHTIXcoh/4oh7uFux0a77nV55Ieuxyh8vX3y/fmfKmWecpbG2JPvRrDFmLOzVkFhsvVgEs8KRW+Pxqn/yyUfy1ZTJkla0qJQuVUYZLvPmzZIdO7a5W8oh4BBwCDgEHAIOAYeAQ+A3QiBRuUq15LHHtZCTTzpJOnXoFGzC5G2iZAIWEyk6zaMRrUPwCTrV5NJLHWgRcONZD2nQIznhtb5du4RtwmklY1SGgOLhnp6Fn+RyHz16hMyfN9dvg8EnlA4y5/apEUZvztqfp92umd9zS1WTtxGKmgh2C3JbDwj5+xMJ2blzh9LZDxlyqdqQie/xovvFJAFKUWaU+hjijkYfrE3WH2PcxHnY7fPM2BiD7Ztvv5Z3352gYgzQuZcuVVqWLFkgGzdtyBsI7iiHgEPAIeAQcAg4BBwCDoF8I5AoV658smmzVtKlS1dhB9WAAGq6aGf5VnzQ2uXU3iEVAo6Ewy/2FqaRYFZFBK3PVLXeNkr+5kuW5CPqz969Z4+MHzdaad2V8RB1TXsLBSGFjOWVjtfXxInic1sv0C22Ouv9mn/Pe15GLNQ/L4NNs2Yt5LrrblC57O1gUrOLrT0OClN7V1xroyaDfTSlpyH70fHkWkiVxowZJYWLFJGSJUopnfvKlctk1arleemOO8Yh4BBwCDgEHAIOAYeAQ+AgEEiUKFEy2axFa+nQvqP069MvnBfdbKZkVZzbBj6KGNr+6FyIu+b+mvQGed21J9+kgzRyDTsoVR3vtQO5BhlcPvn0Qx0Manc8mhAmCsoBufX+KoienFtlB7zIQQyVPoXW7dm7V2rUOEpuu/VOKVW6dJBm0zOqAhslMLx8LC3s7UbYqSC1YRVInmyZDYbS6tUr5ZlnnlbXZROmcuXKy6ZNG2Tx4vkH3S93okPAIeAQcAg4BBwCDgGHwP4RSKSlpSWbNW8lbdq0lwFnDJCUVOQvOp+62QTJkOxoSsiQvCVCGn2W6TuyvQ2YlNzG8lbbBN+T5yhyrxm+aoch8na2lk8/+0jeeOM1lU/dJvVe6viIUz3qgg9RVl/+E4bKJt+2N/63I+WmH/uTzHBMeka6lC9fQW6+6XY/l7vxtO9P9hKybzyjLLfpkcNA8w40mWUefvgBycjIVMSdANW9e/fI7Nk/55JRx92GDgGHgEPAIeAQcAg4BBwCh4pAIiUlNdm0WUtp1aqNnNn/TCnBbpwqUBGyi3Zaa6J9r7afjSRCvk3axqiO3ZPbGI26TbLDBFUT4jgFuR3Ias754YcZ8sILz4SCZENg5Oocj2pm8iKRMaZESG1+qNjntG1iFPh2aw12mfsy1a6pf77ur1K3br1QO+z8+3oTLT2OvvFljjbj6BlIPlH3FxziDSYO37Nnjzz62EOya9cuKV6ipJQuXVqYLj/++F2BYOIqcQg4BBwCDgGHgEPAIeAQyImAomnHHNtMWrRoLf369pPKlSqro+J4ryZ/Hn1U3vAglYsOkIzRrlsbLOl6vbSSnlTGl8VYUhgdYBomjr4H3rv84kWL5KGH/mkFxhpaG/FX+x2JSmBy86hHQYoS+zh08jO1wshG5fnRmmydvmkJqSiLpqXJsGFXSsuWrQwr90i6PsqXvsTBYllHcaZSoJk3qx5hiyIzM1OefuZJWbdunZQqVVpKly6jPO/ffDM5l+Df/ODjjnUIOAQcAg4Bh4BDwCHgEIhDQPHGuvUaSOs27eW0XqdJrVq1QxIVQwJ9mYqR0MTo2aGMKk2kkWEYSYwh4ZZX3jTGJomapCZUSsrQ9XQjAmMiIbJm9Wq5596/q01/fHJrKrXkOVpuY9hrAIH2MHt/a0shgo8h2HmVxuT1uOAycaQ99jPrQ65Cn8kmc9bAc6THSacoks7OpqGUjypzZrYvJbI17PbKhi2Jsc/XQxFgYlJIGu/9y2NHy6+//qJIOx73ypWryuef/ydsMLh7ziHgEHAIOAQcAg4Bh4BDoMAQUJSwRo2a0rZ9Zzmpew85pskxQdBoVLfuEcio4ttkgomSTrLMkG3G9nX7OcRJA6nIeDgQMiCYgS/YbABkZ7FZv3693HX3HYL3NwWdhk3abTe1/0WYmAfEfX+e+P3hHEfs80/eo1fIzQNv2xiGbJ9ySk85a+C5oU1h7diA6Hax2uayJEn+37oVSidvbBgTLGxsGzsuQUTefudNmTp1itLaFy9eQqpWrSaTJ38irAa44hBwCDgEHAIOAYeAQ8AhUPAIKJ5YuXIVadehi3Tq2Enat+sQ2tRIM7pAthIi1pHMMcZrHZDMgCTGCU6o2pDQHJs2ReuOeIDJ5f7gQ/fL5s0btVfZVshEnech8m4Tbk1XcwqD8gP0oZP1vFwt2kpkSR06dJQLLxwiaUWKeMNkechNzyJSJY+hh/GyG5BbGs+IkfXZ55/IxInvecS9uFSrVl2mTp2kDClXHAIOAYeAQ8Ah4BBwCDgECh4BxQfLlC0nnTp3k3Zt20m3rt0UEY4GkxpPuXbCBzuq2pw48Nhqoo+kwxB/k0nGll8E58ZkfdGuYytHuUexdaIZ2bFjuzz19BMyf/5clcs8Z252i6Dnyq0PJI/JeaIm0IdO1m0Pel6GNUTcEyJZWdlyzDHHytChl0nZMmV1TICVKSZn2k5tn6jPvcBjkznIkHk7B7y9EmKn79R2XEJ++PF7eeWVcWrXVAJUK1eqIj//PMPtnpqXwXTHOAQcAg4Bh4BDwCHgEDgIBBKJRCJZokRJ6di5m5LJ9Dmtj6QWSvUzNsZq1mMuZDK/GGJrSLzeHdXbddU7Lwd59wyBUEYUT5rhGxG2xz2RUJ7dSZM+k2+/naqym+zatVOysvapdpsUkUEzPaLt693NN3HEPbfv8ovu/sm9UfNEFCgHvIgh8OjXj6pZUy4ddqXK6W4XX47k5WI3xDuOgBsDzTckQjEB3k651rjpHXRFFi6YL2NeHqWwLlasuFSsWEkWLJgjGzasO2Af3AEOAYeAQ8Ah4BBwCDgEHAL5R0DxwCJF0qRDp65y9NF15YJzz5ciaWlqF9T45IyeCDq6g6rxwlubNoXyuxgCH80eE0PmfaJpjvWCJG0vtWp4Minr16+T1atXyZIli2X2nFmyft1aSU9P9wNSc8SchjDKVVOTfyTzecb+PO5mp9QQfjnqT0qZ0mVl2LDLpVHjY2LTaHKKHzBsyZLsQNXwzrhhom6riPzVFCpNJGTVyhUyesxI2bs3XXndK1SoqHZO5V8oo00+cXGHOwQcAg4Bh4BDwCHgEHAIxCOg+C+e7tZtOkj9Bo1kyMVaM+1LZazMMCG5i71BkyHWkWwyZifUcEYYSy/vEXPfIx8XmZlIKM29yh5jWDjKmuzAkw85xQOdkZkps2fPlNmzZsrqNasUqSfneGZmht5h1TBihUWctj2/mWSioObuZc9L0KlplSHccX/bn5FZZvDgYdLWi0tgzHLkY/eaaFqmV0a0SaCP1UHCphiJjP13agorMOH0n5s3bZQxL4+WDRs2SLHixaRC+QqyZctmWbJkQSCRcnedQ8Ah4BBwCDgEHAIOAYdAgSHg88ljj2suDRo0lkuGDlOb+/gpGS1PugnitP3UOaQWihDqNIRhzXSgjfdpotFbR0i08aZrDba3iWuspx7ZRqCjt+Ue69atlfUb1sucObPkp59+UHKajIwMrVD3Azajfu8DeeBzhtjmRsjzMkL2ufsj9qG4W6uJ9Of88wbJyaf0yuFxN5IWrWu3jJ7o9rf2brU5pETaZZ8zLiEpu3fvkVdfHScLFi5UOdzLli0nGRl7lVzGBajmZfTdMQ4Bh4BDwCHgEHAIOATyh4DPF/G2N2p8nFwyeKiUr1Ah8HBb+dN1qkDPYx7JWmIHsyqvsJWJxs9K43nGc+Ru9463Uxn6chE7SNUKio31bXsn2QYD19q2bZvMnjNTli5ZLMuWL1XSmoyMTNm3b582MParp4mmqzn0wFTba25716NDF7cmYG96tX37Nunff4Ccc875Ko87xWyCFarLW6Hgs9iYgciF7R7mkL14GGdnZcs7E96WGTP+K0WLFpPy5csrHOfNmyV79uzO3yx0RzsEHAIOAYeAQ8Ah4BBwCBwQARWcCjmrWbO2NG3eWi4edJFUrVJNsrOzIvncw97XkNdcyS8MBYU2a8ppAlaNFMMOmjQti5LmaDYbc1yOLCl2Ekc7XaW3CZQv7bCYcUZGuuzYsUPWrF0r3/13mixZulhlp9m7d6/ywsddQ19/f2T9wEQ+L1750CpGZHXBx8r7xRhQ9KVrl+Pl8suuktRChUI58XPTmRtZkh0IrKq1rAQln1HdtiU1uoX6o6SkpKbKpM8/lU8+/VjS0opKiRIl1GZM8+fPlq1bNx9w4rkDHAIOAYeAQ8Ah4BBwCDgE8odAIiUlNQlJr1S5qto99awBZ0n9evVjUzkqfqckMNqzq3clDYewGo20CYpUhNhqU1SMQn0+QfRIsiaVFpOMEEg7S03gvdfEW20jFGXKOdqoa0dOs3jxIuWFnzdvrmzcuEEFtlJPsKnTgeQzuQOuzozJnBl3RpS4+2Td+8JWsRjiTiadJk2OlRtuuFmKFS3mVxvSqVurEJp4x4S8RuQydsyBWb3wtfGedAbP/bRp38hbb7+pSHuxYhD3UrJw4TyVW98Vh4BDwCHgEHAIOAQcAg6BgkUgUbhw4SSa5NJlykr7Dl2kV8/e0rplqxAxt4MXbZmL5tnkBQ8HOIaaaIJYo/IZn5l6O3Z6hNIQROW3JyhV6dGtHOSWrCWH1ziKjXWs2d3VBMr62vlkUvDE04pZs35V+cnXrFktGzasV5p4k4s+CGzNG5G3ZS5x2WHivs9VcR/nsk+ICrytXv0ouf32vytvtzao4rMBhQJ7VTRv0CobcwNhKBg1Mlb8iWEzd+5cGf7i84q4Fy9eUm3GtGzZIlm9ekXBzlJXm0PAIeAQcAg4BBwCDgGHgCSKFSuWRCpCSsjOXU+U7if0kM6dOmlo7MBUP7uMJtqKs3uBqOpvS67iZ5Ox/OYmn7tPxo33l1MlyPMelXIEnveY0VKX9TaL8rz/Olg1WAUIS3GQ9Ow/zWVmRoasXbdG1q5dK/PnzZE5c2fL1i1bZG96uqSm6uwq2h44MIHPhW972Ia4s4bb6+IBxTfegRgW5cqVl1tuvkOqVK2qF0BMRR4vtzdSshG0Pe/2qkU0BajBU0+HYJzwuBMr8OhjD6s87gQ0kxJyzRpScy5wt5ZDwCHgEHAIOAQcAg4Bh0ABI5AoWbJUcvfuXcqz3O2Ek6V9uw5y8kknSaFChXXQZiggVOf59mUwVm5wlbJRkftkQJs9j7ciu54hoMhsNAe81yntXdfpH5VhECPrUHV5O3/aRoBPLA1A9kqAlRjdl/LYGW08xqvbaV07IbJ71y6VlWbe/LmyevVqlWIyIz1dsrKzdIpJz4DJz7iYhYBo9w5sCnhX8S6auW+f8nZf/+e/Sr169X2DwGiToqkd7fE02OrP9teJnGYE9RIMi7ToXw/8UwWn0o4KFSrJ1q2bZO7cmfmBwx3rEHAIOAQcAg4Bh4BDwCGQBwQSZcqUS+7evVOl8Dv+hJPluGObymm9ekvxEiVifcrB5j1hr7bRspsATyVNseUvET18XK4Wj9sr8mzyttveYF8sH9Fka823l5fcWg3gXGMo2HKQrdu2qnzvJYqXlKrVqkmlipV9TXuUpprr79m7RzZt2iTr1q6RHyHyc2fLnr17FYkPrUzsB3RbHqMO8/TvUdmM/7dFqEOZXoyhk50lRQqnyZChw6Rd2w5efnZ9UtRzbsuKbCxCBN5rU4Dz/q2Sbdu2yr333a2CU01KSOqeMeObPEw9d4hDwCHgEHAIOAQcAg4Bh0B+EFDEnfR96Lw7djpeBTv269tfypQpo73rXp70IGAx7Bc22nFFAGOCVTUZD84x9ZgAS74PPPImgYtmtMpjHNkgyK8Pw8DalMkYDvpKAeMNtdtr347t22Xc+NGyYMF8qVixohx1VC1p27a91KxZS4oULiJFihTRGHrNDqRBmhDTdgj83LmzZcnSJbJs2dJIYKuXlSUyEjmDZvUBtsTF9sJHPfO2DMbIlPD6n3nGQOnZ8zT/arrP2p4wRWMZGFPx+dlNe/Sxqm2eEWBLmAzZR2L11FNPyKbNm/2sMiVKFJevv/7yACk28zNF3bEOAYeAQ8Ah4BBwCDgEHAKKmpYtC3HfI+npe6Vtu05Sr14DGXDmAOWF9tzVvrRFbeRj6dltUh7a2dRga3mUw1pzHUSpco97XnE7/3jIy+67pQPvuX3dWK121NOvT/DlOhgpbB40ZcqXXgaZVOUxrlG9htStW0/q1Kknxx7bVIoWLRqkucyRGkd3bvfu3bJz505ZtmyJfDvta5WpZueOnZKekS5ZWVla9uNf28os6WvQQzZCMCtt+8iTJ1m2hE+qGaQe3U+WgQPPkdRCSHfCRpLJZGlWQuw0ngZHLTnKjmx2FTG2jEbKWh7IzMiU0WNGysKFC6REiZJSunRppXV3xN09XBwCDgGHgEPAIeAQcAgUPAKJsmXLJyHteN2bNm8ldes1lLPPHChHHXWUJq0mFWMoeFJrnEPfW2RZNTOSTca4le3AVjig74H3dzONdBLS63mKQ/p436/usVp7wyffcIgKRjySnJIiEya8KR988J7XVAJc2V0UT3lSkfgrrrhGGjc+Jkf/bamQCbg1XmnI7/Lly2T5sqUqzSS6eDZ/IsWk3ujJCpv1CLAh0nZgqoEvJFmxYbF0M9nZSWnTuq0MGjRYkWdlV1nkPWivFVQcCbAN6f49zXsyO5x1JuSt92TxGCbvTXxXpk+fLqQ9yf0AACAASURBVMWLF5NSpUqrHVSnTp0Un3ay4Oevq9Eh4BBwCDgEHAIOAYfAHwaBRLly5ZNkJyEneP2GjaVu3YZy9sCzpEH9BjlytZvgRiNtsb3dKlt7Uu/MaTy5OTY18qUangTGwGwHq+qzfXG176k358YZCNYurtGAVnN+VDIzZcpkGTd+jGRlsXtqqj/gnE+w7p+u/rN07Ng5ZFjYQZxBfWGiDDsnLz7e6L1796jA1l9n/qqCWjdv3qR2a83at08H2HoE2/dtWznfo7KY2M1dkyJZ2dnSsGEjuWToZVKpUuUc2Ac2jEmvGXjW9UqAls+Y8fODVZXRtv/7gPMmTfpcJn3xuZIX6QDVijJjxreq7644BBwCDgGHgEPAIeAQcAgUHAKJChUrJdP37pWdO3dIrdp1pWGjJtKvT19p1rSFp2+PSaFovOlW5haTKQbi7qdMjEg8fA+950WHnMZJZJRsw/iNQ15qTTKj2VeMDCQOFltLbwu/Z878WZ599iklEUpNLRQ6FSwuvmionHJKr8DbbzFnk1UlnB0n2Fk2GvCZmZkhy1cslzWrV6mg2Dlz5yiJjZHS2Nlfoh54w599Iu8bO/oXiHvVqlXl0kuvlDpH19UfWuNjE3e7kzpA1UpBaYnrQwG6oXSd4dBd+vn999/Ju+9NUFmIihUrJhUrVpJZs352u6cW3D3qanIIOAQcAg4Bh4BDwCGgKV7lylVUHvft27dJtepHSZMmTeXUU06RDh066cwuFlCG7Pked4/4aY10kPJRVeydZ8i6OdcOYDWE2/aG++f5eeMD4YehjdHMLyFvsbmuJ70JBVda2VaWLV8mjzzyL2WwQDrtwmf9+w2QAQPODq0ghA6y0mTaZDnqlYdEm8BdfmLYrN+wXn788XtZsmSRrFy5QmWrwQsf6P4j3u6opWKxeeosXryEDLvkcmnarLmVY1+bAHqsLLmRMUCsjDVx5D5Hthl88pYH3qy+zJ83V159dbxqe5G0ooq4L1u6SNasWeluMYeAQ8Ah4BBwCDgEHAIOgQJEIFGtWo0kMhmIe7nyFeS4pi2l2/Hd5OSTTgkTd4/w+Tpzi5grEhfZidMQVkPy7XSEhujymV2fHcAaTSVpGw0mz3uIMNtc15B2r01GvmOMC+omB/mDD/5TNm7aoDafMsYG3BQ8uh1/olx00VBJS0sLed1zZKmJGDY+WY7JRW9kKLpZSdm1c5eQmnL5siXy3XfTBWOCQGHkNH5MQDg1THA1j8xrOZLI4MGXSJcu3WJ3mdUrA8GAaSztlJGWKRQzJnGGkRmrtWvXyJiXR8n27TtUMC/EfePGdbJ48QKncy/AG9VV5RBwCDgEHAIOAYeAQyBR46iaSdIjQtwJLjyueSvp0qmLnN77dG9DpfAeoYmUFEXo7Z1QDVk13uYgK0wQ3GozY1t3rims5xm2DIAc6Qft7DNWhhh1HO2JlByGgn0NEdVfiPvKVStUHnKbuBOo27x5S7nqymuV/EN9Z4JkdWcDmYmVZUWnivRSRlqpMaMbIemztRjIZHTJziKwdanMXzBfZahZvGiRbNu+TZDZEDTrp5K0PeUeGd+1a5ecd+4g6du3v6pX4elh4rfbBBnnFgRsbZQbzdQTCkz1cDabYHHt0aNfklWrV6mNmNC479q9U+bNnanniSsOAYeAQ8Ah4BBwCDgEHAIFgkCidu06SYImd+zYrohXsxatpV279nLWmWfpoEWPgJoNlQwhtjdIMsQ75AmPaZ6vN4/ZEdVjx+FNPI2nWOUkD+cVV7TX8jrbl/MlOOjtrVzvqs0pOiATjfkzzzwpv/z6k+q3Le1B945e/LrrbpBy5cp7mn1Nsk1BGhLNWWMIr/LwswiRHeROt6VCdj3GKDDn0kaCY9MzMlRgK5KaTRs3ytZtWyQrK1uR4eiKA0bIaaf1kUGDhoSkMibw1DZicnrbA+QCgh4VI4UHU8OgsaA9o0a/pHLiI9nReGXLL7/8oAJ/XXEIOAQcAg4Bh4BDwCHgECgYBBJ16zVIbtywXmm9IZxIZdq0bS9nDThLiqalhYJHQ+TY+8NO6ejnK/e824ZZ+1IaSz4STQVp0hhGPeU5SKftMbZ3KAoFUWoPvk7BqHdhjZaMzAwZO3aUTJ78hSLudmEXWSQfV199rRxdu47+ygqStdNgmu+0jl27rU3udnslICoDMhpxs3IRNTz4G8/83j17ZPny5bJi5XKZP3+eLFq0QPBys2OrytueSMiOHTukQ4fOcs2f/uz3+UDTw8bVBNsa4h4E+4Z17cbIMD+VEZGSIq+99or88OP3Kh1lyZKl1CrFTz99pzb1csUh4BBwCDgEHAIOAYeAQ6BgEEg0aNA4uW7dGqXrJsvJscc1l1at2sqZZ5wp5cuV9+Qy2gMbpC00OyuFA0f1VqtBbvYo4Q1v5RlEOtpBqoqw+lGo2mPNP7Kn2J5m24Pt8WU/taFh2kZ5o3O0hyM8IZ3vvfe2THz/3RzBqeBALncCPpHMmCwtNuTR+sx3dlYYW1tuNptSO9F6ByHJQddeq2Yt5a22JUS+seFJY2gT/7Zv3yrTpk+T+fPnyqZNG2XLls0qVzwbZ91+250hI8QYL7ZUJ7RSEln5MLEAXMc2pPRqgDcHIjjS5o8//lA++/xTRdr5V65cOfnhh+lqTrniEHAIOAQcAg4Bh4BDwCFQMAgkmjQ5Lrl69UpFsgiKbNCwibRs1Ub6nt5Xah5V08vxHUhVTBBqmLiSOSVCju2A1UigZlxAapxH2ifBno49qtf2ybLnXYdtKmJsbexkCKifutG3DES+nDxJXn99vOzblxUi9hybmpqidONduxLwqXccikpPcifvXp763CRBXsMh7o8+9qC6fosWLaVRw8bK01+hQgVvM6hgkAMZi5YIIW1as3aNrFyxXKZP/1YFtd5wwy1SpkyZSOBpXB1W2h+FhzW+ZrXEOy12XDwir7X3CZn+32nyxhuvSalSpZTXvXLlqsrjvmXLpoKZpa4Wh4BDwCHgEHAIOAQcAg4BSTRt2jK5YuUy2YOuOj1datU6Wlq37Si9Tu0pDRs0DLzNtixFM2PlATc6eKNfN7KYQCXtuYy9H7bO3RwTIoeGMFpZYuwNivydVw+kk7c2arJTUtpjjn589JiXlNHi7wTrkX702X1O7y+9ep0uhQsX9sl73KZEAamONN4j+/73kew7eL//9cC9smD+PEkrWlRtYFSlSlWpWbOWtGrZWnnRCxXSOeZNHTlWDjwP/ooVyxXhx+NtZ+QJtc0MhZ2T3pIe2UGp5preUCt7LZDQBL9TPxtMjRo1wpfJVKtWQ2bO/Elll3HFIeAQcAj8UREg0xbPdeSX27dvzzMMrH6ycknZsmWLC/TPA3I4rXhf4sQihs2V/CFQsmRJlUXP4Me7HUxTU1OVPJe04bmVuHkerS9/rXFH7w+BRMuWbZJkMWGw8ABXqVpd2rbrKCee0F1atWgpZJHxCZufG11X6XvOTQpBe89Tk1XF3y012A9Vk/uo11fLYii23MQ0PkxA/ahUryERyU444biu0ehpLG69cNECGTHiBdm4cX2YuItI5r5MOf74E+Xss85VMpZci0n34jVayVL81Jm6nbaePJqW8YknH1EBqIVSC/l6fAJoyXTTo8cp0q/vGerGUQaSJFU7c9QZ07hojnybdGuZUUTWFMnrHreaYNdhj8uiRQvl6Wf+LaVLl1EpIStVqiKLF8+X1atXHJZ3X40aNQ7LdrlG/X4RWLVq1RHTuTp16kiDBg1C7eXehwwtW7ZMVq50ezTkdTD79+8vV199tcJsyJAheT1NeEaNGjVKEfbzzjtPNm/enOdz/4gHsnP3gw8+KMcee6y8+uqrMmLEiD8iDAfdZ973t9xyi3Tv3l2ee+45eeutt1SsGr9Xr15dHn/8cfnggw9yrb9Pnz5y7bXXhub5X//6VznllFNk+PDh8vrrrx9029yJORFItGrVNrls2VJJz0iXXTt3SPnyFaVt+87SoV17Ob7r8XoDIuMpNl52xa69DX5ssm64uCLrSGc0yQzt3GPU0p523WzIpIM7k4GhoNmpDtEMpyFXnn69u6r4RNbe6MgQW19Fb7zvKcZg0Br9tevWyvDhz6o0jKatJmFKRkamtGjRSuVHL1umrJddJ5DL2FAaIhzNMhN3TNRj//LLI2XSF58pT4Fv0IjIPuINjjlOrr76OilWvJiPQcgICF8glBNfwx4YEZrt60w3RstuZEU6Q09A5tWhHla2996+XJBBJyErV62Sp59+Uq1MEOiL3Ie4Ccj74Vj++c9/yhlnnHE4Ns216XeKwDvvvCO33XbbEdG7wYMHy+WXX55rW6dPn65e5EuXLv1N+sPK4T333KPIw+eff/6bXOP/q9KzzjpL/vKXv8iKFSvk7LPPzvNla9asqcgOxL1v375qkz5XckcA4v7vf/9bmjVrJi+//LI888wzDq58IMD7/4ILLpCWLVvKu+++K1999ZWK8xs9erQyIh944AH1eW6lY8eOMnDgQNmwYYP861//Uofdcccdctppp8nTTz8tY8eOzUdr3KEHQiDRqlW75IoVy1QGENIKFi9RUjp3OUGaNW0mvXr2llSIu5FqWN5jlcvcStdojjEBqLHe2ZjW2MQwRLRNdpaI5tprjJ/m0ZaQGEkMP00gqy3HsaUg/E4mnReGPydz584Kacoh7yxtHn10HbnqqmsVEY3mYve96saIiNGJazKsVxpswm3XNXHiBHn7nTfCxF3ZFUmpWbO2un6lipViA2TBwl64iOrRcxv8uOOich+T8tFW9+h262ICiFkBIJ3oc88/I7t27VY3e7lyFWTPnl0yc+aPB5p//5PvHXH/n8D+h77okUrcn3jiCRX7xKpf/fr1pVevXsrwnzJlitx8882/yZgawwHj4LXXXvtNrvH/Vakj7v8/SDvifug4wwEMD4B/5Ie4m3NphUms4Yj7oY9JrhyubduOyZWrlqu0g1u3bhFugA6dukmjho3krIFnSeFChX09u9l5VBM3xVR9b7pPBiMpHw3RzuFN9wmgl+s8Qm615zu8s2qOTtjfW3Id79RQHnXfsLAMASbY8BeflxkzpvvZa9RxIiqDS9myZeX662+SGkfV9DecMn2PSkl8o8BsDhWHuNYWebkldd8IkB0/foy3S61Hiz3ZSoWKFeXyy66WOnXqemQ5Z154P62mz6a9C0ekL6Y5OSUwQcpH/Z3JHhNeKAmkN9yYlic/IWoH2JGjXhTkAASnli1bTiSRlB++n/7bzdxDqNkR90MAz516UAgcqcT9xBNPDGlbWQ5HusHzoEePHkpiCalv3ry58gzjKd66dat88cUX8tlnn/nnHn/88dKtWzflecZzh3eudevWSveNZ/nHH39UdWIMsFyPPhaPPhITJBCQiIsuukg2btyovHfXXXedVK5cWS3PU1eTJk1k/vz5PtFHV047q1WrJl9++aUyNHIrVatWFZb68Tby/uM5xnj98ssv+9WW0+8WLVqoc+k32b0mTZoU6ncccec8PMN4I2vXrq3eNTNmzJC3337bl8QYjztGE5568ANfNMjvv/++wszouHlukxiA+tq2baveW+vWrZPJkyerf4wRpVKlSnLFFVcozTwyHH4/+uij5U9/+pMyxurWrSv9+vVTMinaOHfuXIXD4sWL9zvnWS1m/DHqatWqpQy9OXPmKGnFkiVL9ruDNnIMxpv+MZ60DSw+/PBDNY/Me5XxPOmkk6Rr166qf8wDcPjvf/8rGRkZatzwuDdt2lTNDzzGrBrRHvqB5IP5ZOoDL+rjusy11atXy4QJE9SYMx70f9CgQXLUUUepMVWbHJ53njqWucSxFStWlIsvvlhhuGjRInnppZeUx5nC+fXq1VN4YvCC7+zZs9UYIzfLrTDuGK47d+5UqwYDBgxQbaR89NFHqs9qZ3WPL5UuXVpdo1WrVmoOrFmzRrX3m2++Cd239hxnZXz9+vVqNevbb3ViC+Nx557k/uSeMcQdqcwjjzyiMAcT5hFj9OKLL8ratWtVW/C4M0/pP+9XShxxNw6AM888U+EDrlOnTlX9MvM0DhvOa9iwoeor85T2/vzzz2p+HkkyxIN6ecSclGjXrlNyzZrVsmvXDkXcAahNu05y1FE1ZdiQYUqzbNTp0eBEuz5F+nw9e0xWFZ8T6oBWO7VjkP3RI4SeQRD1DIe8+N4xnMuqQDSwMrdAS0O8zcQfP/5l+eJLvRwbaNNFpZ+kyTfffIfUJ0hXFV/IHoIy0OYHuvHggCDjju/VtnLCf//9dzJ69AjZtXtXsEOqd3LJEiVl0KCh0rJlqxxZbWwPua+rN83zs+zoXPCm6VGL2u6zaW9UG885yJKMxMa+rvmdoOZXXx0v8+bPU/EABMimpRWWH3/8TvbtyyyouVpg9TjiXmBQuoryiMDvhbj37NlT/v73v6teQ9R48V522WVyzjnnqBf7Dz/8oIgMRPrTTz9VL3z2mYD0GA3svHnz1DEEX5YvX14RJV7ykK27775bERXIBSQEYnDXXXdJlSpV5Pnnn1eEA3LFMTheMCy4n/kJobrppptU25DbPPzww9K4cWOlsYVUxRWI/aOPPqraQ9vpT+fOndXPe++9V7UprtC+Sy+9VM4999wc/cZg4dr0O0rcIXCQMXTvrOpCgMAB4gtB/vOf/6zIj03caQPkCWLDcRTmE9jyvD7mmGPkb3/7myKpxtiB5EDWvvvuO7n//vsVlvTxlVdeUeQYwovhRRsgzhA/cIaMQuZ4tnfo0EEZABhJuZFN+nPVVVepPhkyBWc47rjjFPFmxeaTTz6JxRDSybh36tRJFi5cqPYr4fro1CHSfAchpr777rtPtYd+YPxRP2QdHLgG42GIO0Yg5BJCj8yD83/66Sel4ca4wlgAE4wcDAzq43eMIuYCRgPGCPWCC2NEkCbfQ+TpMwQc3PmMseEnZJc2M58hsvyOkTFt2jRVX7t27VT7zX0QBwp1os8nEJQx4nzGCKOSwgoU/WTcIdm33367MnjAiXnDuNN32vLQQw8pQ5B58dhjj6l74vvvv1fzCNLMHMO4AgvGjvv61FNPlSeffFLNE5u4z5w5UxkG3OPc2xhStO+GG25Q/UV6yr1nS8KixB1uyXMCgwqDnfNpO8Yv48O9bwyfKDbMUYx6xpLz+NmmTRtl2IMnuP6RSgKP+4YN65VMZuvWzeph2Kx5K6lbt4FcfunlaoBUFm9Pg67Inrcjqb/BkmaAwa6nJjDVUF0VWKmJse8ItgJIjaTEaOGNBltR5bjsMaGNl/Tyjp1i0j/Pk9uYlYIcBoKIIFWZ+P4E7Z1nwyZv9DknMzNDedxbkMvd66PJw27kLjklJsEOqyZneqAH17IjTY4xNrJVPvYRLw2XjRs3+LIkA1Ja0TTp33+gdD/xJF+XHjc5bRmO/33gPA+lewwWSrwYBU8HH87eqY2rsHfetFn1wF9S4y9u3A8+mCjfTvtW3eylSpVWNxZSGXaBPdyKTdx5WfNAd8UhUNAI8CLDq2eI1pGocbc97pAPCAAvTAhQ79691UsXgkDhRQ3JgYyPHDlSESQC1PiMFzaklGfFG2+8oTy+EAy0sxAfSD7EARILyYao43GEIOFZhtDg4eOZComEqNIGiMShEHc8pmh7IeoXXnihah9tgmThrc7t2QChM/2mLRBk+k3beQYy9nwWJe4QPAwCMIRcoQeGEL3wwgtqdQAy/uabb/rEHVwhflyDZzKGwrBhw1Q78T5Cju+88045+eSTFfmF3EDMGzVqpMgueILjuHHjlHefwE0wBDfaiHae32+88UbBKONvPL4UvNQQQWINMETiCkYOeFGoA6OK9/cll1yi2goBPf300xW+0cKqA6SR9nBvsGICAYeIgYlZicHoY1WAulh1gYxCPDHkwIRxg+gbjTt9AAdIJPgbvOgXGFEHqw2QPcYfgk9ANoSZugko5t2HVItxom4IMoYYWNNuyDQrQXiLhw4dqq6DkcM8x5HFvOHe51yIKvXRXrzvjAFGQVxh3Lg36BeGKLEe/A6e4MC4s8LDNSC64A8Zx+iifdyP3A8YNWALMad9GJl44pl74A2v43ww4DiukRtxx1hZsGCBGheuy8oZx1IP9bKSkBfizpiBGfc92E6cOFGNM5/Rb+6n9957LxYXroexzhy5/vrr1RzjecC48azh/vkjlUT79p2T5Ns2m/kwGA0bHSONGh8jl11ymZQuU0ZrJrxc6gYcn2zbyWGsDDKK59qaeJtRqiDJ7IAcWukJbYmMpohWcGtk8x9zjegxQfpIy1CIqyeZlK+mfCnjxo2RrH37JCU1VbWS8yHu6P6RqnTu3NVvfUiTHzU+PE+3ydgSnUghz7yKFE3KqlUr5aWRw2XpksVqtcNvQFLUzqjdTzxF+vc/U92IYQhNKk6RFAJJY/Kv220158atmuixtLLM+Fr2oN6oxMYYLObnV1Mmy4cffqA87oa8z5s367DM5W4TdwgDDzZecodTGTNmjFqWZUnxcCgQBDxvvHDwAh0uhZcR3iBeKodT4SUEMWJpmXKketxZnjc7JEM6ePlCdCCozFFILx5XPOFPPfWUIi8UxgPZgvF2G+LOd5AcPGWQWAgRpBMvLySf5xzePoi7rXHHC8uLmsI8xOtmyqEQd+qgHZAJnA0QgvPPP195HvHG8myIKxxDvyG99NtIBq655hpF7GgrRDBOKsMzk3sIL64O6C+qiCbYIvMgmM943Lk2pBVyRqGdEFrOgRBCmpA2YDQ8++yzakwo9IN7FeL59ddfK1JtiDvfY2RFA3953uCVZQxoI6sCGDBgDeZxBSLLysusWbPU8RA7CmSPIFHaCemkndGCUYBBgHFBW1ipYB7xj+eNKfQXPD7++GP5xz/+oT42KwLIRpDCcF1D3DkOMspndp8JEmaeYRjhiUdOAukzhXcAHmAMAVYuDHGnXRBe5j0eZlYXMB4xRBl3CCUGGMYJciYj+YCUgqdJJ809gZccss9cjyuGuPMd7cCTTkG+xL3EXCU7kZGMMYd41mDgmnEHd+QktBuDj3cI18PQHT9+vJrXeLa5V01b9+dxZyy537k+BZ7CqgT9wyjkenkh7hB+jAVw5J4xfeMZcsIJJyjSzrjFFdrH9ZjnBk/GgnvNnhexJ/8OP0x06NAluW3bVsHrDoHHoqtVu64ce1wzGTp4qFSuXMXeylRBkCNbi0l/aBN3a9MkHzd1nHYFGw95VHoRYOy5jC35jUmFGBuEann5w9fLmdXGHscffkSr9byy5k3OdP19Ut34555zgfTq3ccKyox6oq0WewQY773ZsCk6Z6LyH+RJo0aPkF9/+TkHcSezS8uWbeTii4YqMuwvV3grDKFdUE3KS++C6jp+JKm1cmF9bLLJqN6qLD0RA8CS9Jh+6PEKjjUP0Zkzf5FXX3tFUlMLKfLODbZkyQJZs+bwS4MXJe480H/99dfD6vbmJchDnwfd4VDwzOAZxYOEZ/BwKbw4eEGZF9fh0i7SoEHaj3TiHsUTogLxQeMLUYG80kfeG5AAE5gGYYMA4vGD9Nged17gRkcMocTDSaYaXsQHIu44HlgFMASR9h0KccdAgIAhI2GFAMILgeV3JD3G+xzF4corr1Se2wP1O04qg6EC0TGkDiJkSDyecUiNIe5GhmAkBBwHOYdg8txC58v857mM15rYAlP4G++s6YchsWCIF9xOMYlhhGcakmaIO1IWiCIrJhgkce8yjAxkHKxOYAwY/TUGBsYL7cRDyqpBtFA3pA3jCAyYO3jLmWPUh6cfkofnmXHBE43XOq7YwalgSLvoJwYSJJMCecWIQXrEu545ZM8jxp3rMA9N5iQMH54tZnXFjDsrC3jVWd2AjGM0sDIE3twHeL4h2Dwzo3hiPDB2ccUQd3CEzKpdzEWU3AXDjPeqMRiRzTDutBcjxBSMCO4x3mnI2CC8EHi88/QPrgPxR5oEkccoPJBUhv5zz5sCWceQZ/UMeVFeiDtzDkOdcQYr86wAH54X9IHnQZzKApkUcwX5l8GTe4HfjYFyuDz7/z/aoTzubEC0bt1aJZVhCahK1WrSomVbOffs85QXwMhkfMJuedmVB5fMMybHu73xUYzMxfbU2sGtvozFSilpp4o0HFSnbQxkHjZIUa+w+U61PyLTUfKaREIWL1kkjz32kNqJtHBhy6stIunpe6Vnz95qB1WTmlInhMx9QySupa9njtStiGrHzWc8OF57baxMmfpVkNqSL70O1659tFzzp+ulTBnPy6mXJNSKhZas6N1LVZZ3K2jU9M9vTzSzjaWDjyPjdr6aqLFh5DYGXzz+CxctlBEjhivizjIcAaqkhIS85zYu/x8TPO4ajrjnH3lH3POH2e+FuEOqeEbxHMFjB1GxX6x4fSG3GHQQtWjaQsgh8gRD3Hm/mGA7yBqkg5d+Xok7RKZLly6hwcBTigaWFz/1USDkkA3jqYzTuPNcguSx3I6sAu8v8xyCgAxlf8QdQgQxo994IqN51k2/o8QdIgnhghSzWsT1ITFIAdDjR4k7WGPY4IWmcD5eeUg/XnC0wdQDlni/WUE0hTqRv+ANh5Qb4g6GfE4AJIVzIaeQbCQREDEMBeonGDQ34s65EFbILeQaUsb4UqiLFQc063iakQ3lVjAWILyMK+dhNNFvxg85BR5qCKdZjTD14HmlQHKNxj2aDhKc8chSIO7UhUQJowHjIM7gZ74y143H3ZBT6kBig7wGgwnizsoAsimMLUPcMTZM8CrY8x1EGbKO9j0vxB1SC/k2hhBjh3SJ8acNzAcMaHBhZc8Ovmb8uA6EnNUaCoYKBgbjDkbUgzOQ9jPXGbf9SWW4NzCkTGFVDGPXzNe8EHeuzRxl3mGAcc/ZBd07qyfRwvzEG4/RgrQVHLi/br31VtWnPyRxb9euYzI9PUN5Rrdv36qssbLlykvbdp2k7+l9pUXzFn6gJoD68gsvkEvExQAAIABJREFUTSQE0hB3H3BFkj35hfkwQuJ9Ah9D+tUpkV1GzWd+YhbIe1xWG+vckCzEI/uqZZbkhhfRww/fL8tXLJNixYqHXkq8sDp06ChXXK6j7v2u2N7tKEG3rmOO92MCIjOSdnCDvjdxgnzwwXseuQ8fhF781lvulIqVKipMfblNbjvH+gQ9SBSpcVDAhCqPQmwfF5L1eKkuo9IbG18eAGzCtHvPbilRvISUK1deGUNz5uDJtk2+XJ/f/29f/N6Je1b6Tln78wfy7dLy0vD4TlK/Ugkp7qmwDhZkR9zzh9zvhbhHs8pEUYBU4iWDsPMT4kfB4cOzDQLIi/pgiLsJkqM+I5WJI+6GoCJfwIjgHWb007zscwtOxRMJMYTEGbkBBAeiRRAoelpIWlyB7NBf3h/85Ni4fkeJO0SD+ilolpFkmJgASCseUMiwLZVBv4xkiYJHFgOJdrLSQdYWCC0kCiIHaeO5jPeY63A8feSZlxtxhzhDTikYJHhqwQQPtwnaZQUwrvA5kg6zwZQxBiCzSHVoJ1r3uOBW2mhW78y8QcICEUWiYzzd6JeRXWGk4G2mf5A5cMfjCnnk+nF53OOIO6t0rBJEDRKMPN75GGNc42CJO6sNJo0phi/SFPAkJzpjwOoDqxBxxZbK0D9WCCh4nCHP9Jt5A8kFF/BC7sMcp83MabzhGK6Qa+4h5hWGHisZzFcwQ6ZkpEGMIQG9+yPujAXX5xrMV6R/1IMG/z//+U+ePO70gdU3CgTerBIw16mLZ4gtkTL4mKBq/uZ+5F4DT+Y9cxeZFas9f6SSaN++U3LfvixZtWqFbNu2RS3zFCteXDp26ibdT+whXTt3CeUKV95WtTlPeAMmRQs9WYsJRFVAGoJpbeLkHwvp97LRRDdp2h9x19XGSFbsoFWLLpLBJrz8EuRK5OXy1NOPy7Rp36igSrtfWM6NGjWWq6+61vd4R73p0fzuZvKEVha8DwOjR28EZY6ZMmWyjBs/RgXDKjmQxa/ZCOq+ex9QWX5s6Yt9HSOZMbgGE9isTOS+QqCP1STfJuY20Q9jF04XaTz7xAM88eRjsmnTZuVxh7gnk1nyww//jQ8w/h/eZb9f4p4he7atk3mTp8oHz18o933aRv78/utyVdfaclSxQwPcEff84fdHIe68OCEOeO/wbEIcISeQApwdvKjRSOeVuIMyJBJCx4udegi6g2hAWOOIO55vCCdeQwL/IGTIWMg8wgs+N+JOmyEdHIN8graTUtGk/TOBisaLbM8Ao/vlWWf3m/5Crmg3qwhR4m6yhlAXRNOQOAwFvMaQEEgNhMzsNgmhgcziBYYokdUDTGgrHlkCBDFYaC+BfuCNBt9IeSD+9C834g6xM5vr4FUFQ85lDoMN3l100ka2YeNAOzE2aDs40CfqQ+IHIcMIwENsZBH2uay84AWnLxyPtxWCCXbgYYIOIfGQaEOmwYj+ojVnbDAe8XbnlbiTQQajgjYRbM0cIJAU7zTEEUOE7w6WuGMsGFkJBB5MIfBIX5CEYGRgzMThaRN3cGcFCR4CJkhTwIqgcArkH083hJx3GvhxL3CvYUCxIoCxw5xp3769WpmByMPxMFLAi7YyR0mpuD/iTn18zzVYQSEGBAMZTT9tyovHndUXMEV/z6oDfeL61GuyRsVt8sSzwKyMIBNjvJhTrCowP4mf4P6PwzN/T+0j5+hE+3adkhBxdk8ls8yePbsVoezStbt07tRFenTvoazmQG5iac8t4q0874aEW/33P7eIfUAw8SDrg03mF1vzbhNR47P1ZdsxxF1LRjwiGuPktTPbkOLQ7JZKcOrEie8ocq4MAo/KZmXtU5svXX75n3TuULWKoDd3Upl2kKtY2VuCnVO9DCxKyx+wcJsY28Ggs+fMkmef/bfs3rVLUlIDzz49wQNwxx3/kIYNGsfOqjgZSug6Fk62sRPF2RhD8dp83cm48831edA99/zTSjdXomQpKVe2nCLwU6dO2m8u5P/FrfL7Je4bZPkPE+Wxc+6TCdvWyvKNTeXmj15zxD2vkyxjh+zKTEhWoZJSOi2vJ8Uf90ch7vQe0oNkhhesCbCHZLKEzbJ2fjzuvHzRnEMUIYMQU8gIL+jciDskBLILsaFATPBQQ/bx1O8v6wTyBYgQzyqeYXhbCYDkH6SUFQNkJnFp6kinCIGw+40nlH6jR6bfUeIOcSNzDMQUrCBl6KUh25A7Q4DxmuIxpS8QP6QkaHp5BkPkqQPJBwVCBImD4OLFVu9Tb7WD/Nh4eiG4uRF3jsfgQKoCzowBqSnx6CJHwMNKGyG2cUYMBBxPOETdrEzz3uIcCDkykbhCUCrtJh0k+Ju4BwghZIw+0g7qRFuORtoExoMDZJP5BZHPbQOmOI87bcHLbDA1bYNQ440nToCxOVjizpgRZEm/aBdzmH5AOvGi0wdkLMxzI4UxbTDEnXmBR5n5gxed/kLkeXeZwGzmHYYPqxFm3MGQuYrRhwFM/ax+cX8gCWN+GZy5R7lP6GduGnfajK6cucZ1WE3gWAwlDDYkaLQtL8SdPkK2If4YvoZXEitDnxjvqOTM4MKKGMYH7WcOskIDmUfORd9NcHucgXhoT/LD82ylcefGWLlyuWzdtlV279qpvRrHk9u1jZzWq7ekpZHL3Uvn6HnO7c2YQpIVzfwMfQ712iaLWieu9eqhurwzbJIdkEqbBvvJboJr2F5929NvQmJtcbalyf/s849l3NgxUiQtTVVqOD8TMq1IETnn3AulS+eusSkZo/IRDZTWtxvvfFQpEtKMS1LWrlkjjzzyL9m8ZXMQoOopXXgAXnfdjdK6VRvdz8Bu8kIA4lI35pxsvgxGYaTH0kzyQDkUltKEa9EbNUX17mZe8HPkyBdl7rw5UrJkGfWwwfPy5ZefHna53H+/xF2PWOa21TJv+FnS+U6RqyeMd8Q9T8/epGT9Ok4+XFZMNtUeIBc3zdNJuR50JBN3XoSGCJB5IrziFt9llrNNDmnIKwY8S9omawXebUgUdZnMM9TEZ3zHc45lfArXhoRCEiAX6Hf5HoIaPZ/jeX9xfTzsEGNkGWiLISyQQ/5GUhJXIKoEEkJqaSseYo7HGIBEQb6RK0Ck4kp++83zEyJEWyHErGShl4Zg0Q48zmTbQEKDZ9jkesfLbgwTSC36e9vDCPFFIw95Bj/IMn2G4JjnPETJYAgJtMeVccCY4HzOhXTzk3ZC+DBoIFdxcwH8OQ/MGDPajH6Z8TdjmtuNwnsCnCFytAFCCCGn3TbhZ1w5DrzpKwSP+hkrcABXxhqiDBHEC2zeTXhzKbTFBKOa+ugbv1Mf12TeGlwZH+qjTcxpMzfBl/mAdx5sOYZjjbEERpBz5Fr0y+w9wPHgyVzDSGBlKIpnNDgVSQ9OQ+YHc5pxtwttYdypk35A2hl3DAV7foABdUP2Ib/cV9F7lDZTB9iBIfOF+AX6B9YYjtRBDAL10x6zCVjc/c3xHMs9ZCRUtB1MqIf7gOuABZ58+5jofOG+AE/OAU9WEjiezzCw6Qv69z9KUVllyBKyevUqNWA7d+5QRKtL1xOlceNjpX/fftrisz3NKqe7JzH3kFKEziObPrkzchoTHGokK57cxnJW+2kfA2W2rk5t1GRJXaLU0hDQQJMdKEriSKYZWPu7JUsXy4gRz6uHUyFSMlrZWJj8J5zYQ84661wpmlY0lL88t0li5CPqgRmTmcX2XPM7D4UHHrxP1q5dHRB3r3IeEBddNES6n3hysEGUlb6Rw/z68hAQGzre6oCWwOeyOqCMGb16YOMWluiIvPX2m/Ltt99I6dJl1MujRo2aMmnSRyqt5uFUHHHP/2j8/qUy62TKk7fK52tqSJ3z7/lDE/f8zw53hkPAIVAQCBjiDu8gMDgvRnNBXNfVcWQhkOjYsWtSezHWCGkhIe9ordt36CL16jWQAWcOkIoVKga98kl0oBPXpD3I3GJDECXiNlk3hNxITzz2rjPARNJJ2ikgFTE2RNPL4mITd6NTj5ORqLb5XmvtrWaXVDK7fPThf5S+PyyXyZKGDRvJZZdeKeXLV7B0/J7GPhnsjKqb5LU9yUoCu696ZFjZH9q4iRJ3stc89ND9KsNNOCWlSGbmPund63QZOPAc3+PvS4Isw8ho0oOhCEh4NAjVXvkwbfHx8wJZs1WGGm/lwDLO9LlktNFA2ud/+tknKpc7xL1EiZJStSo61S+V/OpwKo645380ft/Efa18+ejN8sSL78iGVtfIpTff54h7/qeIO8Mh4BA4RAQccT9EAP8gpyviDkFjiWXjpg2ya+dO5SFt3qK11KnbQAaeOVAtgxkJie3xNgTQEElDeDWnCzY/yuH5jujTtWednURJLWl0NiatokVAY9IqGjlKWETj0UrPg8wxuQWRqqampMjkyZNk1KgRahnJ7isyHpbmBl98ibRo2TqSl0VfJ/B4a4tAGx05NeFGUhQl7vz99NNPCDnlo8Qdy7t9+05y6bArfKPANw687DZRuY79t5HIBMqhcGaaOOKu9eyBLCZ6jOmzfY+wXDrj++/klVfGKdJesmQpqVKlqsyY8a3s2LHtsLqdCpa4b5QZLz8h4ydMlhkbdDeLV28k7S++R+7qVfWg+30oedyjUpkTVj8mH3z8g/xISv16x8vJAwfL307TeuC8loIh7mtkzqcTZPQ9r0iQdVikxy2vyqVdq0v1UnltTXDcoedxXytfPHKTPDHqffly/hbJKlNTqtc8Wpq2ai99r31ILjpIycyRLJXJ/yi4MxwCDoGCQADijm7c5HF3HveCQPX3V4fvccfbTi53tqjfu3ePNG5ynBxdp76cPfAsqV+vfrBkY7zdPhZe4GIEG98fH/HEGw98lOyHdd9BNhrbOAiRZOt6tl4bZq2MAPO9lf3GZJeBxJvNnEz9S5cukREvablMaoo+3w6EPb7biTJwwDlKAxb2Tnua/kjKRNVWj8QbTblNeG3PPJ+PHTdaPvvsY0Xco3KUJo2PlSuvvEYZEJToSoIh1vZNHr/aYPcqmnEznD7SXwUJ4WzUUIGWyA4lmDd/vowdO0oSiVRF3tm8a/782bJ27eG1CVNBEvdFH94pj7+6QPZUbiYd29aTrCXTZdqHr8r04lfKoyPvkB6VRQrtL3Qgl2dKQRH3zmdXlaYtu0uDipUksegjeX/KT/JjsRNk6OVXyZ35IO+HTtx3yJKvP5Gvv/xJ1lVsKjXLZcm+vcvl8wf/Jqm3zJWbT6sr9crl/wF76MR9t6z4/muZM+UNeWzsRzI3rY30PuNc6dW8qtRtebwcYy025qd1jrjnBy13rEPAIeAQcAjkFQEVnIpjGokMchkE/xD32kfXlTp1G8qAM86U5s2a+xp0TXS96n35h7UhkqWTDsliIkTfY6Ch9ItKz244u+HDdlaU4LKh1IVKcqP05NqbHPj6vQzikZznhlAbLz2EFy35W2+/IR9//KEUKVI4lHkRLTerDuRzR/6hCbLOiMMKgfGu72/TpcCO0FiFiXtS3n//PXlnwlve597RKpQgKTVr1pYrLr9aX9vTmgdZaVRtvvzH9o6b1YhAnqMDgpHBmJUBI7GJ7oZ6IC97kC4ywIJAoZfHjlEBQBg4ZOQh6HnFivjAsLxO0oI+ruCI+xb57B8D5e6vqki7wdfLzRe1leILJ8mHz/xVLn09Ta596xu5tY1I0YPIoX7oxH2gdL5zuXS4ZKhceMFlckrTo6T0tp/ls/GPyOOvz5TdzW6WsS+eI/XyCO6hE/dlMuX55+St/2yQajc/Ijd3KilZe9fKrEcvlJePGSdXdKv+PyLuHgA/Pi/X/v3fMrV4P7nudieVyeO0cIc5BBwCDgGHwP8zAn5WGTzta9asVsGp/F65clVp0LCJnNDtRDn1lFN94m4kMCEi6pNls0GT3k0VGq4zxgReeSvu0yfHyjvsCbFzk3341zXk3hB10xA7h7tXl63ltnc+jerxNcFNyPTp38ioUS/qKHwrnSS/qo0kzjlfunTpFgSQWtljQvIXPw2kTgtpY5Wb7v6rKV/KK6+MVRH5lu2jToUAXzL0cqnfoIGuympbXlYktKFgjJhghgWk3ch6PCMgtP+VJf+xdsX16wyWNpTcauy4MbJly1ZF3IkJ2Lx5kyxcOOewCrIpOOK+VWZ98JpMXl5GarfvIi0rrJUFn4yRVyd8JuN/zJCLRi2UB7uLFCuU/7u6YIj7Sjlv5CS5qVd9qVtat2HNlOflhYcfkfEbT5G/vfqUXFgzb207dOK+XKa+8Ig8+9SnsrT5ILng+K7S+5L2UnvRh/JJdg9pU6uEVDiIXPOH7nF3xD1vM8Ad5RBwCDgEHAKHAwKJdu06JdmyHsK4atVK2bVrp9rxkgDDxsc0k2OaNJGLBw3OERgZhKZGuuFlm9EEVR+lyHsumWGMZMauL5CoBIlOjJAjJPawoi6VXMbkYFdaeU8z7+ePNxtHYVyY4MpAi08vyKwzesxLsnDhAiWXUcVrGJqzBg0bySVDL5NKlSpbWnyPS3vX1MQ68KofcJC9+n/66QdlNOzYuVMYD7uQ1eeC8y+W1m3aWSsBQZYX+hNo0sOSF02wTb78yEZUluERtntyZpcx9fipg6wkNLq7SZXa6dXXXlF7ApBClHRQeN/nzZsZm//3gNj8RgcUHHGngbtl9S/TZea8ZbJi3UpZt3C6TP36Z/l6VZH/MXGPTwe5e+bbMurJe+Sf31WQYU9+Jv/omjeQD52475Rl0z+SCcP/LWM+/kWWZneTS+4bIE2krnQZ0FpqlyoqRfLWlNBRjrgfBGhHyCmkaiR9Hk4RdnZ0et+DHzgcKeS0PxgsiV8yaQBJC7i/tH0H38KCP5M0hswfCukDj/Qc36RXJt0mee5JGXq4FVJOkuqRFJHsFkshlSVpOkkPShpHHKBsQkYsIalXc0uzeih9M6lRqcOkWj2U+g7HcxVxNxpxiPuOndtlx/Zting1bHSMyixz1RVXSVpRncsdhhjIZcKedUXuvF6GvN2+lCOceSbspbZ2WY3Rcfvg+SklLXIcTZsSu9lTAL8d0GpLQphEn3zyH5nw7tuhbDC625oo9+7dR04/vZ8UIojVxsMKFDVedbOSoAyFSA500xrtCU/I7NkzZfjwZ1VqyChx5wXWr+8A6dHjZOXtz03LHg7A1QGmakx0Ch7v9yATTK6rG/4YBhvfRievLfXR9SRVBpx33nlLfvn1F+VxJy8v7Z0z5xc/3+vhcBMUHHHfK+vnfSlvPfeSfPrTCinbbZAMPKm9lJ52t5z26KzDkrhnzv9AXn76Yblrahm5+rkJclPbvI3IoRN3fZ1N876Qz8Y9IC9O2SUbF0yXn1d3l+vfvE+uPOU4qVMyTfKrKnLEPW/jdyQeRX7mN998U+WjZpMnCMuRWngeQlYgvf8LA8TGsnv37vkiTLT9+eefV3na2QgJMnQkFHJ+s0kPhJ2YE5Nz/Ehou91G3qEXX3yx2qCL9y5OVvrzW5DevGJDm8jdjrPOGETsOMtKMTnV2b0Vg493bbdu3YQNlBgLOMG4ceNU3ns2lyKmsKALG0WxeRj3Wa9evVTO+t9bSbRt2yFZKLWQ8laTRxxpAx53QK9Vu64cXaeeXH3l1VK1CtpuvTuqytLieVn97DFWEGo4BNLnt77n16grfNJs1B8mD7ymmJ56xtKFWOjbpN987F83IruhL9ojvz8CrYntrFm/yshRL8rWrVvCu556O6WWr1BBrr3mL3JUzVpeCsywdIV2md3jvG74KSA1iQ5vmGRIPl7+xx5/SD1cUiO7p3KTnHBCDxlw5tlqMwSKTbrtYNkAIjszTACscvB7Gv3cJjPyHntVIi4YFuPCDh0w7fnwo//IlCmTpWjRYmrVplixojJ37izZtk1vrnI4lAIj7plzZNy1w+S5hcdJjyuulesGHCvl1n4vU8cersR9n6z/dowMf/xFGbfpBLn35X/KmdXyNiKHTtzTZceODMnMLCTlyxeT3RsXy9TH+8qNLy+TuWX+JCNf/pP0aV5DPEVP3holonY6ZKdKsyV2nk+MHug07gcN3W91Ipu3mFzW7I55pHpMIb7sksmukYMHDz7gpkS/BZ6HQtx5/7AhFiu/bMLERkJHQgF3dnXl3TRp0qTQhkRHQvtNG9kY6cknn1SG06effqp2O502bdr/9H44+eSTFUlnN102UKKwmRVthMyzaRmFTcVYKcADj9fdEfeCmXnK486NCTnbsGG9rF6zSu2eymSvVLmK1KnTUPr36y9dux6vA0Ct9Icmt7qRpShiGqdn90i9yVTia99jPOWG3Oru+RGqfspFI7vJ1bNvCcBDhDNyrTjjguORdkyY8JZ89PEHUqiQTg2p+uz5rNMzMqRjx05Kc65SR3rFJs9xOnbjlYYUh1cjdAVktXn0sQdVjIHZNtzX6YhI69ZtZciQS9UmUNESR9zjcrebsdvf1DGyGhXAaumXwv0zBki4JtoNaX/3vQmKuPOgh7wvWjRP1q9fWzAztgBqKTDivmKc/OXCe2VJ8xtk6J+GSJ+GIvtWTJcvXrpHBj6/QHnc7++SIcWKFVYbieUnucyha9yRymTKlW+9Lld3O1pqFhfJzlwl08Y9Ic+89K2s73qLvHTfaXJUHvE8dOI+Vz79aJ4sXFhJBl3aQUqmpUh2+k5Z8mJfOfGeuvKXd26T8zrWFb3HYd7Lb0Lcb71bLjhmn2RkF5biaUGMSt5bJcojNmjQIPWP8s4778htt92Wnyr+58fGGexxjTrQcbk9G6MrftHnE+dBvihmB9bo89b8HfVixzszwiluD/TsPlD78tIWpAEkNsDjCHkeOHCgigWyvaUHwo/rRDE8UNui/c+NuMe/O3JKJU02Nd6PBzKgDtSfvI7N/t6pcavOoRV8TxkQN38Odj7mZbwLak6ZenACVq9eXZ566ilBivKvf/1LPvnkE3U/5BXHuPlj38dxK0C5jSGfowB4+OGHpXXr1molAA87q2HMdTgR9ZnVMRyN8AJWCZAbH4i429fN68oU1+U6nMt1kHXl5nE/0Nz8nz9089iARLt2HZMpKZq4b9++TZYtW6KCU7k5ycXdoNEx0qxpc7l40MWSWkhH2UX17YrseYRey1CCDZkgLGaHzRwTzSIzxggIBaH6nmGVQ0WRH4g7ZNp4tc1GQfYNY9pgjtdKEd2mOE99CKtEQpYuXSzPP/+0MmQ00Q686kZmc+65F0qP7idrPKx88d7OUD5O9svI9sQbIm8kLN9//52MefkltZSqj7PDeLFm68lfrr8pNh2lBbe1h5UXEOzLZXI+jG0JTdyLIO7m1n21zR79O+dzg86c9auMGvWSklqVKlXa07ctlRUrluZxSv72hxU0cR+f0luuu/lqubVnqvzw5nC555x/yqQqdWXQiHlyVeILSevaUaqXKCH5ib08dOI+QDrfOUN6PfGr3DWgsTQqL7Jx6tPy6COfyPSSfeS+0ZdIh0gsxf6QLxDi/uhjMuKVdVL1tmfk8TOqB8T93R7y8CNDpXfTalIyn8P/mxD3ay6Utqk/yztLOsvt5+UxejfS7iOZuLMEfvbZZ8uJJ56oyAL39qZNm5SXb+zYsb7HleVujuvcubM6DlI3e/Zsef3119X245yHl/maa65R3jaWyK+44grllWM+jR49WnnimOutWrVSZBaP4rPPPqu8o3jqHn/8cfX+QCbA9zx/BgwYoAwjCDHPSpbC8QS/9tpr6jq8yO+++245+uij5dVXX5X33ntPjQ7bwnPvU/72t7+pbdvRfd9+++1qyR45CG1lC/mNGzfK+PHj5ZtvvlFexfbt26t2fPHFF8r7CQmhsCyPLAAtNbtFk53tl19+UTgtWLBASXwuv/xyRb5oKyRn6tSp8u9//1sRIPrBP7yV/L1582Z1PitIbAMPhqaNYEa9f/3rXxVxu+SSS+T666+Xtm3bqrGhXRQ0xbfccovCB8w/+OADZTQY2ZGRyvTu3VuQN4DZzTff7M9gVgVo09KlS5WxCSn6xz/+ofC86667ZN68ebnepXhYmRO0mRWTLVu2yJdfknjhFTVvGGfGm+8eeOABJbuh38OGDVPzaObMmQob8Pr73/+upKNPPPGEXHbZZUobDR7fffedOgbNNJiCR/PmzdXKGxpw5i24YCCBCeNG/ZDJ6Hgztk2aNFHjTRsZG+aAGW/azvVzG2/e14zXyy+/rMabcuaZZyoDDR0683nIkCGqP+DMHKNPSI6YZ5zP+HAvxBlEzZo1U/OT85nX9IlzuB8Y44YNG8q7776r5j4FjTljZfClbVznzjvvlLVr1yrCfdVVV0nLli3VvTRjxgzVP+5vCvf+6aefLj169JBatWr5cxZsuQ7fY4RCjnnf423nPrrjjjvk1FNPlfPPP1/d2zfccIM697rrrlPzk9z01JEbcUcLz7nMDxx+5p5m/q5alXs6ae5psKA/GA08T7hnub4tlaGvrBrx7AAPDDrGnJU8nhGsEhxJJdG2bcckgZgpqanqwbto0QLZvZtNmDLURCGXe+3adeWySy+T6tWqezIZrW1XxSbqtjc+ssmSvSFT6LxIvnSdjUbvzmnIuiH1foCqRdxtwhmik1a7fGLteeMVGfdGifOjpJV63nvvbXn99VdUPnI/jYtHgjEeSBl53bU3SqNGjf3NpriOkeNErZuopaehQ3qkcfzPhxNl4sQJCveQ1MaDuFTJUvLgg4+pyWkbCuZY04ecBFyjYgh3IJMJMt7kbswEho69IZM9we1zSY25etUqeeTRh6R48RLK8GOZb8OGdbJw4dzD5r4oMOKetVvmv3Kj3PDUhzJl0V4pVbSxtOzQVk7qvklGXDNGllauLZ1ufE2eG9pUapUt8v/mcU9mZ0nm9jXyw3MXypCXlsnWXfukUIpIduXOctp5F8n1Q7tJvfIl8hUMWiDE/ZFH5MHbxsm0UmWlbLFUkZQisq/+EHn6ySHSvWFVKVM4NV/sOuRzAAAgAElEQVQYMaEKjLhnLpEPH7lNnhzxgfy3cCfpcsbl8sDtfaVx8fyq7vU0P5KJ+xlnnCF/+ctfFNHipcYzqU+fPlKvXj0lOYD0QuYgA5AkXtxjxoxRpKh///6KXEAE+Rypy4MPPqhekhAtSAsvWcga9UM4IZUEskMUIOzXXnutIv5xGvcuXbrIfffdpySFEC1euCzbQ6Ah7xA2npEvvviiIjUYAbSNgsEAQaJA5DAyIEaQKQgzc5z6IIiQcNoKceM8XvSQa9p34403qnZXq1ZNefYqVqwoU6ZMUaSP/kMEkQpAoGgD5BgDhgKRo2+QIAg/BI5nMwQCUs+8gSBD2m+99VZFtkwbwRDMuC5tZTUH8oschHGB4FEweB599FE1XnhqIT9xxP28885TWDNOF1xwgf98hvRAPCGiF110kep7XjTuPOvBF/L88ccfy/Tp01Xf6Q9j9fTTT6txh3D27NkzhBFkEFIIaf7+++/VGDCGeFAZG8gY/ATiBS+B8IMd7z/mF6QfQ4O+Mze4BmQ0qnE/lPFGM8940z/G+quvvhLuFcb722+/VYYGhpvReq9bt061AeMF8so9w9+QS3CAZDOWzCnGcsmSnGmTmXMYUtxHkHGCtCHLjzzyiDJemPfMb+Y5BazBDSy5FxgD7ks+Y+4wx3hnc48YQ4i5xz0NlrT90ksvVVh/+OGHqk4MPNpL31k5xNjp27ev+g5DlnZDzJlPB6Nx514bOXKkmqOMM/cIxgMknt/vueeeWJkTePAdY8+9Stsg/R06dFCGjk3ccSyAAfcqhjzByuDKcbSd6x9JJdG+PcGpeNy19nn58qWyfsM6ydq3T/1dsWJlqd+gifQ9vY+WyyjG6f0v5OrVXnFK1CerPrOyzARVBN75gNgG2nYIssntHgU1IOPeN7lkcgnyngfH2WTXEE9+8rkhvmvWrJLnnn9GVqxYLoUKpQYpGD3Gz81WuHARGXbJ5dKqdRtJ9VYtbAId3a1VGTuWMNxcm7peHPGcfPPN1BAxN30mTzw34qOPPuXLc8y54OD30QsSjSPZ6riYa/urJRbAum4zkuYLPapRCY5tKFAXG3nd/6/7JDW1kC+VSU/fKz//POOwuS8KjLiLSObWFbJs9SbZsitTRIpJqbJlpEKFpGxYtE52J1KkeI0mUr9yMSmSmh+hjKgHYIUKFZTn8KBKMlvSNyyQeat3Snqml0UprZxUqlpFalQuJYHIK2+1Hzpx3yvb166VNSs2yHZ/SqWIlKghjetXkhKFU+VgRCkFRtwlU3asWylr126UrckSUqpCdalbs2y+jBsbySOZuN97773K44YXD8KGd5e5CGmCPPKChABxH/HyhKBCYni5QyjwukIYIf28VPHyUfCeUyckBi+f8fjddNNNyqPJdxCZOLJpglPxruLRhBhSL0Qbzx9EHIL3xhtvKGKXX+JO+4YPH65e4nhvIUK0D/KKhxIiAwHGi80xHAshOvfcc9X1nnvuOWEfCwgHpBEjBeMHMtmmTRtFsih8D3mDQIAVxB48H3vsMUVSMRJoOyTPBPThzed6FHCGrJjMLocTcTdjg0ceLzPvBrz/b731lmr7aaedpuYSBI37lhUb5gHzis/oI55rCl5RQ6b4jOMpGDt4cfFOQx4ho8hHILaMP89LyColLjjVEHe+B+cRI0YccLxpB6QVootXmPnGfcHY0icMLIxVxhsSyzEYIBSMW8gnhi/HMacmTpyo5i7tY56BA/cAxl9cYa6ADcfTPwg1beDcvBB32k0/KXj377//foUf9+8JJ5ygViIwfjGemYfMQe5FM2dZ2eF5gKHLOXARdPYU5j/znnKwwakYLdxjrEhQB44CPPPMGwwM5odZEbDxoV/Mf+YY8wPj0KzA9OvXL0TcMUwwQFjRwTCh8KxhVQ3+xX15JAW/J9q0aZ9Ey82EotObN2+UJUsWq05DuPCcNmrSVOrUqStDLh4sZcuU9eUqypNrlttjZShhUY1Nto1X3ZeweFIYLUXxpDaK8Kd4loCVIoVrGU99JH+7uoadTsUmq4yWRfBNHZr86u/09bVW/7vvpssLw5/xvOJqN6SgJES9bPAqEzTatWs39QC3yTE3h+09zykV0kbQypUr5KWRL8j8+fOkWLHi4WhXEcnalyXNmrdQQbGmPlNXPCGnmQFRtMm96YCRGJnzjeFmvPNhGCNpJGMfL6KXrbdvk7vv/rt6ibNaUaZMWTWc//2vDlY5HEpBEvffqj+HTNwLuGGHTtwLuEFedQVH3Au2fUcycTcvYEgxS+0s+ZO6DW8fHkUKHlNehhBaiAmEnoJnGQ8k5AKSYRN3MjxAtCAdnAPphyggraHgOYWAjRo1ShGjOI8718WzyUuWNuEt5mWMFxviRjkYjzvnQcKog+cYOmLSytEO2kPBQEEOgHGAR5vCMx9DhbbyzIP0mEwWBKRC/OOIO9IAyBTebDzleMzVUzuRUOQVbzneTKQqNnHHM06fTTmciDuEFJJJn20SiqGFNx65C2NGgXCCIWOFkWI8q0aSYhN3Y+xwHhIN7nlwY55CGg1xZxUELE32mAMR97jxhqAbg8GMNxIjjCx7vPHU0ob69esrQoi0Aw836TJt4g4hxsjCE848Yo5w3yAbAROMM8bXfBb3FCpI4s5Y8CynYEwwvyDK3Fd4pek7/cL4nDx5sjoOQo8nm3sOAg2pLkjijkGPNImVBOaB4VAYZvTdvj9sfHi2YITwDMIoQvZDYQWK+8L2uFMvnn2MD+YJhfsco4C+YWiyynWklESbNh384FQ6wiCi8cYyRjLDg6R6jVpSq1Zd6dWzp3TrdoLWiVtedGi0+czsHhRIUbxARr19pw7MBB07JUkkcM926JuHmS9p8XZHVZ+bDCn2+UbLnkMlHk5VqXZb9fTy9mCp63jnQrzHjHlJPp/0qbIyQ0sKqg/6QDwl5583SDp06Kwmte1pj8pQgpUFnfVl375M+eSTj5VUJi6jDJehHT17niZnDTw3NK9s+Y26DkaUlXYyp2wm92lpGxwac4NwkAnHPiZO+kOmmd279yipDH0BM4g7N8aXX35y2NwTjrjnfygccc8fZkcycecFB5HgZQoxNcHyeJF50c+aNUt5vfGw8kzg+RfV5+L15OVviDuEDFJuXph4/iAu1AdBpUD0ITr7I+4ch3cScmwC0ngWsVTOyxoCfDDE3W4f16B9eELRdBuSgvwHKYwhchAdvJJIHgwGvENpFwbA/oi7TcbxNmIUmQKhxQBCDkJMgDkWjMHQxvpwIe70G+whpngwwSNa8D4bQs+YMccYRwxESDLyE1MMcYePkE7QFKQjSG6YO0gdFi5c6BN3jC2MOlP2R9yj4/3++++rVaW48cbzi4ec8UYzz6pLdLyRw0DcWW0wxJ1jIJEUs1LDvYU3HpIJV4B4Igkxnvm4p0x+iDv44J23pTLG4864IDUzBZkb70JD3DEuWE2iIIdBshRXIPIFRdx5r5jVq9zmDSsLxri320OsBrI57n3uNZM73vTXEHcMJzO3crsG9zZSuyOlqJ1TjbddSyESKlCHwMz09D1qguI5xetes0ZNFQhQvlz5UJCncUSTdcbsmGo8uSYLjA9IkJnQ+0jr2SmKDMZs1KR14IEW3Ts4IO6cm4sMxb9uZLMmrqUypxg2boiqZVBwDLntH3zonyo9pErFaAnpzeKA8VK3aN5Szj//ImWhRr3rdvsCL3dCFi1aKP9+6jHlsUpL05HR0ULwcM9Te0ufPv1VG3w5jr9Dq5dn3jJqTB1G9mLbSQZr21ufk7iH2xE1QII2ms2dNNlPT8+QkSNflCX/x955wNlVVWt8TaZl0ieZSe+9F1IoCSGU0KQpoj5BUURRHwqiYgULIiIIPhEQ6U16D4Kk0EsCSUhCEkJ678lkMplJMu39/mufde++Z+5M5k4uKXi2hpm595R91t7nnG99+1trrViuqzU8nKigOm3af2qsJBysmyQC7qlbPgLuqdnscAbuXCnPGWQcMJyAAcAjf8O4A9oBU4Bu/oY19Flg9oedQ5/9aQB3nAkYa5h9+gbIQwIBACQ3ND9NKgOrze80smDY8n9Y494Q4I4+HKkATCFgG6YZwA0IMDBRG+MOU0vfsDPbI4GxhmYZ5p7P+M6Ae7iPbA/bzFhYQJ6BRBhiwGJ9NO6872EerQFemb+patz//e9/q2wBzbTZ3L9rkJNYECB9BqwzTwDhgEQLumUfA+68d+iLSYOwC0CO1RokFshVjHEHTNJ3a+kG7oBZQDnBktjXH2/ugwMN3Fl5YN4ja4G1prGSgfwI1tw07vUF7khHiFHg/vLnJM4GY/RpMe7ck6xK4bxyH9mqi40jq3TJUpDixOL4QDLjzJvzi3PCM8mAO/ciKxw4M8xRk2P5cxNS4nDK86/AnQv0C/vsLiuTlatWyO7dZfqP7zt26iL9+g+WsUcfIyeecGKMhTEG3djvBBYYy3jSFD8jjC9TiQHoWlLm7Qu4m7Pgs+UJoDQAuD7bH5aY2CCGWWw+X7hwgdz4lz/p0koN6bdeo7oVCrrz81vLkWOOlhNOmKjsg6XRMrBs52F5Z/nypfLkU4/LsmVLYlKlBHgQGInznnrK5+Sssz4fS7dUU4ceBJsG6qTagHgyAB53QNzFuIUINP+A8rjuvyZ0iXsx5m/g0T7xxOMya/ZMlRHh9BHM8+qr/0mQEaUGg9K7dQTcU7dnBNxTs9nhCtx51gAGkH6gI+clyruB7A3IWgj+A+QhFYDtAnjClBtrzgsYUAWQB+CkE7jzzERXDiCF0YfVpm9IWmDtCG5lyRsWFnAH4IWFpZ8QUGhbTXu9v8AdWxALAGtJYCJZNegfchAApTGwSCd8qQyMPUGLsLeALVhOtPOAMJh07M7fvDssJqAu4A7DjMwB54FrA+DC8gJgeffUBdyRoCBD4Lw4Y/SL88Iwwz6nCtzR3hOLgLQKGYs1mFHAEzIZbIQMiJgAVkZgmgHDAE6kNoBwH7jzu2n9+R15C33m/YSOmTlwIIA7gJJ5jtabuYfTCpBlTpESEWCJxh25xYFi3JkfzC2cNpO8cG4L2k0VuEOysZrBHLRVLzANxyRTEOOKJIV5ZYw7wcuWTaehGnf6y3FwIAlwtVSp2NrkeslANbEojD2OBY7Us88+q3OHccCB96UyJsPjfmS8aDw7cCCZm0gCD2ZBq9TeLiKax90AKcDaAbZGsnbdGtm0caOUl++VqqpKadqsuQwePFw6duwiZ3zudOnbp69q3f1Ui7GiSV4vYkA4OLYd3++oL52JMdWeht2U8pZHnm0SJDfGNPvady/DTYCtY/IeA6/KtwcBsAb6Ndd8KCMOf0+f/q7cddc/FKA3iunuE6TksUsqKdml8pDBg4dIt27dpVvX7jJ48FB9CXKsRYsWypy5H8qcObOVybdJFLdJKDZAMuTss8+V008/I9C4+/lz4tHAznZu/cOX+Vu6RkttGbt+MvfEQgf8glc1baAHRYlT5RyUeItnrWHlBCfslVdelmmvTtV0kHi5bdu2l7femiZ79+5JdX5+KtuHgTsvcUul9qmcsAEHRVvLHOKheSg0gAjAAA0krNqh0niBkCEAWcah1GATeYEcjnncAZHotpGLoA3luQVbzbWg5eUlDisHUENOw8sQ9piVRlIfAtxhwmC50gncAUq8gGHUkFwQ1MnL1ip68nIneJGXPUAaGQZsHCwb++KQABB5/u0vcAfIkX0FwAt4hKkEQADkWQXgHDCJOD8wmTDQ2IyAXYA+DDOr18g9AH2wgMZ8k7YOMMSc5rO6gDvXC/PP+bAJwBEmEieG5wdAjBSSybLK4ABxXsA658P5IlgRZwyHIlXgzj4AcuYBIJzjsQJhGWoIcgT0MTYAJu5dxpO+4gjxXAHIw9izusOzBqcChwL7Mg+RFSFhwglgrvEuOhDAHWDI/YzTyrOQ/uAwMt5cNw0nifHGuUAO82lKZbhu64/FmaA/B8izWsFcA7ij564v4272ZU6xOmL2Z57isBPIyXwCHzJGzBuyJ3Efcp6GZpVhbjJvkASRxYm5w5znfUPAKj+TpWtkvvAu51lFrAPPIOYGzjFjwj1B/AH3F6tzrERwTyB1o9/MdXT0SGyYS2Gm/1B6n4T7osCdSWCMOxeblZkpJbt2yerVK0Na9y4ybNgo6dSps3z+7LPVCJajPXbgZHr1hJSPgX46XBApJKFRFtjPM52QtjEIWA0QagzEJ8lo4zsCCRldvGDYsDwlxlZ7+enZ5sknH5NJk56TrOyseFXVOpKFAGLJSFO+t1z2lpdLr569dBKV7XYSJEA22VeSqGM8SU6GAt6f/uQXCv5Nx17XpHKrCS7VpP3uA/QEpylwUuLyndpAfzxANS4DQuKUmB+e795/f4Y8/8KzyqgQbAtwnz17xiFTPTUM3GFueKEfSo0lYB6+6GcPhcZ8ZSnS8uUeCn2iDyxxAiYBb4dSQ+sKcDscgTsvPVgwQHe8XkaVjj/BexZgyNwEAAPCrNANzC/ZHQwspxu483Knb7BxAAcjIdDdAzSsYiMSH5hZmxc4F/Qd9pZnFNpxNOSWZaQhUhnAJZICgBGNjCIQADgzMH40lvAJiIMZJ00djTzkgG3en6QTBPwDjOgXjgj6Z66F/Xi/1gXcYe5xICx+AMCF089xWZ2w4NraCjBhB+Q+2BK5B2NHY+WAVRNYVL6rTzpI9gPIAtBh1d3ruVr1xYAq7gnsQuA99oatxma8Jzgfgbf8jU0tRSDPHf4GhDLfsAeByIB1nBrm54EA7mjcGW/GE7vSeEYz3mRJwpm18eb++bSBO+fCxjDgfn8AwDhG2M8y1dQXuOPkAnwhi1iNwQGj4ZjCZqMz51lLw4EC4OPkcc8zT2xsSTnJd4wN71qeD7ZqUlsed3T+zAHuR8MisODMG+6HsILAnvWw7kisbL6x2kY/rdgdwJx7gr6wCooTgKNIYy7hKLBax1geTi3jqKPGVXMBsYwoQVYVQOemTRtlyxYS/u8MgGCGDBw0TAYNGiYDBwyQY445xj2wQ0WXYrxvkgwuis89QKw3t8+ue0GjBsiVaQ+Avsli1Mi1FVUKZ5axIFafSbfjJUHNflpLe/jwEwD92GOPyOtvvBpPU1nvLH8ZGojqVje8bDz1mC1oxa++6vdSUFBYY2tj2d3ENtY8HlyaKINxD9Jw8x2XcDYZ//rN5Mbg27F8Z4JjIS16/IlH9caggmphYTv55JMFsmmTi2Y/2C2SyqQ+ApFUJjWbHa5SGf8qeSnDFvPMgvWsTQPKqhoAEuDHS35flTVTs2TyrekbGmZAH86bZbsJb802NPT2n1ZDVkI//HNgE+xm2mx+B5zTABJICq1BmiEn5F3aUK0tgIuVDsBsbSCntusH5OEQMcbhCrUNtRk24bhcT0OOaRp3c6iwL84Hjg3PolSvsaHXkWw/bM38q2u803m+fR2LecX8Succx97c03bvhNlo3vMAe4A4Y5yuVIpo6Tkuqwd27+zr+v17izm8r7nBXOf+ZFtWKw7HFgtOdaAsLpHgd7Tuq9eskp07ixW4c5HNmrWQo48Zr0WZjhwzWvr07p0QkGqFlkzPHuRWVNv4+d19sYexJnEmN54S0oC+r5VPamgPcRpYteux7Wvouz2JTXibcOYb69v2ou3y4AP3qtQFDfin0+KSl7179srAQYPlsh9eEaSKdGfU/gSbUfRJa9cGaSwTK5v6Ehhn9UR9fEh2E7ugmp/XujIRyzDk9iGg9+F/PSi7dpXqywiHY+3aVbJypUszerBbBNxTH4EIuKdms88CcE/tiqOtIwukzwIG3MOZUNJ3huhIkQUOXwsEBZgaOSZYM60AAl2OSyAWwv0NG9YpaC8pKdbvO3ToLCeedJq0a9dehg4ZrHoiLZTksdd2HAcwg9zq5hiE84uEiicpuKuR4tEhf19Tnwxy+uDcGPsERXYIOLpt0OrHM9qEFdyaxjIITOX4eJjPPPukvP/+e6p3d+kwEy4/LTOCc+HZf+MbF8uY0UclaMvd+FSr5jzmdLko2aBQUmI5m3AxKPOkXFBxotMWz+ATzxgTzqCjMQFqyzjTr2eulkCzeZ9s3LRJdYD5+W2kuHi7su4+05QWIzXgIBFwT91oEXBPzWYRcE/NXtHWkQV8C0TAPZoPkQVqt0DG6NHkcc+KbWHVQw3Is0SybdtWrYgJcCdIALDbp08/OXb8SdK5cxcZOKC/dGjfweFzY+6RtzhEGZOV+GxrUsbdS+kYZmYT2F7Atnd8/S6UxtG/ZCs2lAzou+t1YNdarGJrYoyofu2cCtFlnEcfeUj+88pLmirJGO86TJ1yOsSK8grp1au3XHTRdzSuwJq/MhHX8IcKRAUb+3bzVyLsWAa+XeYe13zb+6swPlOPyV02IF+W4yqrkhLywQfvkyVLl+pyKbncKysrZP78D5Pm9z3QN2gE3FO3eATcU7NZBNxTs1e0dWQB3wLIGdBNQwAeaokDopGKLHCwLZAxevTRGpwKKAPEZgKeA7bbcrATILJli8tzyT8APNv37NlHTj7lDM2cgmSmfbu2AbC14kYuwNRSRdYlyrAgKMcgeyyyqWYMiMYypoRYec+ScTAbKvQUoMxY4aY4Eo710ZfXhKUhceTMcR39//xzT8uUqa/Irl0lCVVSGzawflaYatXzXXD+hTJhwgmSm9s4AMm2QqAXE2O8/ZWGMPD2Ab8FEycD/3HgHjhdoeqrvgQnUYZkKw5urYLvHn30XzL7w1lBLveWqgGdO3emVuM92C0C7qmPQATcU7NZBNxTs1e0dWSByAKRBSIL1M8CMeAOKMvKyo7tBfgjDSTgkCwzZEWhKBN53QGpLmC1Wnr06C1nn3OedOzYSbp17SLt2rZ1ga7++f3chKFAVqumakDQgiwDJO3D9QSpSCwwMqjEmqA2DzHwccAdbJWQK9Ex1bHzB3DYB6a2ClEzHaILOJ07b448/dTjsnLVSmmcm+snWqnfKCR4BI7x5rhDh46QSy+9TKP6Ew0aaNxd1nVl+5MB97DjEXZKtEaslw4yZnvvZPFjJIbsJsYLxF0ytuffv196UV59darq8kkLSRDLnDkz1ek72O1TAe4lS+T9V16Sp55fJJXdR8vZl14o4woafqVkXiDAi9zB+9W2vi0P3fa8TF8q0ueML8ippx4pfZulfsS0Affd62XFzClyz51vyPrG/eQLv75MJnTIlrzM1PvEHqQuJO3g008/3bAD2F475sh/Hn9RXnl7s7QcdYKcccGZckSrhh8yAu4Nt120Z2SByAKRBSIL1G6BjCOOGK1SGcCpMu6ZmTEdsqtomhHTvwPaifYlgri4uEjKykoVMHbu3FXOPvuLCuIpzNG2sCChCqjqoRMSBwZMcbLUkTEgabKUuD4+QUhuOviE7DDxKqw12H3vXNabGJANCdQtHbrJYtyagWsGXzXfu37g8ppv2rxJnnvuaZk390PZWbIzVqAq1cmHZr68olx14V+74EIZNmxEApNvgDnmTISkLZzPwHYiUE9QEyX4MnGVkWPOLejWtO/GtNeUL+nZ3LGCwFhbuXnnnbfkqaefUqkM/9q0KZB582bL1q2bUzVJ2rdPP3AvkZWvPSdTps2SBVWtpXWzPMlueZxc/L2RQsbzhoQw7z9wZ3Zul1l33CDPr8iWyrxMycruJUOOHCcnn9BdUsXu6QHuZbJ5/tvyxlPPyeulHaRDy3IpkRPkW98bLV1bNZa4YK/+Q54e4L5DFj1zr7w0c4NsaNRUmuYVSvsex8p5XxkkDcXuEXCv/xhGW0YWiCwQWSCyQP0tkDFy5JHVyGMaZWbGqnfG0i96INAAIUGqaN6RccC6FxfvUP1yu3YdZPz442XChJO0xH3Lls2laZMmmqccByAhONLE8EG1UQuKTUCTwR++rIUAUQWuCddn2VVqyVbiBcYqGxzk7zQ5UCJzHDDvgGGCdI3ND2ndY/vE/A8nX+H/s2fP1FzvHy9aqHnU8/KcxKU+je2RIuH8nP/VC7WAE6sXibKUODC3Y5qT4stfrI9WMCpZzIDJZnTbmKQpwOGWcUftlShfip03FFTs6+Hnzp0j9z9wr1ZPJZ0ladkA7ps3b6yPKT7VbdIO3LfMkIcffUOWVvWUL37jJGmx5h15/MbnpetvbpOzu4hkJ8YJ1+va9hu4V1eKrH5efnDN+3LUhRfJxNF5Mv/hx2RRcRsZfsGFclSKqwFpAe7Fi+TNyVPkyRkiF/z8YhmaM19uvfB6afeLv8kpg9tJQW69TJOwUVqA+4ZpcsNt70juwOPkzDMHSMl7/5HXXlkm/S67Sk7umHqf2ONwBu7UNCAvOIVmLK93w6yQfC/SCFM0hWJB06ZNS+ehaxyL4H4C4vkH2cHzNNUKiZBZ/ON5yXGQ/dGI/9qf1Jf058wzz9Q0hxSdodhMbS3cd/rgVmYr6rQf2/Fcpt/01fqeqg0+1UH6FA5OPnAKdWEf8vcfii3Zez38nj4U+11Xn8irTu2GQ9nuh5tNk/U3Y9TII6sBxBQKatTIPZxiWVQC7bsy5l6hHjTvBKmWlu5S9h0AjwQCSccxxxwrY8ceJ+3bd9Sl/jbkPM3NCVhcB5x9gEmnEiaw6e29LDU1wbp/KYHm2wPo9m0M9HvSmfC5jMW3ftV24ySAYqueGpzI3wf7wbgzcV/69yT58MNZUrZ7t5SWluipsrNxZKz6aOBIVFfrgxWZzaBBQ+SEEydKn959NaOMbx9f+hJbDbBc9i6Le4ItzVlKUA7FUkaGg1D1THq+cAYaf/+woxMfiUS5zJIli+XW227RfKmA97Zt28nq1Stk+fIlB/2+STdw3/3+P+S6t3ZLec+z5I9n95Ti5dPlzbu/L4+PeF1uP6upNMlOnXPfb+BeuVdKnv+unDjr8/KXb4yXcb1ayvJJV8ukRRWSMe5qufTI+juUDFg6gPveRS/KE69OlyczzpNnLhkiFWU7ZFWNhgsAACAASURBVMY1g+W+Af+Rn5zWT/oWpK6XSQdwL5v2G7nkvR4y/riT5eKxHWXj+4/IlP88JXPHPCDXn9ykQfP1cAbuFFKhKiNA0grLNMgItex02WWXadGfl156af+lYHV0DOeAc1GUhjL1FPihUMu1115b7+xWPHMpx37SSSdpJVGKtVDtk0YlRorDNLThRHAMis9YlcvajkXhGHLqU2yIiqcUJaJK53PPPRd7R1Boh/cPhY74yfvj+uuv1xztFKWhwjDPPhoFoHDMDtdG4CoFkfyG80NxKxoFgC6//PKE6qWH0rUyhlQaZTXa2pYtW7TKLbUQUm3klqdi70cffXRQc5NTvClcfCrVa4m237cFMkaNOrLayWQA7o4aNKDO3zwATJZhjDUQDWBKoKFj1CkqsUE18BQpYvujjhono0cfKcOGDpfCwrYK6qk4CruPoxDPAhMvGhQPfgyAbQIoTQYR40WY7FvHkgfpHYMPw2AzGTg3dp0+IFex5gByYtYavkvqLZve3Ds/hUGWL1+quc3nzv1QYKKbNG0ie/dQjClDi2Y0bdZMOnboJOPGjZdevfpIq/xWsT4oWI/ZIa5ntz4kG+Laii6Z/tzve9w2CXl+agg8nATGAVDLJuP+dvp638Ycf926tXLDjX+Spk2bKePOKgwyGVJCHuyWbuC+afIf5Z4FedJ4+AVy+XGFsnvdXJn1xG/kqqwb5bmLe0iz3NQp9/0F7tUVe2T5XWfJlXt+Lb88d5Qc0TlPtrx5izwya4ds7/9tufoUV1yjvi0dwL1o1iPywpsz5f0uP5K/faGTVO0p0T7+uOJaueZLI2RIh9ScCfqeDuC+5onvyY3rxsu4CafLF4e1lOIFL8rUyS/Ic4W/kvu+2qW+JkrY7nAG7j7DvC9GtyHGseMbE96QY9RnH6onHn300VqmHrKJaq7MFwBefRvPMkD1F7/4Ra0Yy7Pj4Ycf1nfcz3/+c3njjTfqe6ik2wHeORb9q4s0evnll+Wmm25SsM71AI6obmlFaqgqevvtt2uqYkA5xBo1NACCrODivFBV9oEHHtDzwfQDFA/XdtVVV8nIkSMTus81YifaoQ7cqexL1VMy0llbu3atOrIUBkq1MeY4AsxTjnOwWgTcD4zlFbjjmSMNARYCxgB+yFsc0IunSwzrq53UAl28k3hQqKmsbJeU7NwpxTuLlWlt07qNHH/8RBkwYJBW4mrRspU0bYqEJlMycRYyqSQab75unE8dyOQ3J4Wxh5sB7ZjW3H0Z/z5wQvQYumeQ6cYdJTFPfHD6MPg0QBqr2uqB6BgD70FcP3wzrLF39mykLMcnixdJ+3bttbhVc5WSNFFGukWLlrF+xdjy2lJkesy5uzyXi9PGLa7Gd3oe06v7KwdhDXwyNbb/MjHgX/MFE79yO/727dvkpptv1PPinOTnt9aYCDLLHOwWAfcIuPtzMALuiXckzC7sHauplJe3xjObKo3UZqABGgGKvlyE+x+Gl2B0tkeSwTOPeiD23ODYnIMKorDY7MO7ARkH2/I+gkGkdLpJOpo3b64ruHzHZ8Ra1VYtlb5xbsrU0w/KrXP+f/3rX/oPMGtVYNmO/nJ8+sGxYTy5NusvLD1OABVAAetHHXWUrkgAvObMmVPr44zr4djYy44NWAZU27sNlpxKkQsWLND6F8kax3jssce0748++qh84xvfkBNOOEGuu+46mTlzpvTu3Vv/BrgB+pCGwLpTRRVw++tf/1oBO6CWfQG1p59+ep2VKX05UF3yDa6LceEabLy5jh07dtTpiHBNdTXmQV1OY7du3XT1BNsylpS6X7lyZeyQBtwZz1NOOUUGDBigck3mNCsPta024NTg6HDNFs9nB2WOGNBes2ZNrdfHdsxfyEquAXuEWXTO07NnT+E62I65PH/+/ITtsK1VtK/NFlw/sqAf//jHKrni3bZixQpl3pPJY/fX7lx/fn6+3qs4m1wXY23NgDt2h7wYNMjhPu4d7pXDeZXnYOMW//yaxz2vcZBqMNCQw6g6nXucGOfh7MtlDMQZI19evleyMrOkWbOmum9xyU5ZtWqFbN9epAPMBIR9799/oIwYMUrzvzPp+JyHscsb7wCoAfk4C54kraN3FY7BdxIPn8nnk5ryEj/UNEmi9tDohMG8wv5k1T8tOFPP6a8oxA8YA8oJBamCqqfBZraNXxTK7GF9CevW/Ws03bqd1ROwxOpjWeEmN4bxAkwG8O2lEp6otSXrse3NLjh/PIhuu/02KSrapow7wJ02Y8ZbB33+pxu4b55yndw1v7HkDjtfrpjQVsrWzpFZT1wtv839qzz7rW7SNOfgMO4r7zlHrij9hfzq3FEysksT2fzG3+TR2TukaMAlctXJrvx6fVtaGPfZj8qkNz6Q9zpdLn//Ymep2rNTlv3zDLmy+nr5/XnDZfBBYtzXPfm/cv2acTJuwmly3vBWUjx/kkyZ/IJManeV3PM/8foJ9bUV2x3OjPvnP/95YcUHcALQowHOAK+DBw9WR5wGAH311VcVINtz5yc/+Ykcf/zx+mznmW7A5cEHH5Rnn31Wt/ve976nrPErr7yishOAy1/+8heVPsCKjxkzRmCQAV/Mu1GjRsmVV14phYWF+r7gmIB+GOj33nsv6bCw3V//+lcZMWKEZhziuHfffbfuC8CFleT5B3MLKw95Ysw3gA1mnmujAcTuu+8+ldvgBAAYyS1+0UUX1VpmnmPznEEGY/bi3FwP1wyIAejyO7pgnACTeYQvqGvXrgrYeY8i90FmxBjNnTtXmXdA22mnnaZ2ZBWDOLS77rpL4xMATdj+d7/7nbzzzjs6njD1MLO1AXLAGeMBOMNRwQFI1mw14sQTT9Tx5nq4RoAc537iiSeSxgBg6yeffLLO2wmJE05dsnbWWWfJt771LXXK6KOd8+9//7tMnjxZdzHgDqhnhQTJF+fFPhs2bFDHi7EINxwQbMexbYXDtmGMuFYcSs6fzH7MfdhvjgOuoW+8CxkD5ErWkKMh9/Ednk8++USuueaamL2515ifzHVWfRj/cMNpu/XWW2OOJwCZecH1heMvcCZwWutq3PfLly9PuglzjvlDn+0+xCm55ZZbZOrUqbqPAXfszhxgnpndsTf9wv5R2z8LZPTp06+6sKBQsrNz9MYjSJFc6kzKyioX0AKCV+CuYD4Avl6VVB/+kjqSBxUPEdJJ8nDnQbi9aLtsJ6i1fK/2eNiwI+SoI4+R7j16qkyEyaBymqws14+gmJNu7AVBGiPvV2P1ga1uH8pWo4cIjhMDuUH/YznmY7rzuEFjoDeE732g7A7rSXu8FIuuKxlSRXaeIOWkfWY3fW2acSdNCVY7MgKJTEjA4u9rsibrvTkAPqte11QJs+84H/TbTzVpRZf864+fJ+4zAdx5gNz/wH2yfPkyfai3aNFK58Xbb7uX4cFs6Qbu1XPuk19P2SG7upwsf/3SANm+9G2Zdts3ZdrEj+XGkxpJXgPSpeyvVEYqy6Vq6o9lyOTxcuu3T5AJfVvLoqd+Kq8sE2ky8c/yreGp6e7TAdyrl70ij0x5T+4tPU0mXz5aKsqK5NWfd5EXx30oPzipl/QiBU+KLR1Smep3r5cvTy6Q48ZPlP+d0FXWvnufTHnpcVk5cZJcfWzqTheXcDgD97DGnefx97//fQWMsJq8qAGHaIj79OmjYBZwTFAaIB7WF9kCcwbG14DypZdeqixvWOMOwAF8wD4DUgA67Is+m2fG/fffryAI1hmwD3j62te+piw1IMnYc3/q8B4BdML4ASoA4X/4wx90E0AQ4AEm9re//a06KFwTrDyBs+ecc46Cl0suuUS3J8jx29/+tgJxwBUADhDFPjC4ydoXvvAF+elPfypLly5VCQvPQ0Ad5yQol37XV+PO6gQg0voOWz5x4kRlmQHkOAeMDQ4I1/XUU0+pEwDrzjUA7tDGY3ts8Oabb8rzzz9f650GwIPdx+Zo630m29+J89EvxuyOO+5QZwgnBEDK+GFn3v3hxphik7oakpFly5bV2ITVGvZFG851AtQB6cwJxgab0x9fKgP7jDwKJwY7gTVwInGawuCbuc7cBTQTP4DdaPQZm3FewDWOYLhxfHPsCLoGuDLeOKk4M8x/5hX3DKsivDu5FoA2gJdrYD/AOv3CYWWOMaZcT7KAYpwsZE/cnzScU+bca6+9VuPa2BZntq7GuZMFSeOsYhfkVzhk3E/0+bjjjtP7kJgLxtqXynBdL774oq6uYXccYPa1uZzioz7a3LNARmZmZnXnTp2lVat81Z6jSc7JzlEAb7kPmUQAd42qt4qlHmC1yY/eHbBuoDMnJ1uys7LVKyb4dXdZmWzYuEHWrlur+eB56HXo0EkKCgplzOgjZfjwkdK5S1cF7jnZ7Of0fwoUgywnsYqpXESSoFPTz/tANAFYe2y5AXPT8MduYj8TjWcsX6bjTu9spADX+lgbI+8bPQjArQtU23cJgDwsjwmOmXAcLy1jMgcjDvadN+Kz7hwuQYrkOTPuWE5yE99GrZBwQ5ktebE9/cyTMns2RZgIUG2hD7/Zs6cf1OAZOptu4C57lsvkex6XOdvzZfT5J0vh4pflT/eUymV3XSHD80QyU8PIas/9Bu5SJVL6ofzfJX+T3AuukFP6F8m0R9+XjU0GyVe+c6r0TDGDSzqAu5RvkLmTX5JJLy6RgVdeKRNLn5avX75MLrn9R3JM99bSrAEYOR3AXXZ/LI9ce49s6j5ejj2pm2x76zV5cXYLufiaC2WQI5dTbp8l4M79e++99wrMLwAb1o7nAWwaABTtNz/PPvtsgXFnqR6ACEA1AMKznhc8DGQYuEPYAFDIZsM+v/rVr2Ks43e+8x0Fj7CvgBPAJ9sDipDtAKgXLlyYdHxsJZdzwrRqPQyhsvMe7dfFF1+szCn7AxRhUmkAJoC2yQ2MTGI/rtskEHVJOQCQgHekRkhajLXGkcHRwBa85+oTnGrntL6zH33ifQyY43uuhRUAc2ZMjkNfuVbbjr/t+mub1Dyn6TvnAbz6Ugh/HxhYVkKwGwG/SD041+jRo/XdzlhyrnCjvwDAuhr7JcvYw6oL0hDeM8iEkGogE7r66qvV4WP+4bAYcOccAGa2xWaMC4w9duIZm8zxsn1x6GDquSbuZ5wkpGGAUOZHuMHSExCN/bAF+zOnAf98hpNITATAFafn3XffVQaaxvesQgBusSsgGMnOqaeequQn3zGHkzWkK+ZI1KVx3x+7c69hd46BUwjTjvOI3RkDVn1wJA24009W1pAlcR8C7HE4eVZwH38asTMpP6QP4x0yCgoKqrt17abaI3KRc7MApAsK2irgAngbaOM6qaaKlMbSSxlI5zsDmQYO/VzjuTk5+sBDD19RXiGlZaWydesWBfL8pOHNoofv16+/dO3STYs6UbzHyWmyY0GtPhCPkeFBrng07/GKom5kAOiqhfcKLyUVyQTHcDs5xttasqqv/rX77LdWnA12rA2cx2QvMbbeZYWx/louedeVeCXZeH/ihaNin9UA2rXsG2xnfdA+BisFyVYAfHDP2GdkmGaeMwd99rIO6TypqpIpUydrESZWcxjHli1bybx5MzWF6MFsaQfusleKF02VF/71hDz80irJ7DJUJlz6M/nf49sJUKEBuD0NwB0L75aNr98uN976qny4okI6n/wVOff8s+XkAS3F5Suqf0sLcJcKKV37oUx/5j656YH5sqtxeznqiuvkByd3kXZNMqUBuD0twakie2TbzCfkgftelJenb5OWI06QU7/1LfnqmAIdv4a0zxJwB5Cgj+Y5APsKM03jc7JjwNABGgEasOP23OSFDlCB7QTEGRCrC7jDot58880xkAKDD5MPYOfcdozu3bsryDG2vyFjBMNPlhjrLysFMJWTJk1Stnd/Uj3CguOM2DsQNho2lWObPrq+jPu+rq0u4L6vfffnezTaaOcB+DTAHOMNM40ztD/2q6tfgFwAbf/+/XU1F1DJWBpwBzT7wJ3UpgYUAd3Ii3ieIfuw4F7/fOAQMh4xPjhEgHzmIasxXBsrQbVdGxgH5hzGnvsDdh/wznsVZ5Y5gI04NvEOvlyHlRGuzRyN+o5NfYF7fY9X23b0DfBNYC3YkBUG7I5jx+oKDpMP3H27s0IGkOc+YEUmmUO3v/37b9o/47RTT68edcRIWbN2jbz19lv60/LVEizJYBW0KdSHJJPSZ4DLK2DXnQwkGRNP8ClsNJPWAGE2UfSZmXos0h/iAOzYsV02btqkWUfwLmHuyULSrWt3OemkU6RHj17SKj9fAP/GoiDH0Icio+Wx6A5khjKd1AjcDNj60L7hgQ8z1uHvE4Bv0AcD+D7QT5ShJDoQ4XSUBvr9zDjhLDna7QBoJ+uj/5nPjscLKnnyntBFxY/LikKQNz+QFYWPlexGcZs6qDpz5gfy7HNPa8Yi5hFFmMgqs2nTwdW4pR+4i8jeLbL6k0Uyb/5mqc7vLAPHjpIeLoavQW3/GffgtKUrZNY7C2TVVpGCAYOlX7+uUtgANJoe4E46qp2yfe1ief+9ZVKcXShDTjxWejZv1KBc91xhWhh3DrR7vSyas1AWr9gljbv0kgEjBkqnBrLtHO6zBNx9YAAADwfa8TcsIiwkTCLMO0vrFnDKM56ldZhn2Oa6gDtaYMZUnyIZGXpcgkEhlizNoX9DwTSavrYhNxogC304INQ09LDTHBenYH/AJxIGjo+8gxgBAC42QlbEykV9Gfd9XdfBAu7068gjj1RpkY0372ds9vrrr+t4JwsgBrTCetfVmC/JAhlhtGG+sSdzkecS85PPkwF3AOKECRNip0IGxvxDTgOYTAbc2fg3v/mNOgdk8UHzjsSEwE7AN5WakzXGmb5hC+QqrEQAcImzoLEv14VUCewCiE0mQ7rnnnuUsa9vqy9wZ5UD4F1X415KtsLCShHXhiOCU4aTi6QKuycD7mG7I5fDYWLliTiNCLjXd3STb5fxrW9eXD165Chl0jEmaQtXrlopnyz+RJYsXaJAmhstNydXOiKpadlKl7lycnKD4NV4Jhce0BUV8eUcHihMUAo0uQex49QskCkuickWtPF4xSW7dsqWrVtkxYrlUr63XAFqp05dZOTI0TJ0yHDp3r2Hgno8bZPgBAdXVp2mjoL7pUZwqp/a0raNpVuMFSJCl05ayABkx+hvP7A10aDx8k/xVJTGZCsA9iRGfpXR5CA7ztHGVgmwX5BhxncYYtegBraEOXE7hIfdzpeMxa+5rQWu2sH1bM5P8pYs/Gqrpq/imhcv+UQeeugBXaEx4L5q1XLN534w26cC3NN8QWkD7mnqV9qAe5r6Y4dJG3BPc78+S8AdBhKmkXsYttECAM1kPM+RHNgzhe14wQMoYClh4/kOwIRkoS7gDmOPltYaYAFbEsxJdpSwRAFJ3v4UE+J5CLiivwARNLuwhvTXJDoNnRq8a1x8TwsFfUgLkKDwnoQRRnZRH6nMvs5/MIE7fbPxRkON4wZLjf0YL1Ywwg2b1AZ+bVskTDDdfuM6kWRgQ0A7Mg0A+Pjx4/VcOIVIZcKMO/PHHAjmIv0DMHOOZPERnBO5FGAdTILUxTTcsOG1BVcyb3hum3SEc8BIA9iZY/wEGLPqguMBq08QcLiBw1KRktQXuHNOzl1Xo2ZBOCgYuxMvgrOFfAzJD6sFxGwga8O2Ycbd5EXmGBFrceGFF6rGn/tqf+7Zfd0P/w3fZ/zyZ7+s7tSxk4JCBb4Zog8WJjSeFOD9lSmvaDAOA8RNSpYQNPGkeiQnOcy6w3IOMALUKbbpALrL+a7f+QGtBG1WAfIzlHmAQYdpJ8MN2nYGtqgI+c5m2VG0XYp2FGm6RJwGAltPOP4kBfS8VLQPmVmSlUk++poL7gngN5kW3dPPG7D15S6+5MfkMf4x9doDIKuf66UmprlUyOsH2SaRvwSwOBZbYEx9jLFPEnRrANrZP17YyT+f9tlSWXrAu3Y3ZN9TP943tnXZaSy/u7HumzZtlLvu/qe+bPPymuicIU3kJ5/Un03Yd09S3yIC7qnbLALuqdnsswTcWR0FYBJ4COCCSQVcwIQT/MmLHoaVbDAAHkAVgI3nPvviXAFgePmzXSrAHbBAMCjvIhg7JCyAIJbbeR8R/NaQFHM8v9BG0y+yxeBQ8N7j/YZ8BtbUNLqpjbxbKSBzCyw+jC1Bk7wLAaxkpyFjDv0H2KULuBsgRWcMuEUjXZsmel/Xgw1YheC9TP9NGhXej/FGz845kYCAERhvVhOYF+jekwFFjstKRF2NbEHh8/IeJngSJhyttAUJo5lmngAS0bDj5PlSGYA38wTVgGURmjFjhtqpNoCM/AZ5DIGknAu5C6swBKbW1gCnyG9wyAzA0w8cBMaC+wbJGfMYkM92fMf8xelhNYDfiSvAEWbFijkKeUr/axtPnE7LX48t6G+y62I1xF99SHYd6O7DqyTYHQeaImSzZ89WsA6m4Bo/97nP6fZo9XGYfKkM40+/6B9OFvOF4zNGzDH2Yb6Q9SfspO1rjv63f5/xx2v+WN2ieQsH3AkEVRwWyxGoA8QNBAO+YuUKWbV6lcxfMD8mR4H9psASg9M4t7Fkk9oxkFggo3FloTUBoWarARC7Uzg23k5l6SY18CYIvoFRN8aeHPEsLa1fv06PhW564MDBmg999OijpHfvviqnsaBW1d0p0HXOSIKm3S+qZF/4oNgLeg1r0ZPJYxImUbBvDdBtG4VyKvoMeIyh9yqYmq0sUDgmA0pS7Cm2rdchXzbkDB93sBKPZQA8LuXhe1sdiVdhjeXwSdC3xy/P7c++BCDfdvvflRUh6BngXlGxV2bPptpgfI3iQN+EEXBP3eIRcE/NZp8l4M69zBI7L1yeB7y8eSeg44bFAxgB0ABUMJ8wjgSlQf4ASGDdASmACn6mAtwhZgA8OAQAXZbpYa/5m8BPgiMtEDO1ERINPCSoFgYVsANZBOuOQ4LMgcDX2hjZfZ0LVtcystBnQBf9Brwg+cEWfJYO4E5fCGg0IIpdcJCsquq++hr+vr5ZZQBysK9o25kTjIONN4wsWYcs4DfVPtS2PTYF7DJWzDHe88xJHAUcOlJe4ngh7WCeAYCxN/OOlQ/mLLiCd0BdhbhQGcDeI/uylNfJVgH8fnLPkzKVPuE8cG5wETYhxzpZVpDd4Hwy7mjamRuw0ORzJ9c8LDyAl3dofbLKcH7OB7DnXDjROKHEV+yPzCtsf+4FnBLLg2/1FAhYddni3tZrQzplQb848NjdpEzYnSBwrpE5RpYo7m9WM/a3kFm65tfhcpyMa6+5vrpp0zxpnJvjGOEYfRy/BAN4TgpTIStXrJA58+bI0uVLFZTxcNNsNDk5CuLbtW3vgklVGuOkNBy2qrJSKgHvREf7umkFem5bHAibcJwXmJjXpIky8XwPe8uDYvPmjRpM69jcPGXfJ550qvTu01cKC9rqxOBzywjg0dixC0tIIxkA6ngKyLjz4nToAeC1NJLIaHz5SxKwHJalcM0Kan32PahG6gNzf/KEZTF8p/YJ+hOT2tBdljks202gg9d0jqFKsmyTGIQal7+oq+MH8iaZycao208/hiHRQxL55523ByyZy+XOHJk+/c0Gs0HpuLEi4J66FSPgnprNDmfgDkiHweVZTzCfNSQJLInDRtLQq8JKwlhbA6QDeGAL7TkCOCH1HswzzXKJA25gMHlG80Injzv6b1IR+g1WDhAIi20rqjC85FLn/bM/DWYZoAG4sP7CxiJhIIh0fxpsKwAeQGnHpt/o9mFWuRa01IBO7FhbTvr69MEcKFYQaMQK+JKj+hzDtgFMAfwAWgDRusA3QA2HjpR/do0AZeIDasv2k0pfwtuyaoGzhtNAw+HCebCc58wlvmcuYXvGkOc9jDExDOAFVgSeeeaZfXYD2Q+sMNcF2Oa4dTXUAABcu2ewG/bjXsC5xZ6MPQHYrLpwPKv+yjuUMSPY1+RgAHcAPo4lGvG65CXMte9+97v6fsX+XHs6gTtzghUz5DE0HDXuWTTuMPCWsYf5h3NFwDpzAKYdhxWMyJyyNKQ4UYwDGI1nA/dc1OpvgYwrr/xt9fr1a2RP2U7p1LGjPpTJAOIixUOZSyzwsLpaKiorVcoCA68s/Pz5snrNan0Y8aBtnd9GmjVvLvmt8lUmYZHndM2llXRpI12ayTj7mglw91h5Y+KZGDDxZKXJzW0cFMtwchrOT6YSJnzbtu2lS5euMnjwUDlixCjp1KmzVnBtlJmhN06NVYXAVjgMAPG4LCWuFzeCnk19PbcPWBPAbuBwxKTgscBVX1BkJ04UrCTIaQIBUlirb8MbA+3BBzWkOJ7m3QfqiaA9cbL41+EH2IY18bWdm6O575wzcP8D98rChQvUsUPqBPvw1luvCgW7DlaLgHvqlo+Ae2o2O5yBe11XyvMTIMrzgOdtMnBg2/DMhqGrLdd5ahYVfa/wj+OlUyNrWnQLHk1n4BzHBvTwTMRe6ex32H6cA2CLw5Uum9dnjLhGABjv13SO975AMuPlr7Yw3+hLMhuzLbZJ99xJ1kfAM7YArNp7k37Rv3DfzG5sm0zegqQIbThsf7ICTD4WwHHgOjlWOkG7f412jrDdmXvJ+ncg7V6fufpZ2Sbj4m//oPrdd96QBQvmSX5+K2nXtp3079dfBvSnRHAHzb8eE1d4QZoOoMWrbjKQHy/6WOYv+EjWb1ivyz8afJqTK0hx2rVvrwBaM9MEMhknoXFA3jLZxICjl5rR5Du+7CM3N0cDZjWKHU1+2S7Ztn2bbN8GkF8ZSGwqZezYY2XUyDHSs1df6diho7Rs1VIssw2OgDaT1ITkGzGAa+x6AMiTMdI1PjPwnqTKaoyJD85XH615+Phh6UpM0uOx62GwbZO2JnCPr3j46R39MfYfEDWdAN0yQcNvY/b000/I2++8raAdjWFhYTt5442psmdPzTy4B+qmioB76paOyfM0+gAAIABJREFUgHtqNvusAvfUrBBtHVkgskBDLQDYJyaCugisKnxaYLyh/Yv2O3gWyDh54mnV27ZtlS1bNmtKxrKyXbHeDBs6TPr17SfkzC1sU6gMOs0BNwfW/P+iaS/bs1t2FhfrMurcj+bK+x+8rwAeFgOPt1XLfAVx+a3zpXHjPA1s9aU4jok3MF+ZUOTIsfbBOQP9NZ8BxDOzgqJNWdlSsmuXbNy4XjZvcVX4Skt3Sdeu3VROc/TR42To0OGaU7yJSmlcMQunt/ezuZhjkpiZxi/6lABmvTzotpwbzo2ecHxnyVhAr/vLglxdsKfZuvbpkXw7H+Sr3Cgh2078nMnAfkiC78bG62cyB8LNAT+fu/sEO0ydOlkmvfi8NG/eUpmndu06yDvvvC6lpSUHbdZHwD1100fAPTWbRcA9NXtFW0cWiCyQaAFWp8lERMEjwHvUIgvEMOf4Y8dXIz0BvJaV7VYATyaXXbtKFPACjFvnt1a29Jijj5GBAwZKXuM8ycrOjstpAtjm+PM4f4yHuGHjRlm2fKksW75Mlq9YrnlXyQBDQ+fVpnWBLr3CzCODMYJaCz1VVqqXiSxHoaAnQQkPoX2Xw3IqAbKNMlRHTbXW7UXbZd36dUKWE7ZrW9hOjjp6rPTq2Vv69O0nnTp2kbwmOBGNJDsnW38GJ4yllDRZjB/cGa7cGgbaPmC2/lu/rShU7O9QLnr/WD67riy6F0hbm+ylNrCtnwd57Wu/DRwDb4y99d0P1I2NR0wP7yXE1C464D7j/eny8MMPSssWLaVJ06YK3GfNmi5FRdsO2l0YBu5Exrdv3/6g9SfZiU0DS8DRodC4l3DGKbLjy94Odt/IJMHyNzrKQ6mhvaasObmiaWhq0btGLbJAZIHIApEFIgvsjwUy8vPzq8kM06plS9UhA3qRsJSVlUrxzmLZvHmLbNy0IcaKE2jRvVsP6dK5s/TvP0DaFrbV9I0B4RwH2B4jT9rHPXv2SsmuElmyZLG88+47mgcUQI3D0LxZcwfq2rZTfT0gHuBn+nZl4ZHVAOY9gKtpGquqYjnbHWPtGGZOn5mVJXl5jTXbDfordPDkqee6duwo0nPD/o8YMVomHHd8rFIr6SWR4ADgw+klHfBtFC/6ZMGqwSg4YO27L4nD46dAT8g77+n6jdU2GzijumPGGO8kqSHDuev94/gg3I4XTuziS5HMjgmyGGXe/Uv3a4I64B6PB3DfLVw4X+65926dW+j5CF5etGi+bNiwbn/m7X7tGwbupH0LB8Tt1wnSsDOBPYB2Sr4fCo37FQeH7AWHEkgm0IvAJvKLH0qNlG/kfI6A+6E0KlFfIgtEFogscPhbIKNRo8xq2GmXyjFbo+sLWheorCVXM7mIFG0v0gwuAF7HcJWpVh1w27tXbxk+lMJI3TXdEqA7DnY9KUgs0blI2e7dsmHDepk3f55mBVi6bGksFy/AvbCgUFMHAvYI8lAQ2chpqKsq43p4l63GBUHGAbvL/Wign77A5NOv7CxkOa4gFCwdDPzqNatUxsP2pJfs06efFnrq1buPKzaVl6cpJlVK0yhRdmKw1clJalZw1Y+8kvcBtNUP62LjfcDtDhtnsxO+s9zx5jWFHIYwELfp6kt24sd3TLwvyffBe7I++MdLxvwz5ETW333PnXpcrcJb0FYowrRy5dKDdvdEUpnUTR9JZVKzWSSVSc1e0daRBSILRBaILFA/C2Tk5OQ4ijigXy2yuS3sd7NmqgXnJ/KWqmpXIY88vRs2blA5DUw2S+edO3WWwrZtpU/vPjKgX/+gxHOWoHuPt0BGEyBelt8rK6tk2/atml5ozry5UlZaKhs3bdRCS2jgSSFIqiukFlrUyNNrVxLUGshp6JvlbNegV4oOBZIXfkdLHyBmdTpIL4nDsmf3btlRXKwgnhUAWHmkOwD5M844R0aOHCPt23VQ9lOZ+OwcdQT8Y4dBONcb+ywA9Pq3AuOgn366xoCmTqjUaplotJqry68fDjY1DX2Y4a+RDSYJoE9g8/0RspSVfrrOUCByeGr5EpqwU8A8eeCBe6WkZJfLNtS6QLZt2yyffJJYFa9+0zU9W0XAPXU7RsA9NZtFwD01e0VbRxaILBBZILJA/SyQkZmZWe3LSxQcN8pwqYkyMpRVR8pCZpjWrfOlmbLgObK3fK/s3FkimzdvkpKSnbJl6xY9o6ZtzMqSsceMkz69e0uH9h2UPYe1jpUXNSW8p1kHgO8sKdHMMIsWfSwzPpihmlrTSgP4AM84EvQhnifey0oTZKfR6OsgK41jkaukURAEawWFrK8EtnKNBKniSKAtXrtujWr9Sd1EJpwe3XtqVpzjxp+geeLVBjnZQXpKF1wbk7D4oD0oRBRUtVL7KMj1QLhflTWcA92G0DH6bvXCVhkockWz4hBhdt1PQ1XbaoAdPyyjwaEx5t2X/oRZdRfIGsQ1BBmGbI3BtqXiIRp3YgwccG+jMqz58+cElXPrN1HTuVUE3FO3ZgTcU7NZBNxTs1e0dWSByAKRBSIL1M8CGRkZGdU+yDOg7PTjjowHm1VUlCsLTqAqkhgAbbOmTRWkA92Q0Kxbv17IULN37x4FvU2bNNW88F06d5FBAwepnAYpTDx5i5+VJpZSRc8Hs79u/VothfvJ4k+U4SdDDIGx9KNDh46Sn99GchuTXhIGPEP176p5rxZRNp7ftVhRXIvtA2wfiKJnRxqUm5MdnL9Uy2yj7eXce/bs1pWFYUNHyPARI1VS07VLN5UWAUgB/nyvdgvkMT4g9uuEmmrI74sOVyjo1Afubhxq5oG3oNnEFYC4Dj3BMahReClRshNmy2OOhpf2M7nMRrf0REGu52zLOD751OPy0UfzYisojNW8ebMOaK5h/3aIgHv9Hg7+VhFwT81mEXBPzV7R1pEFIgtEFogsUD8LZBQWtq0GaJfsLNGiSNYMhPrgUQurVldJVla2AjUYcPTogHjkJYDfvRoEWqyyE1hrAL0BVKqrmR4eaQ3sOYDXHbda87sbgLXzwvwTSLp5yxZZsWK5TPr3JAXHgHKYcth8juMKPeUpeEZ+o5p4qrRWVyuT7stMYPcdcx0vFmRZVJDBZGW6VQNl4klluXePXsvSpUtUGlRaVipIiZDQHHnkMTJk6HDp3LmLVp+14gsw/Jru0atCar8bmE4A7l4eRqQx8RWDmIpJTWIOgK4iBKx7bUMdlgvFxzIO7A1g209np3jcgNsnDsoT9fcU0PLTZSJPYjydVIltcfgmTXpB3n3vXQ0UJi0kc2XBgjk6rgejfSrAfe82WbdsqXz8yVapatVR+o0eKl3yGn51VHNEIkZ1uv1t25e+I6sq20tBuy7SqSX3buotbcC9okR2bFguH85aJSXZbaTf2DHSvXkjyfLjnFPo3m233SZTpkzRipv723aunSdri6sls6Cf9CnM3a/DRcB9v8wX7RxZILJAZIHIArVYIKNfvwHVzZs2UwC9s2SnrFm7RquRGdg1JtfJQRyz7YCnY+EBaDDrTZs1lTat22jaSP4mqBTQTS51KqqW7y2Xst1l+hmMPUz1wP4DZeiQocrKw1qrDj2go02vbnnbFT5WV0vRjiJZvWqVLFm6RNNLUugJNpo+kfe0Q4dOqsnPzslVAM7nnFODWAPtO2y8Y+IVrrqUj3pNccBp50PiA+BE48/36PqLd+yQjZs3ypo1qxWcUhn2yDFHa374nr36aAVanBrAP7IinAFLHemnaUwEy3H22x8rJ1XJUKfG+qffc81qK7fSYNqWZKx5OPd8zGGIhzaEctg798DX7ic9bsgx0bw3nqNix3j99Vdl0osvaLAxQc+supBZZuvW/StX3tC7Ov3AvVxKlkyT5x98RO59foVk9zlKzvrhT+Sb4wqkofAvXcB975al8tyN58vTmV+Ws879pvzPEa0aZLb0APdK2b1+jkx/9l750z9mSXGrXvK5n/1RLj6+gxTkZUqQhDWl/qULuJcXrZE3H/i5PL6suXT93O/klxPbptSP8MYRcN8v80U7RxaILBBZILJAbcB97Njx1YBLJCikddxVslOZULTmsOVkk/GbMvGBDt4+d+wqLHi1ZGZmKAvfpqCNNGvSTAE5YA7pDKB769atsmnTJmX3jQVHRkOBpH59+gYpGSkR7VI9qnzEAGYQZAmsJBMM6SUBFDNnfiALFi5QZhxpBoGsOBAEtiKnQVpjeQyN3bdKrSqv8VIxWnUy063DzgPqWU0gvSRAvnFurvYfB2fz5o2a976oaLuyzWi4kfFMnHiqDBk8VNNcNslrIjm5Lr0k9tN0ksade+A5DJbDMhdzJgxE209ft59snK1YVlij7l93gqwnYMvNBnZef7xr9tU5Ef5xOC82mTPnQ3nwofvVwaEIE8B9xYqlsm7d6oNyY6YduJevkql3PyIfbm0hI75zrnTf8I7c+8fV8sV7fyCDc0UyG8Ampwu4r33qUrnkuqdl9fCfyc+/f+HBBe4Vm2Te5H/Li89/LH1+fZWc3vIdufrc9+SsOy6VI7rmS9MGIPd0AfdN0/4sf7j5bpmccbJ87QdXRcD9oNyZ0UkjC0QWiCwQWWBfFsgYM+aYauQdFGECZMMob9+2ReUMMOew5GRcAcADlvnnAzqrOBoP0CRgslILNDXOyZW8Jk2kbUGhtGjZQp0DtifDCJlkYONxDsrKyrSfMPGtW7eW0SNHS+9effR3sr9QFTVeMVUhY1Cn031cXl6hUpYly5bKypUrZNmyZRoMSZ+4ro4dO2lwbdNmzpHwq7UCeq3IE/ITB9ytIqnLJU+zlQdWImDSyXdvUhoY/ZJdO2V7UZHLE19crDZAB9+7d1/p2bO3DB82Qtq37xDo4bM0uDUuDbKENw741qY1N62+jwMTglJJV+mBZzuWf7y6jp/IsDs7++A+Xs3Vz3ATjIeXjcY/B8dcvXqV/P3WW9RuAHecm40b18nixR/va35+Kt+nHbjPvV9+NblISjqfLP/35QGyfclbMvW2b8hrpyyRG04UyXP1xlJq6QLunHTtUz+Qm9eMkZHHnnlwgfvyyfKvKe/J3SWnyNQfjZHy0iJ59Wed5KXj5smlJ/aUXvkpmUg3Thdw51ibX7tZHpqzR8oGXhQB99SHItojskBkgcgCkQUOgAUyRowYrcAdKQigFoAKeN+4cYNUVVVIQZtCadw4VwFh2e5SzelOBpkdxTti3bOAVgPvPlCEhUdSA3DOb+306C2aNddz0XAMduwolrXr1srOncUuV3tVlW7fs2dP6dihowa2du3aVWUnfqLxmPI6YOKRwFRWVCjzvnjxYpn+/nRZv2G95ooHhMLCc34kPUhZyO0eB6Y4HJy7UsorbDXAyxGv+NRlqEFy0wjmPLAATgoOBnIjV+iJwlWbdIUBOzZp0lQKCgplzJijZMiQYdK1S3d1SpAXkdUGQKuOQZJiTsmCQcMSljBA9+U4sWw0Qa73uIMVU8vrVVgufNW3B65RXPZilVSdU5MI5hPpZNcXmxpOOkOKzT9e9wddbUAuQ1zCrl07Ze7cWQdgitc8RbqB++apf5K7PsqVnKHny4+Pbytla+fIzMd+Lb9vcos8c1FXaZqTOpX8WQTuO2Y/Ji+8+YG80+GHctt5XaRqz05Zcsfp8ouMG+R3542Qwe1TFxZFwP2g3ELRSSMLRBaILBBZ4CBZIGPYsCOqCTYFVPETWYlqsiVDysv3KiNORpXS0l3KMqNHB+hv37ZNNeawzQRrIoUxUGgsPNekAZQZZHlBh+0CSjkXxY2ooqlFm7KzVae9q6TEOQU7dsjWbVtVZ2/l1QcNGiwjhg3XfPFktiGnejz/vOWHTwSRpaWlulJAEaCly5bI9BnTY2ZGa40enn4ArLluPzMNIL68okKLNdEH1ccHCFeBc5ACMiat4VozM/Va+Oc081Uqp0ELj2PC30h5yExDWsnhw45QVh69PzIlbOOvYLjTOY17DETXwsjHvShPheNl0/ElLL4ExwfhCXMwJuEJKsUGAau6jatxFQP7PsPun8f5OhnqCALcNR4iAO507b333jwo0z7dwH3T5D/KPQvypPHwC+Ty4wpl97q5MuuJ38hVWTfKcxf3kGa5EXBnoItmPSIvvDlT3u/yI/nbFzpJ1Z4SWX7XWfLjimvlmi+NkCEdXMG3VFoE3FOxVrRtZIHIApEFIgsc7hbIGDp0RDU6ZPKiA+iU1RYJgirjOcphkmHEYZKbNmmiAZsAVIJQS3bt0jSQBLaynTUfhDqpiSE+AlsrFMgWtCmIMeHNm7sc8TRAN+cisBXAZ8ft1LGTAv7hw4apnAbm3DkaDlEadHcZY9wnFGfiN/LCo4X/ZPEiTfGI3l6lM5lZ0q5de2nfrr0CeAvC5QA4DxoAWlkpFZX02YFWHA07l/4eZIUBsBswRguP5Ijtdu/Zrcyzavw3b9TUlti9W7fuMn788dKv3wCV9DhHgngD50w5TXw8MNVAcliOEgPMsdz4OEqBVUKZbfxJm6hJT0ybyXYuT7z73HK7m2bejuMXgrJz+qsAOCs33XyDXjPyqxYtW2mQ6uuvT0lMmXOA7qYIuKdu6HQEp0bA/ZepGz7aI7JAZIHIApEFIgt4FlDGHaCKzAOACOvOTwC06br5TmFxAADRpCNxoeooxZdatWypLDhgHHZ1zbq1+jlss+3ny2n8z0jdSCPtIukcCwsLVc7SNKhSqtKTncVSVFSk/2Di/cwl48YeK/369pUuXbpKyxYtNABSUykGTHXsXAFERApDv2D2ly5dJjNnfSArV62MVVrVzDgtWqpDQWBpdmAPk4BUVFZJRbnLpoNDwGmsCJIFiTqHBeekUq9Ls8vwLydHmXXYe/T9q1avlJ3FxXp9pJds166DDB40RI4+eqx07dpdxwCZknOqyBFfM2uLXZ8D1vFsMOGqqr7N/G3d/nH23K4l2V0S1srXdif55+J3inXdfvut6jhZVhnG+ZVXXvxMAPfdM26X697aIxW9z5Jrz+opxSumy1v3XCqPDJ0md5zdTJpkpx6d+lmUyuxdNEmemDZdM9w89Z3BUlG2Q96/dqjc0/ff8tPT+0vfAvecSaVFjHsq1oq2jSwQWSCyQGSBw90CyrjDkqLTdsA9K1ZIyHKRx9hyIWsMemxSQrpiQ7t3lynbDquqcg9Nn5inSBAJDfpydOY02Gs/vWTs9yCNoMu5XiE5ubmqg4dNJzNMk7w8DeaEPd9RXCzr1q1V/TgAHKAJq43jwPYnHH+CdOvaPWDSjf2OZ370gS7Xvat0l6xavUo+mPmBFBXtUDCNPAjG2xhx9OiNG+dpUKvlkIfORk5DdhmcC8sD79hpB7C1AFTAxhuo5rhOD+/SSyJD2rp1i1Zs3bhpgwbq8vmECSdK3z79pG/fAdK9e49Ak+9SS7JvQgtWFuwzd67E3Ou+42W6dz/bTGzfoEKrf/xkQa41wb+X+ifY2fbDPnffc6cGDQPckcsQqDt16r+DFY0Dexulm3GXze/KA4++Lculj3zlq2MlZ/E0ufvOKTL41/+Uc7uJZKeulJHPInCXHQvl9cnT5IkPsuRbP/2aDCh9V6654u/S68rb5cwh7aUwdaVMFJx6YG+d6GyRBSILRBaILHCQLRAD7qQ6BMhZoCQA3Qe5gFYYZqc5dyCNbexvmGzHwhNsukMqK8pVD49cBOBGekmkEhs3bUyQ05gUxPTxcfCp0FBBLMWVYMDJTNMkr6mCV45JkSfY6g0bNsSqcKKp79qtq/Tq0Usrtfbs2UvyW7ZS/XlCUSN3dTHzczz6jzxn/vz5GtiKM4JzgGPQokVLXQlond9GVwNcXvcqBeiuSqvrKyksNa96wIAbYOen77TwtyvylC25uTmSnZmtDgPgHRkPDhHnRhaEI3LU0eNk0MDB0oaVgCZNYtVabbz889hF1ZqdJmDZY9KiQAsfdjLCLL0fFJvgAAUntBWHcGVcMhEB3FeuWKGrGMiROnbsLK+/Plmr7B7olnbgLjtl+dRnZeobc2VJVStpkVEuWwtOl1/8cIy0qVFPtn5Xmy7gvnPhy/LInX+RR1e2l0ETL5SLzxorwzqmXhkqHVIZkTLZNO8tef3J5+Tdqu7SWdbKR5lnys8uO0Z65jeWhpSGShfjvmv5O/Kfx26Th97fIVnDLpBLzz9DxvdqWr/BSrJVlMe9waaLdowsEFkgskBkgToskDFkyAhFmU4qQ55xGF2nr66hrdYATMe4mxLF2HgLaAVIAvBLd5VqyscMZaarNBVks2ZN9ZjkPF+zZo0y8oA6X54R08XDWqvkxHTm1crk52TnKHhtnZ+vqSYJmAVg4xiQHx5tvGW8adaUQkzZMnrUGM1M065dO9VY67Vqz1zzNdtAeYA4jD6VWj9Z/ImsXLkyprWnPzgRhW3bSfNmSHMa62qFE4A7LTorC+VBcaq4LjxI9aipJZ0kAGfHtPjIYrgWFwjrWPzNW6kWu0wdIc7bsmW+jBl9pPTt11/69O4rnTp1UYfCAltjhVQ1njWu9rc+JPgqwTa+Q6F90niAeLSAL6OJzyOXbcfAe02dfJztZxuCnB977BGZO29uLBAYxv3999/RuIkD3dIP3EVk5yJ576VJ8uhTC6Sy59Fy7hUXy4TChl9ZuoD7ljf+Jjc/NUuWbCiTwtHnyBlnnCGn9m+ecsfSA9wJ9lgny2a8LHfc+qqsyxsgX7rmp3Jix2xpkrpKRq8hXcC9aPaj8tCzr8qbHxdJi95j5NhzLpKvj25AfsrAshFwT3mKRTtEFogsEFkgskA9LKDA3SVJydCsJg68x4NSrUoq7LcBeZWBkM88kNcYAw+AMxbetoV9Lt+7R8E6chB06M0IQs3KUnAKKIU53xDIaazP4T7AaNMH+kMGG4BuQUGBtGzeQlq2aqlFjjgngJl0jIB4dORWaIlr69mjp/To0UP69u6r2WnIKW7ZXxIrtRJ46oD23vJyZb/XrV8vH374oSz8eIFWmMVBaN6suToP7dq21/SOyGl8MAsIrqyo1D5gB4C6OQwxW5qoJcgcw/WR3x1WmsBZ9PTEC2zZskW2bnOSGlYPcGLISHPKyadJ585dpaCwUGUolls+5ngFaSCtX+E54Qe5+sDcX42obV8+N+2/pZOMs/RxR4bxevLJx+XDObM1BgEnDsdn4cK5WsDqQLdPBbin+SLSBdzT1a20Afd0dSg4TrqAe5q7JRFwT7dFo+NFFogsEFkgsoDiscGDh1UDtiyDiQFvABl6bJ9NNZMlAPiqKgWjGUHgpDHmVqEUNtjp4hu54NXSXRqQWVFZLtWVVardBswjmSBlImC7fG+5bmeAMZxeknO5nOtOuoPcpFWrViqpoWoqoJZ9ANfbd2yXrVu2KpjnmKwIZGVmqexm/LjxqiNvBfBv0kQ/r5ny0SFrPsfRQI9OMCsrBu++965Wb6W5XO0F2ocWLVo5+Ut2TqBzd1p38sOb7p19uAZNthOw3zDxaOZNckJ/snOyJBtJEisZVVVSVlaqTsnSZYv1b1YsKPDEv1Gjxkj//gNVXoOOnj7EbOfp4BPAule51ZfCJPs9DOz9YFg3WHYtCen2tc/3P3CfLF2y2AH3Jk00r/3Klctk9eoVSefYp3l7RsA9detGwD01m0XAPTV7RVtHFogsEFkgskD9LKAad6cvd4Gc/APcuiwwThLj5/3msMbmWopGyxhjgNCXzyAbcd+7wM446HdAGE03QL15s6axqqIUUSoqLhLAAplkfIcBDTvAXY+lchfH7HIeGG0CH/NbtdK0ijD7MPFsC8CF2V+xYoVmOYEFpr/t2rbTTDZdOneRoUOHKhNPJhmT0TjnwTemK8LEBqwWzFvwkXz00TxlwtHaw6zjOMB+I2UByJstDazTZw1sJU+8pltspCAcCY86JKSgDBh4c17oK2w6x85q5DT+RTu2K4hH50/lWBh6dPjHjT9BBg4cLN26d49p8lkd0Vz9GqPgpcAPLq0uPXtYK5/ozAV55r1UnwnWyshQB+ovN90gO4qKpHFenvYTudPWrZtlyZJFOm4HskXAPXVrR8A9NZtFwD01e0VbRxaILBBZILJA/Syg6SBNFqGpCqvJ4Q5DnpgC0sC7k8O472DQfTacwEx1ApRGdgA/DvJwDpwkx/Kkw8TzN2z77j17pKx0l5SQ3zyzkbRv107lNOSIX79+newsKVE9tMvg4pC0L6cxgGsFkRSoNmqk2WYAic2aNpXcxo0VFAMkSStJsOyWrVu1sivHBFD27dtX+vbqKz169tTgWnLWYwt1SnxZSwB+NTPM7j16vBUrV8j8BQs0xSR9w5lo07pAmrdooY4EqwK5ufHUGVxGeTm54S21pAP0lhXGAXr3t7OlW92Afdf0ktnZLsNMdZVm21m5aoWuCOzZg5QoS3r16qP54YcNG6ErC4B6NP84JhzPTy+pwN2rrupPH78SK5/XYNp140Rdu9vfFW9atWql3HTTDZoOk+vnH7Zg3BcsmHvAA1Qj4F6/h4O/VQTcU7NZBNxTs1e0dWSByAKRBSIL1M8CGUOGDK829hrA7HK6O2lLjEkHkGslUKdzN3bW2HQyzgAqYZt9sO4CHwH5jr82Ztk/Nk4Dfzsg6fTr5IKHac/SQNlMBdQEbuIoAJApysR2/G39seNb5hZzNMilDkNPeslmzZtL61b5WvBJCy01aqTpF9HXk8kFpwBm3mfiBw4YKEOHDIsVenJaeOc4WIEnP8iV823atFE+mv+RLF6yWCu3wsTDlnPOtujh81vrygCfGcDFDhWsGvAv0Mb71VkTVisC8Iy9Ae/YBhvhde3Zu1t2FKOJ3yTLli2NBfcOGDBYyHlPxdZOHTtLmzaFzq65Dvz7jLs6XpoL3xWushZm3jVwNcDsycG8SwH60ksvyuQp/5HGuXmSk+vAO/EFjPn8+XO0Ku+BbBFwT93aEXBPzWYRcE/NXtHWkQUiC0QWiCxQPwtkDBo0VIG7gWfHuDu2miAdA264AAAgAElEQVRIX89uGUj4CbtuwNIYYpPVWMqZZIGPFgRq0hx3TBcIavnJyWrD3zDhsONo0wlubd2qlbRo3gKhiZSU7JLt27epdp2MMj64NCbegWvLqe7OYxluVI+en69ZZgCTMNu7SkpUTkMgqH9M5C6DBg2WDu3bS6+evaVjx46a3SZemlTP5MB88B8KS5HOkVWCpcuWyvQZ04M0j7sVzJKZpmWrfAXxgFgD8ebs4JSUV1ToOXAG7FpcikzD+yyWuExAep1kB8rOUgchJytbq7WSY5+892TawVYUekIDP3rUkTJmzNFaMZZKrYBpl7vexTu4cXcFphIzy4TzwwdpMD1JlT9nAHwPPHifbNy4wcUXZGVrEC/nRO++YMEcrSh7IFsE3FO3dgTcU7NZBNxTs1e0dWSByAKRBSIL1M8CMcbdyTGyNKMJAA6WWgFckF3FGHcHfonWDLTNQbpGA3eOvXcpFfWzqmplto0BN9bdUkCGGfP43+78zqnIlD17yhR4AuQzMx1IRUdOZdFdu0pV402hJwW8QUEk06azIsAOpr0HCANKAbiao715C2ndOl+zxACgsQVAF/04aSHJr84xAZ5s26tXLzli+BHSoUMHlXzk5OSq3Sy1o8PuGg2qDVPRb5j4+Qvm64rBh3M+jK1qAGS7d+suLVq20qBSq1qrDlJQuIrr4p87XrDyEbgOdm6TCVmgMUy8XQ+Fnop37JBNWzbLsmVLYqsf44+doAGtgwYN1eqzrEYoix8EtprDEGfU/YmVvCKoMfP0Z8qUV+TfL73oFffKUqYfZ6VVq3xZuHDeAc8sEwbu5513npx22mn1u2MO0FYffPCB2mnIkCEH6Ix1n4aVqeeee07OPvtsV2DtEGlLlizRFa1x48YdIj1y3Xjttdfkz3/+s3zta1/Tv5955hn55S9/eUj18UB2hjnDPU+jKF/UDl8L8B4lixrP+W3btikRxbsRIuyzPL5cL+9HrlWrx5eVHVKDSP8YA97/xNyZlLlNG6qJxO87MAFJQT5LY8W1MyeZm3bth9TgpLkzGUOHDq+G/XYAzQFssrQ4aYb7O164KJ6LPC4PcSy2SVRsWwOXliHFvo/JawKdPMBe/xeAUVdRFJBtcpR4YKuBf7TRAOEtWzcr6U1Odwo9EeSIJh6Wm0JPMN7WbFWBv2N9dVet/YfdLywo1InPzQmIh70G5HMcGH807PRfAXV1tbQtbCsD+g+QXr16S/eu3aR1mzaxiqjOnnFJjUW7wqKT1xxW/6MF82Xu3DnK8hPoihNBMG1+6zaBvr5ZrK+scOAM4XAgqcFGZne+i1VDDcbLFYFy0iXGEfvgqLAjmXBgwLUoVnGxFp5q3bqN9O7dV8aNHS+9evfVlYAWLZAU5Smj79svPgdDuvZYVhm3yrFo0UK58847dOUg7oQxv3KkWdPm0qagQJYvXyKrVi1P87Su+3Bh4H7hhRfKT3/60wPah32d7KmnnlLH9NRTT93Xpgfke5zm3/72t/qvRYsWB+Sc9TnJO++8I4sWLZJvfvOb9dn8gG1zxx13yK9+9avDGrhDUIwdO1ZXGLl/AdyzZs3Sf0YS1NegX/ziF+WHP/yhEiAnnnhifXeLtjsELQDoe/DBB/U58OUvf1k2btwo/fr1kzvvvFPfj8cff/wh2Ov96xLz/6abbpJhw4bpu+3dd9+VX/ziFwc8I1pdV4FzfPfdd0unTp3kO9/5jj4XO3fuLP/61790XCZOnKhgnnv6uuuu+0zdi2C2e+65RxONnH/++bJ27dr9G/BDfG9l3E1moZlf0JXDvAdsN9+5LCciTsseVABVKUU894pup8DSgVrTZPug3kC8BVtqLGSgjff3cYDXD2Z1QDAeROscCxo51gG95eV7VJ/epHGegm+CM0ktuWzZMgW1AH1fE2/7u1SWOClBsG1GI5XO4ECQcUaBvIL4bNm7Z68WldqydYuy8OjwOY7Lt14hY48ZK4MHD1YpCmkpWQ2wokw1gLw6DJXa9zVr18jyFctl6dKl8vGij2Pynk6dOruKrS1IV0nhKFfd1lJtVlRWuOw0APkAvGtMQcDUa4xCsBLgHKNGahcNag2CXbkmHCBSXJIvntiBjh07yYjhI2XQ4KGBNKhTkFeeFJfZCXEF/vy21RKOMW/eHHn22ac1aNaCmZlXzCPsxfWg99+wYa18/PFHB/Q2iaQyqZs7ksqkZrPDWSoDM/6jH/1InUaeGzhtNAAbz7v3339frr32WgVs9W0AvMsvv1zBwvjx4+u7W7TdIWgBVpkfeeQRBe5f+MIXdB6w+vz9739f30U495+19rnPfU5+/etfK46YOnWqfPTRR/LCCy8cNOAOyQfZBCYAhNMvCDHGAOb5H//4h6xbt05g27nvGJdrrrlGfx577LG6Ggge4veD1Uj+8Yc//EEef/xxmTJlyn51A6eFa+cZ9de//lVXgj7LLWMwGvdQwSUAOplL4oGmjlk1xtsBNFPLBBGKGY4B1kwigUaE4kUK0vLyNA0gDgDZYQDYtARwH6R5TNDRA+qrHGtsfSEdJEDcJDQGCtmPSUmKxO3btilobkrqQVhmEQWlGti6enXCeMZkNMH5DWADjmHGOT45x8k1T1YWssxYxhiY+DXr1ih77lj7Cr3eTh07aZXWUUeMli5dukhzCj0FALomgHdyIi0UVVUpLP2/8eYbsnX7Ntmxo0gz38DCc26KLPHQJMjTViQsn73tb8eKBdBajv0gdSbfu/jaDI1jYMJr4G9lhZ5rw8b1UrS9SG3FgwCbjh9/vIwde6x07NBJPVpAd2ZWZiyzjY0B9gLgvffeuzJnzocam+AcJKfLtxgG9PQ8eGD5i4uLZN682Qf0HouAe+rmjoB7ajY7nIE7fb/qqqv0fuUFD0jheTFq1Cj57ne/q/f0P//5T3nggQfqbZQIuNfbVIf8hsmAu73P+Znqaswhf8Eicskll8g3vvENWbhwofzgBz9IWM0/GP2HIOTexKn+9re/re9uwxZGolq/jKS0cTlUgPtFF12kff+///s/efTRR/fbjOHr3O8DHsIHyBg0cEgMuBsY5oHtB3i6/gcZYgKW3em54xlmLFgVhIZMA6Z4woTjlbXW3N05OSqZAOxu27pF5sydI6tXr1RAZ9ptA+ex7CVa+MjpuX2nIQ5+LfC0UnXhrtCTy+kOE48Xira7dFeJMufkd9ciStu2KUAljSNVUGOa8SDfvGnjTRNfWVkRy7RDMCueohZ6aoKMJEt2l5Wp7KSIKrDbtilgtQBNtht/7Hjp3r2HAnrSUsLexyJMvSTx9qvLOV+kS9MLFy6QD2Z9oDco/QTwEmDaskUrad6iuYJ6B4htxcNJaYyJj+e6DyqZImuyXO4BM891wqTnZJMq0hV6Ki0r1Ww7FMXavXu3jn+3bj2kR/eempmmc6euKnUhSJfrJcB01coVsmr1Sg2INfmVFcnC4dJVG80lnyVNmjZVjTsrLtOnv3VAb5EIuKdu7gi4p2azwxm4w9ABtLdu3aoxDTxPrV122WW6Kjdz5kyZMWOGfsyz48gjjxTkMMhreO4iJXjsscc0/oDnlgF3niUsZX/961+Xo446SlcckV0QE2DvAcgPvuN4PXv21JVNGDniBKyuB8v9X/nKV2TlypX60kcaMHz4cAVWt9xyi66IXnDBBSrL4Rw4GvTJVonbt28v5557rjKOMMewk88//7xMnjy5Tu0yz9r+/fvLV7/6VRk0aJDaBunQQw89pKSQ2Yp+EzszevRoXa2kYB/2eOutt/QdxDMXhhCJySuvvKJMIdcLi7p48WIlgE444QQ555xzVPoAg/jSSy8py8u1JWvpOCbXhx2/9KUvad94j+G4PfzwwzJ//nw9bTLgjiTjZz/7mV4/84fGODOO4bZ8+XL5+9//HlRAz1b5CWPJ+Zg7b7zxhjL6Pmvau3dvtQ/OI/bE1tjz7bffVntiv+9973tqq3DjeE888YR+zMqAjTsrSzzXnn32WZ1f7j1XszFOJ510ku6L7T/55BOZO3euzhVWptBU/+lPf9K+044++midH7z7uF9oSPmOOOII7S8V2Jmv3CucH4kRn9ncQSLJ2HPvQQAyf2H56Sfn+p//+R8544wzpHv37mpD5jzzYtq0aToGJN644YYb1EYQbVdffbUe+8c//nGtjDvv5W7duumxR4wYoff0nDlzdF5zvXU17gfmOvOG+cMKzKRJk+TVV1+NORT+/sxTZEYTJkzQuBf6ibSFlQPiCsONY3IfcQ7uK+xKPR6eB9zTPDfARVw7OI+Vhc96HE3GQIB7EDzKT5PJoGsGaRmbasDdJpfJazAykNAkMTC448aNlxEjRkqbIIBFtwkAv4FyjL127RpZsmSxyjSWL1+mN4Wx8PYTAAigNW28HUsZY6QXWswIjX1igSfYYgP73JCAyd27S9WBYFLST8Q3AHce2shfaCbnMadE+xGrDNsolrKRrChIaNCC89DgYcIEo588cAC8OClWAdYqu/bp3UeGDR0mnbt0UZBs12eSGlvNMFmQriIUbZdVq1fJe9Pf04m9bv06vQb+tc5vIx06dnRyHs/hIquNSmiCrDT8bh4p8hmcK5M1OUmNS/eJVAoAT5wDc4H8+tu3b1U5D0HApG50ee8bSfv2HVRW4/qSE3sh2Rjb6ojZEvsyTvQT+2M32PvXXnulzgdDur+MgHvqFo2Ae2o2O5yBOy/IK664Qp8ft956qwKp2jSjvB8AIQAvnrMAekAcoATpH6CBl6wBd0AIgAAQxEsWkGHyCsATzxJYfYAjAIAXMwAFMEE8AwCJ5ysynt/85jf67AboosPv0aOHPlsAMoBpAJQSNvn5CsYB8mwP8XLjjTdKnz59FDAxt9kWEHHXXXcpWPGdFRt5np8AaRhX3hOcg31gPyFWfve736kzA3hkuR47vPfeewpeACmArOuvv14BH3ajDwDbefPm6bZcO0APuwHguUZADTYFHOEoANBgKP34LetffY+5atUq7bt/TPoL8MSRITaD62LcsSef8d4hRgFHKRlwB3Tfd999ajcLFIel5rppvAMAobwnsTmAF8DNvGE75sWbb76p8wEnkJVnVn0YL2xz8803x+wJTuC4zDfsybxBHnLllVcq+KRhSwPxOHbYjHH/y1/+IjgBXD/zCweQdxGOHVrwZKsFl156qQJ3+s+5GR+AOyAcSQrHwRE1SdmZZ56pgei+LbiW008/XRYsWBCTFNNXnEb2B3SiSaffgFr06ByP8zBPuV+mT58uP//5zxXAMg+xCyTfxx9/rE4nQJlVMK4bNpvPWfFHisJ1HXfccTF5TFgqg1PBvcq9wnVxbpwH7hvmA85bskbfsCnzhfuTMWGecl7mKuMTbtxH2IPjg9NwarkHa5PfETOBPcEnPA+wK/1lHtr9ih3vv/9+HSOeHRzzs9w0HaQDwS4FIEbld4CYRovzeaAn57twVU+b6OUV5QrCTj/1dBk95iiX3tDTwCtwD1IWWkgj5+McTD5uiAUL58vs2bNUPlGysyTIBONkMhYU6rP82h+y1gTJTeJgP66RByja9eEswMQzGZHUsErQvm07zaBSWupY850lxTqJ/OYKRfnBpu6E5ozQP2QfBa3b6I3Iw4lrNCYe54AHHw9uGrYBwJNJhp/clM2bt1DpilWC1Yede+LFNOvmgKzbsF7mz/9IZs2epcfDfrDXnJsAW46FHMUBaLdigZ14UCpgr3I59/UagsBi7MTKgp4yGG+AO5IYroNrIFAXXT7/cnMa60qKpo/U2AjL1++EUnZ8cxbs4a0OVkaGMu70E0/5jTemxAJ5D8TN9mkB96ry3VqVtyKzmTTLdTEYDW3/+7//q/rE3//+9w09hNuvao/s2lkmeytEsvJIwZkrWcmTAdV5nrQB9+pKqdi7W3aV7JHKjCzJIwA6y8R1qV/qbbfdpi/up59+OvWdQ3tU7tklewjnyc6TvOz9G7/DGbgDcLArAIDnLs9N5IAAOVhfgLI1WDZe3DzTmKuABwte5MVKsBz/DLjzzAQg8cIFpBkgg1HkZU71athCACN/A3x5rsFKwh7yGf3AvgBljsexYIQBM8b2kpUJIAJ7ee+99yqwABDB7MNWcn/xPARwAawBZ4BIgBW/J8sYgj0APDgIgHvOy3Wj0wVsMg9xJjgmzCXvNI5JHwElaPsBNzCfvDO4ThwGzsXv9I1nOcAXB8X6RZwWwJQ5zlgAdJOxoPtzTJwvxhWQBijGUbv44ot1mAn6A6ABABmv+gJ3l/4Xck3USeC5y9wgcBv7de3aVe3J++9vf/ubXh8gmu1Gjhypc5BxBYQyf3x7AgiPOeYYBZk/+clP9P3h0hm7+5Z9yOiEDfkJOD7rrLOUlec9zGoAdsdRAgjjPDHu9o72Hw1cA84k+7AdThWO08CBA/Va6gPcsSvzjv1glnFSGHvmM+9AxhvwjYPAfUQ/SJrAOHA/YnuujXNzTzC/mMM4YVwTjg9zsaHAnT4x7sxPnAhwHQAYZw3ngXP4MY1mH2yGXQDpjCXbMIbcE7wz7LPww5lgUvrKyhfkAKsnzO1k52A+AN6ZDzw7aDDvjAmOLU4Zx/uvAu6DBw+rtmDRWOYPghg1LWKVsto+ELMBMJDPBEM/Dog755xzZdwxYxX002Khq0Eu8NhnXiEn/Sz4G5BKLnXY6pUrlmvFzWXLl6kXR7VPgKULJHU5xh2ja4Da6e6N+TeZi7G/1l8rNoSeHOcAJ0HlPVWVOuHQozOBSAMJy8zNbUtoekwy3lje9EAqZA4I3yNdYZmTlxIPOP7mgYK2n3SQBMxyPGNMyBGP5OWoI4+SAf0HqpY+NyfXW+mIOwxeYIHq79dv2KBFlghsxbumzxY8ChPevl17yctrGmQJcoHF+o9VisoqwdnyfCsF8Wovy4ZjYxhUWSKrDc1n0HXuELQcOAjuxsM5cGlAbazUDWHbYFWAHO4UoQK8v/32tAOqi/y0gPvK126VZ17+jywdfbvccm7NJdtUkGXagPuqh+Ty8/8oT8xoJMdcebVcfvmXZKzLDpZSSxtwL/lEZj9/m3z3m/fJohbj5DevPSXf6psrLbJT6k5s43QC94WP/0ge/ahCmhx3lfzsxLYN61Cw1+EM3LkEKkjz4oad5OVq6eP4DlAM0ALoGYBAEgOAgl2nAcABEoAaXq4G3PkOyQOAhOckTBq2gkkDlAC+YWORxACKOK4BMZwEAB8vegPufIekAGIEYE82Jp6BZABBHsEzHccCxh7wzBI+jW1g6QH2vBNg/+gjTB2yhmRyFMAkLDmNftNnAxE875EWaTKEALxgN0AZ71WCOE855RRlVdFK8xmgBvCJPTme6ZS591kdwG7YwJhcVkFYfYAdB+iEW13HNIDFMWGXAXq08DF5XuMoARYZH95pgDZsj8yHMaovcLf+4TQBTLEfNsO54VpxdoyRpU/mEDKeSJxYmWDbZPYEbANyee+FM0qNGTNG92NskeQwJwwQhsedY3AsADBAuS65DA4AIJb5yeoEczxV4M41smKD/SFm2B+H8Pbbb1cgizPK3GZVwmRp2BHb0VjxwInmvrMVENO4M9cbCtxffvllvcex1euvv67n4hmA88a9ADi3eejPO1ud43qefPJJdSh5V3B/m3Qo2YMUchMQjtO2L4079uZZhPwFB4Z7jJUYzmPxkv91jDvAHcMa026gDPAdY+I9EO7kJy5otHzvXtm0eaNqto8/fqKc+4VzpXkzUsX5vLED8EGmQPdT6wbFU0v6A2vacAPzgOc5H87WIkZWcMnkOzH2PSgGxXFsP5O4uPztDrQ68O7SS7pUiY4NQPoB+1K8s1iKtm+Xli2aa3EgqrZyjejKAMWkmLQGRwiAN5Y/PDlNd0WhJXK/c1PwIKQfPBxIAUm1Vo5t/eZG7ta1m/Ts0VP69umrD0/64bLEOCuGyVKYbXT83DgsL874YIY6B/biIdaAB1i7tu31gUsBJHOpVE4D+15ZqT9xjHR8NYDVMvm4K3OsvUtHafp1zVjj5fO36/BXImyumANlgcauCJMLUJ0x4+0DWj310wDu22c+LHfe8mf5x6JOcsoV/5Tbz+uc7HlV78/2H7gzX1bLU9/7lawY93UZfUSGrHhlvVQ37yefu2iMFNS7J27D9AD3Yln2xsvyymNvSuUFl8rJrWfLrb8slW/eep70b99cyMGUaksXcN887Qb53V/ukCkZE+Xrl/1Ofjnxvxu4Mw7cqzyTWD5nWR7WC1aOz2H9eKGi/wXQAEgAdbVlmjHgznORJXuLfQHsA9aRAfA7x4L95Xuek7aiy7MT0IUeHFBmwN0Fz4/X7egngBb2jb4ANAEIAHYAMvc9zOD/s3ceYHYUx9quVQ4rUEQoABIIhHJEEiLnnJOJjtjG6drXOF372r4Ov3PC9jWOYAPGAcw1JposggARhIRyzjlrlaX9n7d6aqand85qj7QSEup+Hml3z5np6anpmfnq66+qANl8D2unksmKirSmR23AnXEDQCFdAE2w80UNMIJsA0bZwC/POn7HTjDyPsh+/PHHlWW1czV21sVqbUpBp8kxAUg4I2GrrU8yopAZZWd9oiEHCCI5MBII4M3vgG6AfjnAHaeIY3O9cOqwG8CTBjiHmbV3osmTcPj4h0MDeGUspewJUARwW8NGyFeQ7rACYhlX+L7ounP9+YdDw9wzIBja1ub57gJ3ADl9WbwaqxlIZnBckBrxPMNJYvUFNt7iPsLx1Cdwx9YG1plvfswh9gSwY5si3Thzg5UtJEdgB+yH0409WelCklTUygHuOKs4NDgSNldwksE7OLE8cw5Q4G4g1oE1wK27abOKqrkSmsgztmxWBnnBgnly0ilnyuWXXS4D+g90bGwCDTOQSXEiV7RJgTmOgoI+A9ru0vo6eAXaifZ++7ZtCkwpsjR79izNfU4RI8boALnPAjswGeaCp38D7JyXMvaqi+ecGySpFit00q5dt0bWrF7jvpNq1Y/zMti4kSJKS2Xp8qWyaeMmzX+e6rkTdlmPkwRiulzr23X1onnTZnJwa5fakQdf82bN9UEN87Bk2RJZt3adOg5MfG4kHni8LE8+8RT9yUoA+6SZfqxEa6KmMUabFQI08Dg6MPHIacwZAiQD4A9u7bLjOOfM2V2Lakm1bEUOo8GtVMbNOz0u5WSyAqApPxMWP1lbseOYq2a20euaBMJqcGojqrtSrbWptGvXQSZMGCsryMm/l9qeAO7b1i2V6aPulgdGT5W5A77yzgP3HdtEXvuhnHF3a/nPD14iZ/Q9WCb+7TsyemEz6XTxl+Xyo8szdr0A94Wj5Z9PPi93zesrt3/uHDlo20J54JNnyvSrn5CbRh4uh7Uqb0xsXV/AfevqeTLuoZ/LX2e0lNYjbzlggTv3LC9j7k2eTSGQMeaWexpJByAPBhndL+AKJozG/rYSCSlSlFWGZwGykcsuu0yBO78T1AfDC0iAhQzBAqCAYxlw99NLAtzRM/MSB2ACNAEIgEOABfc9jDsgGaYVNh/pBwwe/XEutQF3zheWnGcsTgsgjqbpdZP4Jt4fADCkJQBVADbHQTJDUGQRcH/44Yd1jNbQMcM6E8QJIxuy/4AWW9nw7xgfuId9IhNCKsK5AhKL+uTcKbKGLOfNN9/Ue4t4AhwqZB3lAneAHMfkuuLsAOAB49ZwuHCEAIusooTnxBixF8HLOFnYg5UU7AkDjMPnA3fmHIGJaPI5T9hikzwxF3HgcD6Zo/QDe03hPWQ1uwPccUR8RtpAta9xN2cMIAspQ8NhANwacOd3Vghg13E6uWZ+wDbnwHyn3/oE7lwn5GfMH1a0cMr9xhiIGymSEdn8Z8zYlngP5g8YB1KSlaaiVYxygLvZCseZexAAz73Ocwo8xn2FY3xASWXI485D2LRhxohasGcWuNpQQagD2Dtk2bKlMm/eXOnYsZOcctpZctUVV2rWlrD5miXVTps2wwC+F7RqUo4U8CUA30C9yV14CJCRhiqkBLguWrhQNmzcmBb5SQbpHIRE8+afowPxrsBUJujJ9P0W1Lqjeods3rRJPbrt27aojpw86NiIG2jV6pX6EPGXkGwVQFcrPAkJx4LR5qZr06at2ooXTGVlKw2YZXwbNm2UFcuXqzyI/U3zdfhhhytb0OOoHtK/X39NT2nnqD8TEJ9q4glIBXxv3y7Lli2XN8e+IePGj9NxwvTDwMPkk2+eIlLo4S0Y2aQuFtyKDfhdD+OlATUbptfMbZCmBDVQb/vZdm5lp5FWiG2ikqIOWsl1wYI5NebOnvpgTwB3xrp67N/l0edelFGdb33HgXv19i2y9M/XyU0LPiLfeM/xMrxbpSx88vty//gq2TToM/K5U2veq7XZuz6Ae9X4f8gDz70qT7a+We684SjZvmmdTPjpSfK9Nn+QL1/aV3p3dBK7clp9AXeOuezZn8jdb22Wjb0/cMACd16o6K2RecBYouP2AzWRJcCI8zKGMUW3C3vNs4WfsNA8J5ADIEUhWBPtcl2BO4AawMIzHgCLppgGEKZfnsWQOLsK3GG3AcNormGuAe70i66XoEKW+HFEiqQygBKkMqZJfuSRR3RfHA9kH8hgkBpY8TST6wDskQMg14ElhL2sDWQjkwHcATBhqC0wmKA/wBP3YtH46ton18YcLL9PVlcsLR9gFrAGGEZnjpzDVlnqyrgjswKYsy/zCBkH701rMMtIZQxwE+dAY6UCG+O0sT3OhM1L5hL2JHMQ2WjMEcJxYo7BZrMfLLA5VvTJMRgDY2JVBqkX1w6JEkGj2BjwXQ7jjsad+A3GCOuPY8E1YGxc610B7iYL8aU7vDO5FyAPWTFCh27Ane24H7kndkcqQxYfmG1/NQeVANeOvpkvPpaza8j3YBOcLtPZY2NWOlAM8LxAzuTSSLdQ+QzXxwfuOCvMsaLGNcKxYc4R1G6yKRxJswkOHA7aAQXcncZ9h0ooYBSS4pUAACAASURBVFmzzCQuSNUFTJKDG3bbAThS/wGYyTYydNhIOeXk0+TiCy9Kmd0E5eWCUxWMJ2Cd75XfhS0vYOdTPYgH8u2iathposHW9JLr12vawmnTpsqY18bIls2bksqi1S4wRlNKMm7H/xsod787yYzP9Lt89W7lAYCpDLeIbNm8OSlzXCVVVev1QdCxwyG6HfZgBUCDbKvW68O1kIlPWHlbEoXxJnuLVWxFD9+kSVOV7sC+L1+xQvs2OQ19tj64tQwaOEijtg3Qs0/WPElNAug5HjnhFy1epLr9sW+NVdbKGHKywyDpIVc8Nz/9ca2Nied3mHiTG9W4gRO5DIYiH7yLlXArGf5Ln3FYABGrCpw/jPvSpQtl5sxphQ+GckBcXbc9IID7ts0y63cXy+c3f0X+64qhMrhrc1n+/M/l3jfWyKpjb5avntOxrubS7eoDuK9+41751/Ovy5jDPiO3Xd5Fdmxer2P87LZvyzevHiT9OrmaC+W0CNzLsdbOt+WZYIw09yvFlmD/eLah6SXbBc8+Us/BIiJjAJABKmDtAGJojHmpcq/DJKOfrStwBwQAsACRLN8DAHjWcc/y4oc1RUawq8Cd4FqkFABWnAwAHuP94Ac/qMfEYbBUmKG1OEecGgAjqRGR7FjALPIYQC9BtAQZwgbCUGMPWGc0unwGuMFBwLamcQ/ZcYAKQIrGCgEgs1evXnpsHCZWE4pkOrUBd79Pjocj4fcJYITJByTTcD6IESAAkMw3ltKSlQPsEBZgCrPKMI/QMAMGeX/B8vuyD+YK72IcIa4FDD9yCN4LsOaAd0AxKf+wAe8lsyerEWirsScrMNgXJ5HrCsBj9QYnwH9P8TcrOIyTawf7zyoMwJLrjiMEc1uk48YeRVIZ5ipAmgbDj0OIrWD8+Y5rzDFodWXcLfAZ+3Hu2ID5QkAy9sO5YHUAJhtHmfPHXoBjwOuuatwB/9iC/iighaSHlRLud+aaZVIK7wlANw4tTiy/Mz9xaJCwQBBybZhX3LfYguuOBIhrjwNlDiHnwDUIWX3swFyDSMC+FqDN/Y+zzbOIMdLfAQjcCTBskAYTOta9kX6m2WYSXbsDZttlydLFsmTxIv3uuOEnyLnnnKdBqcqqKipPolG9TDLuYyeVSYMsvU2zCWFQPj9FQhY+PU5aGGqHTjqCNefMma2rAQS5MhFs1UD7sLEl3XOOLjWiGxbnbfIbV73VdPGOoccWgNG1a1bLmrVrpIlGzjdUBhnnBr05GnNSXNKPpbHMAXmOXYFtXVYcbkhs2frgg5WFb9e2XRo0xaa8TDgXUlZyPnj4bE9eeB5wfXr3laOOPEofZFn2mySjjFZbcup4zpPvN23aLNNnTJNx48fLokULZeq0qdofNwH/uh3RXVcFcHws9kELPCX5nLdtd8WmVP5ikqZE745W3lY57JzNQdBVD867kaveyrHatGknGzasl7ffHpuu6OwcXuzeFhG4R+BeNIMi4+6swjI02mIALUAoffZWV6t8hpc6L2krZgdYgSEGdFj8EQAVPTpAln3qCtx5xvCCBygBNq0/wB8rACbz2FXgDtAC9ADUWdKn4ZTCksJ0A2ZxUgCsMOhhA2QCnEl3yfOLBuBAAoEshqV79uUYAFyem7CiABfYXYAs8hNkOUhQ0N6HwJ0+ASNIPQA2ZgMAELm8kY4UMcO1AXe/T6SX9oymTwAijCegC9CGJAGgznsG1p3vAEnYC6kLAJsx+JVTQ+BO/2R8KdXQ+cOWw7oz17CnSV+xJ+Cb1RBsxVyAVTV7InHBIQR8Y0+kKjhIFjhcdExWcmDWAafMbxosMg4MKyyswGBTy64T9lEE3NmGa0i/OBbMXUAuDgsOJ425zByoK3BnH2IRGBPX3u495hWBmYBY+sN55DrgONNwuDiXXQXuAGNWd7iXORfe1WANHAJWTYqkWRyX68a8ZkWM62fJQbgmjAknnLlAHzg0ON2W2hGb8lywQo+cMytSYeMewXGwVJ98z/i4foB1HLsDTuNuUhmMoUwpuvaEaQdgWfClgV6YYMDesmVLpGVlpZx62tly8UWXSN/efR3w8sBxGoiapCU0kJelMrEKrAmg93TuFtCqFymVzBSAej2e28oAIs4F+cYXLlggr7w6Wh+c3JR+xVb2sO2NheenseF58JkFagLSTfuvTPTWrbr8AwuP49ChvUsJiS5fWfPlyzWw1V/a9G2qOeI5hwYVmunFKqIS0Aqbo4WemjfXAGACZXEWOA5LxhRJsgZrP3TI0JSJd8AbDbrzjuwBYCAeF2vrFsfsw8LPnDVLq52SEhM7uYDa1ioPgpGwICtzcJDPYCucASQ5jp3fkaaSVFmNVdHzCnXxOQ4OTgs6d4JnaWPHjtGVhr3RDgjgvn2LrPjrTXLNrPfLt68fKSO6tZL5//6OPDBho2wZcqt89mSCyOve6oNx3zDhAfnHs2Pk8cr3yV3vPUa2b1or4340Un7c8W75r4v7SK9Dyk8tExn3ul/DcraELQPgAQxgD2mAZ8sSYxlQrE8YZ3TIbO+kjPOUhTR9K88wGHMaYNGa6ek1OcDatennMKjWH5+jv0aKYP0BLBmj3x/PVXM0GJ+tfAL4ABWMi/0hJAAaBgQA6LwjeN4CQHmWAVBLZcXgeQhgYYyMm7EBOCxTGMfCAaB/+gD8ADIgWZAR8Bm52TkHtrV0yOH1YaUBZwj74wgxRnuXlbqWvHt2p09sBYjl2gMWAe7YEnsxHs4DxtrszJywQGM+868HdirVOB9j4JFUcK2ZQ7DG2JO5Y/b37cn32BNpC/blOmB3ZBQ2v4qOiQMAvuE8APtcY7vuHJ/rbitMRalA6Zs5rDFwSTFEjsM1hHHm2vKux16WKpLvuc4cy+Y5+1tGH96FyFEYF8e08+Vv7M+1x8ngeDgr/DOpEXMYrTd2MweLe45rwH3APkbwhdeFdznjCe9F5g79cWzGxjOf6+AXwiqyLfcNNuV+YFzMCcbCeO0e5DrhXDF3WOWiYVNW8dif8SKrK7I99qBv5h/PF8bG3ORe4DhGCGMrvrM5Wc7zbn/btsKAu2JHzbHtAlJBXSpr0EBLBy75t2LFclm8eKFKL5A6XHr51XLh+RdqJhRayqoHlvCBuH3l53NPP/PYek0xaLqZnKYmAbtpLkP3ZUqmJ6CR8TJ5AaNz57giT1OnTdEgV74jxaSfPcXAp64yJOQ843Kg12ygn6T2sMh7PmWSrlmzKnEQ3CoGNwhgvGp9lWalWbpsaZob2ZwD9s0cBZdCkZzpFRVUSm0pzZo21RvSmHg8VB4AK1au0AnMpCfPOo3j8YAZNGCQDBo4WNq2a6tBrZYG09k5kdOk0cMuoJcJP236VGVClixbKlOnTkn3Qw9PeknLEQ/w1phTTf2IrEbU1lkKULeEYTZ1DomrF2COiwF3buAxY17S1Yq90Q4E4C4Ep477pVz0u2q5+QNXyuk9m8ibf79NxqxsLcdcdqtc2L08S9cHcJclY+ThJ0bJPTO7y/c/e5F02DBFfn/rTVL13gflumFdpYt7l5TVInAvy1xx42iBaIFogb1uAZxPpDGsRiD/iW33LFBhedwdE+pkIgbyFMBq2sOGqcRk8ZJFsnzZMlm3bq0cfng3Of6Ek+Xcs8+Ro486WqoTIOiYdo/lTcaYU6kkOnWXO9wFifrBq6GOOmWMk76MLa/t9A1wZ+kPXXotwPubb7yuWXFgr7UEdVKAyjH3DZIc8QBSAi4B0SabccDaxuyCMF2MgK+f37JlsxZ7ouopIBvQjZ4dJt4YeLK/+JouBbRplVZnTDsHxkA/nTp11iVLGHEAOtl5Nm3epKzIqlWrZe68OelKAk4FBZ5gA3oe01O6dukqlS1bqSOhshnr3ypYcRV27NAiQps3b9EMPk8+/aQGk5BFiEw6VmCqU6cuysZb9giQu8vz7jLUMFZ3jAohZz7jdJIrFwjN3IKtqKw8SFNCvvzyqL2WEnJPAPdt65fJjOfvlvueGiPjunxY/t+NI+Wo9uUHW9p8rp90kAvl4c99TSYcfY70PGS1TBi3VVr2OF5uvG6QOJFA3Vu9AHdZJ3NeekKeuu9ZWXny5TJiyyj50UM95Ks/vFj6HFIpu2Kt+gLuW9cskLcfvk3ueqNKtvd9r9x66UA5rHX5KwBm0f09j3vdZ0bcMlogWiBaoHYLICcioBZ9eynZTbRh3S1Q0a/vQFWmOy23A6VkQwFkIbUwBl4VFzt2yJy5szVgkqJL3bodJUOOGyHnn3ueAkNaCriDtJB57Xta4ycdaaqjtJzviV7eJDoKYhXY6m9poKw5Awbks5+ugprLO57kjLfCQoDdTZs0Mw7gefKkiVq1FRCdVUm14kGJjttylifjyhhsk9GYVIdAXhfUaiw6MhmkO9u2blU5CAAe4N2ocSOVHakefke1Sl9UbuKtcFgSfLcK0ECdDDLbkAmmRfPmKmM5+KDWUtmqUqvcskyHxh6HBBYeQO/SL7rAvzNOP1OvVYf27ZPiIC6XfcrCO/OmDZuwVMYYp0ydosuLaO05N0B7166HacAs2XEsLZql+cT26OE1vWSS/93OD0fHls8PPbSzjB49Statc0VB9nTbE8B91Wt3y+9/87/y00fmSuXh/eXUT/9Gbr9613O57z5wT6y44D75yi0/kwffEDnuE7fKRz58iQwrF7XXU3Cqjqhqhox/7A659T/+IjMqh8ut/7xDrj+qibSyaVjmxa8v4L70qe/J//vfv8p9ryyV9oPOl8s+/k352rnlBfD6Q4/AvcwLGTePFogWeNdawDCNSZHftSe6l05MpTJmTAOHyCBUSpIUYYIthZFGizdr1gwF7eQ0735kD+nTb5BcdvElcmzPY9MhK3j35CpO0ZIB4KJz84G7r4H36q+mgFb7Q8qSFF5ifNZ8Vt9n5V1gZlbAyMZoRYQAu5MnT5KZM6ZrlpplSZEI7RvQnui32c9AuQbjpisL9O+yqWQZbFyxJ+cUuXSaAO/Va1ZpNhwCWpu3aK6SGph4gDYgmUBUv1leeGPknbzHIWyYfQAwWWGQ05BzXpn4Bg3UEYHdnztvrmrsCZ7RQiWt2ygL371bd2Xk0Y5ZoFWayMcG4K2MkMUHDdqUqZPlyaef0kw7OAiAcuQuaOI1T/zBFHpySIzdYeJxTIg94Dy5FtiQlJT8YxXhzTdfURnW3mh7ArjX97jrDbjX08Dqh3Gvp8F43dQXcK/vkUXgXt8Wjf1FC0QLRAtECyiuMo17Bkitsiga9yZppVGAICz1nDmzVCYDcO/W/SjpeWxfueSii2TggMFpCkEH2AzAOtWzMfGp5MXAtp/yMfnd1777TL3Bc7+KqEkvSjkDPrhO/IecE2GeoLH4sN5oxhfMny9jxryiTLMGYaoMxAFRzS7jM/BJZhWT0FhRI5du0jVdyUhYeAuChYVHTgP4JtjzoMpKaXVQK/1s4cIFsnLlKgXKVRuq0j58Xbx/PBcgRIabRhrwQrDqQa1aSXMCwqqrFbjDlBOMSnAM/dqqAYFU/fr0l65dumhe9xYtWySyn8yqet5ajkqvplRVbVCgTRrMyVMmy5tj30wDZwiMJT87zkTLlpUaNW42cZl2XMVW5hdORseOh8rUaZNk4YJ5e+WujMC9fDNH4F6ezSJwL89ecetogWiBaIFogbpZoKJ//0FagMmYY2PdAVou57bL5Y5MBeA+f/5cWbt2tUoyOnfuqsD9/PPOkxNGnpSA8zQ8MQO33lh8rXrIxPNdTnudZHkP9e5ZZhRP1eGnerQKrQk1bz6C9p+w9GFaSNN7mx3YFsaafPVEVnPe02dMV1BvaRL9SrCZs+LJhcQq0jqwD+A1MM+qRpZ60kl3CPilSBNSGmQvjRs1EljutWvWKAtPRhm7Vna8VFajsQguZSXMOtu1alUplS0rVUOu2vSmTdOyxFRrJUMA52iZGoiuB/AP7D9Qsx+Q390/L3Nc9GcC4jkOenYkR0hpJk6coPniYeJh4Zs1baaFnijUZeXF2d8y0BCgynGXLV8qkye9XbdZu5tbReBevgEjcC/PZhG4l2evuHW0QLRAtEC0QN0skAan+hIQ07o3Ipd7InkASALy5i+Yp/KLqvXrpH37Q6RXn/5y7tnnymmnne7kJCatSJyBsOiSsebKWHt6dpdsXNOUJGAREJqB4FSSYnr1XJpIq/WU7pyr0OqApvvfikjlxmUyGu2b7ZwjY+w2IHOzZoxZLZMmTZS3xr6pkhZLx6hSmAoKVbmAz1SWkwSxms7eB9uu0JPT4fsFi5DSbCU4dMtm2VBVpfZs28al2dq4YYNmpoE9JzuN3+ya8ZnPyrsMOCJNm1CltL0GtgLmkcZQLGmDMucrNPMOVVVtZQHQDYAnTVbXLodJ27ZthAJRlikmUep4LLwD48ioyHTDSsUbb76R5rPnHAHwSGPatmmrIB7HhZSiFGFauWqFTJkcgbtd0yiVqdsDLEpl6man+t6KZwxp8IidIcWbpULc1ePQH4VbeO6Q5o2K1LvbdneMpLiDVCD1oFUv3d0xhfsXjRGbkiaPdxBpKfnJKqqlLOSzfblhM2xHesO33947z/R92R4H+tiY46zqk76VVJ6lilwd6HYq5/wr+vbtn8i9sxSHlmfbiuWAZhs3aaLp+hS4r1qlAA0tc59+A+XUU07TlJA5KUo+xjEdUwjsDWRmrL8D7Na8opw1NOraV6I/d3DbNdO8K9gHHJsEx5PlmN49K+SUVWTVvpJt/RUCxgqbjcSF3OczZkxXSQ1pJjds3KgrFMbkMwYAvJ8P3s4xA9kujaXTwbt0nE4P79h4AllhwzkeTDwrH7DxSE82bdyo0hfLTGPZafzxZvIcp68nxaTmcG3ZUiU07TWw9WBp2qyZHndNkh9+5eqVKqUhpgGwDlvPw/iEkSdo2k8CYzUAN3E8zO52bMvcuXnTJtXXT5g0QXO6wshb9VTs2KXLYdKrVx855JBDZePGKi3CtDdaZNzLt3Jk3Muz2budcS8qr16ehfJbA1Yp1kS+51/+8pclS6CXcwzGeOedd2oMDwWXyLFdTqNQDFUrKXxDMaD6aK5IXoWSL7wPisbIeDkmz8pTTz1VJYgUr6HSKqub/F7fjXHwbkBGWWOFu8yDWVVPcmxTMbbcBslDPnkSK/iVt8vt50DfHhzBu5u55letratdiJkDAxTlVq9rH2zHvOKexjGnkBK57WPbPQvkpDJ0xU0D0w6SJNAyDVBNQOvChfM1DzrAnRzjffsPkmHHDZNrr7kuqIiaTweZBYomsC4o1GTZRvS4CateM/e7V4DJR/cOaecsEQLYUGISbJzb38ZqMhT/QZYFo1rQ5Q6VnLz99jgN2sSbNI8SYOvqHzkA7/fnpCZuzJo/PwlqhZ1nW5wn3S8JFCYjzdatBIduUNsDvnnZAchh4o0xD4slmMWs+l7GxleoM4DzBYAny40VKiF9o0svuUoZc14cZhOKMwDeCWztcVQPrbBKlptqQgAqkrz7wbWhcBQ6fQJ+354wXl586cVEmtVA+vcbKF26HqarOdOmTdwrD+oI3Mt/aETgXp7N3u3AnecJVS95BlH8xi8wV56l3NYHAnCnQAwVVLEd5eSxWZEdi4A7K6UAH96TL7300q6YuOQ+ACuqwVLlk4qmOyu4s7ODU4XTCk1RUbbcRpXTT3/601pRdcaMGeXuHrdPLMD1/NKXviRf/OIXy175oPjTbbfdppV677jjjnQlfleMC+ZgBQnGnRUYK0C1K33FfZwFNDjV4d4kvzYBlRpI6WQcsKtW3IgLsGjRApVrIJWBde3bb6AMGzZCgbsyztqrSVISEJ4A65Rt99j4TC6TpYj0wbHPfGdAXiMlXfMAu8lvdAi5BIdZgKxt47Py2WRwe1m+cevfdwJsW3+MTjtPAOharSwIAz9u/FtaAY4eAd9OSoNj5AoXsQ9sggFpC1h1efMpgkV+eDduY84tzz7eM0z81q0EtW7XY8CYNG7UUF8Gi5cs1ipuyG2KmHj6dfELrCCQq35HwsRX6pKsZafhZapFpdauUdANI09wK8eEiWecA/oPkKFDj5NDD+mojlzTJk3SC5n6ZpbKM1kdIYPPCy++IM+/+Ly0PriNDBw0VMcDcN8VZqDcmzkC93It5srCU70OJ5UKh/tKi1KZPXMl7Jnjr5Ba7Iw9k3D0AZ4QFcaM2jPKnm187wLSXdwNzxwjMSzLFf2FwP3vf/+7vujpj2eQZcXyz9bvi88BtT5DW8Rm23nZmKw/+5y/7RlUF8a9rv0hATruuOPky1/+sgKXz3zmM+4ZvXmzEia+HYuAO89H2HrGTfwQzcWjecvT6SvR2duabyf295MtANrJMPad73xHunTpIjfccIPKlGqTPtXWn8MMTVXyxBhSEisZK8c2Wa6RQTY3+Jv3z7e+9S0ZMmSIfOITn9BigJBIRasAdv5+VjyuXfjetOP458047TzMJv7f/lxnW8uSZvOaba2Kqd9XeE52DUpdq1Jj2tmYd2ZHmPb/+Z//keHDh8sXvvAFGTt2bM6Ofrpq//5kvMzHG2+8Uf/94x//kD/84Q86Z+2+2Nn1D59InAtzFxtyLa0fe1YYaWvPhfA+3jNPuP2711wBJv8hZBPVZQRxBYcw7JIli7Vyqlvq2yG9+w6Q44YMk6uvvkZlFymwTX5xWmiXhlGBtydt8R+aGSOfyFQS5j3L5hI8oLzc7FbwSQ+V5Hp3eedh/bML5DP4/gNP2XjPmQjZehsD51/0AEm399JNkhkGeci4cQD4eersALadDIbCVu5FQ5pN61P/buBsnQWzumNyDDexk8q2iRMA8KYAE3p42Hdyu6sTsH2bstzo1gFbFoDqT1fr0z143EsAFp5xII0hP/tBBx0slZUtdRWGG47rDvAmmwxXFZ08jXSgnQ7tJMce20sZeW7+9Lr4qUGlWrZu2Sqjnh8lTz3zlEqMTjvtLH1xT5o0breXaetyO4bAnWX0H/3oR3XZda9tQ3U5HnbXXHPNXjtmbQdi9eUjH/mI/PrXv9Yy3PtK+/e//y3jxo2TW2+9dV8Zko4D8MGYePnRHnjgAQEI7g8NwAyAO/nkk7UcOc8frv+YMWOUfYOR5X6lhDklyDkvAvhZjeM+4vuf/vSn8uEPf1j69Omj4PThhx+Wv/zlL/Kxj31MRo4cqfuzZI78g7594E51RcYwYsQIvQdwGv/0pz/J008/nda5gMG76qqrlIUGpHAMCrs88cQT8q9//UtBYxFwRyf+jW98Q8cIoDFgecopp+jYePZRKIZWF+AOswyLzjmwvbHVsJ2f+tSn0v6wBbIb6m4wNggeKkky1u9+97sCS212LALuQ4cOlc997nP6DL7++uvT8Q0YMKDGlKJ0vD3PBg8eLO95z3tUH88zmec3kiHsSWzCWWedJR/96Ef1+Lw30PK/+OKLJaVBJ554olx22WVy9NFH6zUC4M+aNUseeeQReeqpp3R89PmhD31IrxvMOQ32nOv+/PPP6+dXXnmlxlzhhLDvvffeq3OAcR977LE6FhwIril2CeUavKtYJRg2bJiMGjVKHQWOi41YAWJevv/971cHgOcV+6Ovvvvuu/V7GpIenq/EZD322GP6O84L5zR69Gj51a9+pePDmWBcvLe5ZldccYXKry6++GJ1KjkGNmbcnAMgl1URbIxzBhEG843uP2w8v6ySKDblecE15Xy4VgDuP/7xj2nRIq7VaaedJq+88oo6NRyXdzXz+PHHH9fzA7sxXnTljJnzI24E5p3xYvtzzjlHCRjszBiffPJJ3Zf7iPnIfOP6ArSxwde+9jWdN0jZWJVhjNyb/hiZB0UNDMn+3Cvce8w75tvPfvYzHTfMPnMKO3LeU6dOFQgZtout2AIK3PnKwKED7FRRRRdNVhQHNLUoU0WFSjIWLJgnVVVON9Xz2D4ycOAQueLyK7QypwOhlmc8A+EZA16sH8+GlwWQGpg3YOyD+yRyNd0tZB6MBXeVUGuyEtqXnrhD7AYy/VSUfJ07ZoENjUXyvzJbsi82YuIvX7FMJk6YIK+9PibNZe4z7qk2HtAdBPlaBVsGye9cFwPd5sm7Y22VLVu2ytYtmzXAFaegVWVLLYDEdePmBWiH2kHnmLkiVS5FpNPy0zdMDw+jjgmQ58bicx4AK1au0HPDOaBP5ggPgtZtWsvIESfow61zp04urzvVdytEq7sitUIuM2HiBGnarLkcP+IELUY1ceK4vXKfhsD90ksvFV5w+1JjiZhrccQRR+wTw+J6Awh4UfIg3lcaIIA5yEtqX2osCfNC2h+BO4AYoAUIBXzwMgfkHHPMMfLCCy8o4C3SuBvg5GUOMAXMAoQACPTxzDPP6HXiewA9zxvYvN/97nc54A7wodAbDhkVF+kD8HHdddcpqAIIAXZYAeI+AXQBKJAn8dz6+c9/LjD2RcC9X79+8pvf/Eb7e9/73qdjpF1wwQXyla98RZ+9gO66AnccB8YC+IEAoF8aY4HxtP4ASoATAA/n/+yzz+o/pCShDr+uGndAHMen8Zzm3Hg2AwYBStgd2yKzAdwCzgBtOD0EuHK+PF9wBHDSaIBowCIORdgAntgWB+DRRx/V7QhQBsACwACGgK0ijftXv/pVOe+883QVGqYaEAg4BHTy7mAlYuLEiUoOMP9oOAI4hABKv8K4vZe/+c1vyhlnnKHvNc6RYNivf/3rCtAhGACKzCH2x+G48MILFRTiCOAUMJ/QXENq8RzBbsw15hzvw7vuukvBO/MNp5OVBLbDZsxR3hu8D++55x49Ps4p98d73/tevVfuv/9++fGPf6z24lpxXWn0wzWg4aRiU0Aw/eAo49zQ1yWXXCLHH3+8PPfcc4L9sBtkAI4DDhY2wY6DBg3Sa23nz7XFjkb6cO25T7iXeX7jaPJuYW5wX5rDiu2YI9wXHAPHCudg/PjxOk7OGVtyzTjPhx56SJ1R7hfGzBjpL2xFRUpUOAAAIABJREFUGnfuXeyDQ8WcoHEvMj4a141ziK3YAilw15tBKqRhIwfQ7R9BkgrcyUFOAOPaNZrLHeDORCKX+5Chw+XiCy9WzbO2MEd7cmwfBCuYVi0FX7osLravD7N9EOzAuMunnolhMnBdBNDD0/YlLvYAyElzvLGaDKcIvPv7GBOfnYNZ03Vm4J5CRevWrpOp06bIvLlzZe7cOTJ7zhy49xT0mibezsXAvV4PdYgqpCJh5e24fGbXyJh6jokenhuJ69a4CYGzVDHdIeureLEu1gBbk+j4drJrb3ne6YtrjWyqTevW+iCDxQDQw8TzHfOC/tasXiNbtm7Rc8Zjh4U/5uhjpH+//nrDk8Fm4uSJ8sD/PaCH7Nypi5xyyhmyeOlCWbTQ3cB7ukWpTPkWjlKZ8my2P2vcAUTojFkmB7gANAEmvKQB87ywufcBAgCdD3zgAwqWDHBiKV7KP/zhD+XII49UAMRzBlALqAGoEYgKiAesAXiNcQdsAWbRgAOoAECAe55vgDtYd74DgC5btkzZPxw3vv/85z+vY5w+fboyvnwWguJ3CrhjE4AUDDRAk/Fhh/oITuU5zQoJfeJAAEyxK7YDgPE914oV4HPPPVe/ByRhR2xFrALXmYb96KOowZizkoS9cUoAdDQD2oA3VneLgDul7gHEHBf2GdYbJ4ZVGxjtH/zgBzrfWD2BOaYxVwDaRY13FGOAZQdQAkY5Pu30009XAI99OUfmptkZwAjAxImErcZBpeHE4CgwD/kdh4AxsmoCOGdFgPceQBaZE+8xms1FjsF9wHuP7e677z6dfzgLvuyIcbBSwOf0hePA+HHwAdDMDc6buQ+Y5z4C+DJWnA0D7pwbNoV55z7CjoB+mGruN5wFHBEa/b755pvp9YWkYkzcnzQCr1ndwkHA+eJ4rJgxLzhvAkvBITh4yJcIOmY1gz5sjNiN7w2E+9esCLjjaHC9aTgBHJdjYG9WvMB5PIN2NzC2vKf2/rO1atyd1tlp4oxZBxyarEOZ1KR4EBlOZs6crt4dWWYO7dRZhg0/Uc4562zVO9M0kwstCBj1zVIkOwlBta9VMzBpwN1kNynIN0F1chDb1wf+fn++06BjThn4TFceXsZwfLafnqpKc7J0mDtzIgC7TMqlS5fI66+PkWnTp6U25Tg4TM5RcdcF8F2RFHTypTvOLpl8xg9utfHBxCOp2bZ1i15ngkmbNm2iwH7lipWanQb2PGQ1bH/Tntk1M11+u7bt1Ctv1eogrQKLTVcsXy5Tpk3Rc/Eb40RG07Z1G5UNzZg5Q1q3biNHHXm0DBw4WEa/PGqvBKYypgjcy39AReBens32Z+DOi5MXqFZJnjJFWU/ANFIZk5bUxrhjKQA1wIT7HnYWcMaLGoBGA0wAVgB6gEsfuCPHAdjb8xbwwoseQAIwgWGnP+RHSG2swZqzGmBACNLiQADuAGA06pAp2Pef//xnLuYAbT0yJmxM0CFzExsBAmFs6wrcccKwP2AN8AbIBLy//PLL6gBYqw2441CQ6hZgCsDlOjO222+/XSUhuwLcYWct2Jcx4MAAopmrgFELnGZVgWPBbP/iF7/IAXdAogFsgDPSJlhtACqrGQbckXfAvltjTjM3kYkgr7GGk8L5wbSbNIfvAOwAd97DOB7IkpjnSFtwjHjOMmZ7x3OteMeyggIQN+COE8Y58p4FpAOukdrgoOGElQLujIHxcs0ZH+eGo4OUihWUW265pSRwxznAhjgQjNEwo42R8+HeDNvOgDv2MNvZOZitzEEq7+n77t+6onfvftUWQGRADSCIRAaApmn/lG13RZh4mM+YOU22bN4iGzas1xzcw0acICeOPFFOOunkJBVjkjXdy8OuIBStdlpV1RnXHs4Kqr2MMmm+8CD7TJq+Mfk8D5Bzgpy8zMWrdGr72M80QNaud5AKspRcpsYKQjBfioB++Jkx3uRlnz9vrmZxefvt8erRp3p4r1orh0D6gi25ua0YlI3FGHcH5h2oNzaeYyPdIWsMzhgFnjAjDtiGqvWadnLBwoUqfWE7k+yEDhROBX1v2bJdGjWqUGa9ZYtKZeNVR1m1XoF5CN7D26k7lXd79tK88m9P2DupICNw37WHWgTu5dltfwbu3M+w1yzT66qaPicqlImFyUSbXhtw57mBfMJeugZuABQACwP2gARAABISX+OOdACgZA3GHVaRDBewhDB0NEAf31lD+2vL9bB/PH9KAXfYegCaSWUAVDD69SWVQRqDrfz+9gTjzkoI54h2Hn0/x7TGagiAkOBTQCnEjAW5wpoDAgHSdQXu9AsTjVMHwEYyZyQOoJJjAZZrA+7IOGCZacaCMz6kLZzHrgB3QB/gzxr9I4PB9px3tkrvtkAOwjwyxh1MA3i1xmoOKyPMEZxL5j/zEWeROQJbT+PcAaq883ASi+LIWKGw+Yru3s4RJxRnhca9xb2BAwahV/TeRI6F/MuAOw41khYa9w4OFfeIObelgDuxHDD17ANrj220UGKzZqk8pYhxZzukf8ibSo2Re5E0pmGrDbgD/nGOcPJprMrjeNJ4hnANYqtpgYq+fQYomlaQZpHqSepCp3FuoiDeZTtpqCBv+vRpmrFk/bq1Grw4YuTJMnTIUDnvnPMUJIYtlZAEX/igOwW0FsgasvVBZVSb8NZlLnWkz757cpx0W6/gkgHezIFwW7HiwIqB71ik4w3YfRuLORUh2+6cFuzriYC8zJaOyXbR9juqRbZs3iRvjXtLxo8fJ8uXLdNgUH1QqPPkstHQAN+57Domp2ngCkm5zEBZvEHmCDinzDlmLu0krDxSGtJOrl23RlasWK43NhVbixrnZFVg3e+s2myTxo0aa+DJxqQSLC8LP8CY+UL2GVibjoccKocdfoQsXDhPli5dvFcCUzmXyLiX/yiMwL08m+3PwJ0zBeChG+cfml7AHXpmgBDaXu7pUlKZ3QHuSGUAKfyz9wbMOs8UjgfYASwB8HwGnzGXw7gDXAF3BtwBD7CsuwrcAaysMqDtp/E7jsmeBO4ASSQG5HrHmeJ3Y5d5JrOqgQMDOw4Tz8oJkghWJbiOuwLcOTecBUAimncYUsAg8wUwjHO1t4E7rLUfnG6MO7INVmTsmtgdDDDGqTTgzjwDuBvwNsad/WG1jXFnziHzQTNuzZxS4hUAz2HjOBwP0M5YsBdODu8gf4XbGHdYb8vX7/fFCglzbHeAO47Sgw8+qO9erhMrD7zjmQ84vaYrLyWVMcadFQTmU7hCz/iKUj1G4F7eu6MuW6fpINnYBSS6VIT8M6bWAiDJS75121ZNd0jWFCqJAsKGjzhRevfuI1ddcVWWEtIriGSBl/bTAkFNnlKkac8FnwbsuhVlSiB2jWqoNYsqpbkjU5uUkrIUYHL3AtFBOxDsM+3u5eIF4ybqe5P2hMA/Y68V7hdnqUky42zctFFZrnlo4WfPlomTJujNa2mUbCUEp8B09OZEKFhGcpOwZTYO5yS4IFdzstyqSiNnx+Rct2zeLDt2bNObc9GihS4rzsZNabXYcHLZ6oxVp8Xhg5VXiY5KdbbrS+zww7tJ27bttIoqPxEZTZgwzjkOe6lF4F6+oSNwL89m+ytw5z5GA4teHS077Bqfwd7ChANAYCQtcLVI4767wB0ghg6bZw9OA2wnz1PTuKNBBqSjmWcsjJFnGdpjZDewd6U07kgCYD15HgJsAUoAM5hCnINygTuOBiwn/cHSEsBNf2QfQZJQBNwB0jgJOA+7o3GHwUdzDAgHfPmSDK4Z0gUkILDcgHqY5ZtvvlmdCt4jyEtCxp3Vj1JVazkfWGGAqIFXWHcYXI5jEpT6Au7YyHT04d3na9xD4M5qB3OF82VOcI40VgtYSUaPDpj3Ne5sh+QHkAk4p49Q414E3DkOqzVIV+jPGvtjY7TlzAHmBg4vQaJci7ASL3EezFkblzkRxCRY5hZ+7gpw59ho4bl3Aew0+4zVNaRoOIEEFjMGH7hzXyAP4hzMueW+wyE0J9HGiL1wBMIWgXt57466bK0FmCzQEwmGK7yUySsAdAA7LhwPpO3btsmcubNVVrF69SoFhscNGyndux0pH3w/QUbNHWQP0j6GspRQY54NNsml7mWC8Rn7TBKSzxRTcxt6dHmDE2ydau7dWNxxcsC7FNufDC49h4SxT4+p+zkAX1MewzHyVVn9C1PkKJjTYqk0LZ0mN8zESW/risfyZcsFeY07XpprM82RbAA+G09mV8eUu/E6/TpAHvmLKxKlbDxpKsmLrHlxtwtVUJHArFq9Up2JogCmTG9PsKwFNTfQiq04Bd2799CUoZWtWkm7du31ZTt16iTNf783254C7ssmPCZjxr4li466WT44ou1unRI6UJa/SZ+1u236w9+UZzcPkd6DTpGR3VvuUnf1CdzXL5wgbz7xO3mhy5fk1tM6SOOGNbM+1XWQ9ZbHffWb8sif/yWPvrBUWg87Uy5576UydDeyXu6vwB2786JGF430Ai0rYAfGnSBElq5hqrnX65txJ8sFOmpYO3TxAHDADhk4TG8MMCDAECeCnwQkElTIfgBZnncs6cPSF4FiJASwpLCOOB9kUSGIk2ceMgD2R2tMq0s6SPqhP/qFvScbCGCe/siQ4feH7pk+kVUgewBQA5Z2JauML9MA7AFe/cZ9ARgETOIgAMAAUDDu6Nx59iJtgIEFtDEG3u8AO6QnPqts/QJ8cZq4BoB0GGn01xyH80dnD5u8O8DdsuIg38A+jA8228+Zbu82C04NgTtaf7K5kJ6R7E4EiuKUATwZO9cAh8CAO6QSDhxzAQ08nzN3WPVhTqIFx3ksAu44uNgaO3C/YDccX+YtDgMad/okbgM5imVp8a8V85VjIJfBOSKVJKtKzEuCjtHPk2GFsdcVuGNHgnwB5jgPXFdiVJgHzFnOn3uMlQbLSIRDhlMB8847kkw8OJlcaxxSMCDnyn3HHGF/GyOOC+dqNQb884vAva5vs7pvV9G//8BqTS/oVfJUJrcBFVRdMSaXIrJapRnAPdJBrlu3VlatWqkPpoGDjpMjuh0pH7/lY9KyRctcmkVQa1EgaqkhKjhO0GweGLs9QjmKL5HxtdhuawdCTYZixyzFtvtjSnLcpEqUbJ8sXaU7RCaAyVJJ5uNyfTDvg//cvuYMePnkLfm97a+Smx07dLWDm3j27FkaNIYjtWXLZkuUn41ZmXtXoVXjGHYkjkqF0+dZUCt9+qDdYh4sNagV41Ld+3aqqIqsTqqqAuY3b9pcyMTDxnDTcpxOnTpL585dVU/XqtXB+vmECVRc3LugnUu2J4D7htmj5aG7fiR3vrZBjrjhN/Krq7rW/S4s2LK+gPuq1+6W73/3G/Jq51vkQ+97v1w7uPUujau+gPvmpVNkzIO/kB/86VHZdN2/5cEPdZemjd5p4L5GJt33B3l8/ApZ3riltGjSVtp3PUGuvq6v7Jq1XDpAK2KCwfenPO4ADYACL3V7XvGMgLVDi0ymj/rWuPNcACgBhEg9hwyDNHM8lyAsyHJhQXuMiRR4yBj4ae8XpCAEOKJB5llVBNy5FgBQGEfAFswmqQ/JVmOZVQAsgLm6AHf6Q6oCY4s+l1UCVioA8Jaf+6STTtLxoOXGEYf1pwEoAUK7AtwBW0Xg2m5uViQAmjDxOF00ACCAFmAJ604zph7WnHFiW1+H7j8sAJ44H8xrW53A9jhzrDAADmH/dwe4czykKoBs3hGw/xwvrMxbG+NOH8xhgCTnZOlrAc04KwB9HAED7jhSgGcYfpwYqzvAXIc1rw24cyxiQVjJsJS0vK+5NoB+gnYBt8zLUs0CY0mRyn2HA2kEJaCbWA7YbPqtK3DnWASZc05cN4g2nADGykoTGWg4T8A3YyP4ldUUVvY5F5xl4iWYQzSy7wDeOUfsyhjtvmNsjBHnJ4wnYN8I3HfplVvrTsq4+8Y2yQUXBbkDjYeEST/4uXjxIlm1ihzeq/QBd2yvvnL0McfKx2/5uBzU6qCc/KNIMuID3pAp5zsD52FOdf0uAbh2VjbBazLd+Vzy+b4c+NaJ5yeWrCULDsfLgW7PrL50JmTlS+Wbr+lkJGk0Qza/xOUzu/Ki4HpMmjxJ5syZrf942DgNe5JCMsny4zsfbn/XuV1z69N9mq28GKi3QFjmC9IWijzBxJOdBh0+6SBZnqQ/tmX1hbnTpfNh0vWwwxW0V1a20riI8ePflCVLFtb/jK5Dj3sEuM95RZ6673a5Z+xWaXPxd/cZ4L76jXvl9v/9hYxqc6PceO173nngvmyqvPXY7+WX9z8vi8+9e98A7gufkO/d/oo073uqXHJhL1k3+lF55onp0uOTX5fzutRhQhVssj8DdzsdAA+rPjjyaHX3dmo2WFwYQxhl/z3hm5tnCgwrgLGI7St19Tg3gDvPyhAU7soV5zlHf/RVJBewPnmWYlOAvOnrd+V45ewD+GJ8foYOwBxjsUBInv2MCzszriIA5p8DAJfrg91ZuSh1fcoZp7+tXXvGUpQbvK794ryhybfr7I/TgDvvUHT62AQ2GTsVabV3dkxswvGYh0WBqjvb377n3GHFGcPOEjzsrE/uH/rzx8S72eaqHxPBPOF4trrBdpYfP7xHGB/91scYd3YO8fuaFkiBe8bqNlC6mHL2BBoSDGkyCtVEV1drMR/ygAPeAe7dj+yh4P2Wj3xMOrRv7256P0NMcNxEFZ5KVcxzM7Zdby4vMNQHzQ5o6v9ZRVYP7JZyFHyWnf7pghSLPrD2wXQKxoNA15w+P9GDK6tdCvRrcacEISfyIX9VQY/DaBI5je8E+Ey7jjk4TzNrxsRvkrVr18ikSRPl5VdGa679TZs2K8h2cQqZFKYoYwxjcM4M8hu3rf3Lg3cnteE7Pqev6h3bNHCZG3nuvDlaHbVR4ybSvfuR0qXLYdKkSVN9CZPJ5vU3XtW58061PQHcOZfVY/8ujz73oozqfOs+A9wZ14L7Pyk/mT9Mhpx00TsO3BnPxnmvy5h/fFe+3fR7+wRw3/D01+Sjr3SXk08+Rz50QidZ8tq98tTj98tbQ/8o3ztn16RF7wbg/k7dn/G40QJ7wwIG3AGqVoBqbxw3HiNaYHctUNG//+BqcoX7QM6kMnjpgEXAFppnC2Zct3aNZhtBKgMoRALRb8Bged9N75NuR3TbifedCLJTOYzDzilTnSHz5DPHjtdgsk1HkqHXBNE7JtnAuenEU714ArBDhj4HipGReBGwmTxHXYh0RcB3KHLAPZHPGKD2HZNwhSEE/CGrH+7rj9v2hVl3AbLOQeBzWJ+FC+erNhRN/NRpU5W5gGlSwJ3krU/7w3FokBS4SoJa6YvjW+oaerd8/njjVl2VzDSMwYKYqdy6YsUyzWKAhOrww46Q1m3ayIrly2T6jKlSVVUzgGV3J3I5+0fgXo613Lb1JZXZF4H7/L/fIj9ceLKceOr5cuWAg2XtxIflqSf+Jf/s8GW58zpX7bDcFoF7uRaL20cL7F0LROC+d+0dj1Z/FlDGHQBmAA4QDxAD3KXAXTOENBCyyoCKN1RVyfwF81Qqg7aaQMPBQ4fLVVdcLf369teiQY5JdmyzMrgO5eYCRBV4egGhGduc5Ur0GWgfKBfJUxS0JsDVttXzCnLHF5svC1Y1ABwe2/bzmfBduRSlpDUGlA2Q15T/FB3NMd9ZXsj8NjhkXA90oqSYnDx5kl639evWyfYdO1KwzbG4vnxmLLs5c6ShpKIuGnll2NWRclIcl4HI5ftnDIB3cw7Qr6NRpG8KNK1YuVwaNWqozl59L62Wcx0icC/HWhG4l2+t/VvjvivnG/eJFtjfLID2nBgJ8A/xBrFFC+wvFqgYMGBQNVk/fCmJY1klLe4DkHdFOBwyJof7nDmzNB0kWq6WlZUybNiJcv5558sJI09InQAD75YG0kC0GScnX1HUbSGhbgv/+xogOnUCMq2268LJYAysZ6khs+3ycpSM8c+kMnp0HUPIkJtzwFj98fnn5KejTCdC4LT4fdt4slT1tQTredIbNzbLWpOMOf0+C9v1gThSGjSjc+fOkTfeeF3mzZ+XBiGn0hgvUFklS8lJaFXdpKKucypMToMN8wWfDMzzEz2n6WMJUoVxnzZtsgbZvhMAPgL38h9P72bGfeH9n5DvzhspJ55yvlw9qLWsmfCQPPXEg/LQoV+TP7xn10TukXEvf47FPaIFogWiBaIFdm6BigEDBivjbrIOX9dskpkmjRunMhmqp5ImcPrM6YJkhrSQgPrjTzhVTj3lVDnz9DNd7vAEeFu1VAOqfoaZ2jTbBtwzMO2KChXKZoKciqZf9/tPXIE0DaKXbTJdCSjFsDuAXpzW0Wff00DXQJ8fXgZf0uJWIxxQrykH0qOm+vcih6fIAQidHjdGB+zd9XWrH4DpmTOma0qyhQsXaHAper9MSuOnjHSsvq2m0Jvp5v1x2fxxwbHOAWS7pk2b6U9WcYgy5zhLliySxYsXKIDfmy0C9/Kt/W4G7tWjvy9XP9FOTjnpTPnEaUfIgpfulCcf+5vMPfth+e8Tdy3jTQTu5c+xuEe0QLRAtEC0wM4tUNG/36BqpA9pS7TO/G1ZRCzDDKDZJBEzZ07XQEgCIJFUnHTyGTJs2HC54PwLpVnTprkj+6yqAXeLL01yyNRgr4vkKkXSET5LnYEiKU6ihffZ/4wpT/TwDv3qmIuOUcSs2wmGshn/XP2+Skl+QuBt25VyaoqcAP84vqMTjtFsFZ4njDjXEnCGlGbChLc13adJqJDJNKhoqBIZmgajViOzQR5jccKusi7ymXThJJFCmXSGc7NqvEhmyDoDaJ86daJmptlb7HsE7jt/MIRbvJuBu2yeIn/75u9kUbeT5MQzu8nKF56Vh8a2lY9++wbplX+U1dlwEbjX2VRxw2iBaIFogWiBMiyglVNDTbUyrkk2GeQRCtybuNSQ1ubOmy1rVq/WdFBolkeecIr07TdArrj0ck0TlGPKPQV2MaudrzxqFZNyrHhyYF0ZSHTr/nhygNsD8GFKyRxDbggT6T257FNdvtezX5QpreDK9/liSzlZUMrr1yy8FALrcDw+cMfn8Nn4nQHbImcnD9KzbDp+USjr1xjy1WtWy9QpUzRP/KJFC2T2nDkOqFO4CRtppVay8jhGnXH6TgEfWRYa/VrnE1ltHONvQaw4ga00fegOmT59sgY77422J4D7mnEPyJ9/9zP58b+myvZup8m1t/5Ivn3Bobt8OvWVx33xo1+Vz//wz/LkTJEeF/yHfOrmmzQAs9xWX8B9w9xX5Zm7/598/rfPy+JmveTSL/9Jvnvp4dKhMnECyxxY/RRg2iKrx94nd/z2/+Thl1bIwUPPkos++hG5bkgbyT/16j64CNydrSj2QzEanH0KO72bGukTKUbFc4yCShQk2pcb+cjJj86zmgJWEDNFjQwrQ4YMkUmTJmkhoNiiBaIF9i0LaHAqN7L9Y3gAKyu2RBEmdM1O455pmufPJzgV4L5etm7dIsOGnyDHHNNLrrn6ammnpexdCxnsknKURIJj+6VAOAD91mcNM6aguqh6aba1n4rS70M/TzwFl/LRKWiKziM9J69QVElWPgi+DcdvEha/6JSlWGRb7TdNxJOlncyO586ornbO2S1xDDJnwq6Z+4mchRSPBJi+8spoBfLr1q+TLZu36JxgPpihUlMlRrNsNC5fvgPtfGayLBj3Ro0Ieq7QvO709/b4N5V539NtTwD3LStny4xpU2Xywipp3LKNHHLsMBl2eItdPpX6Au4b5r4mY6YslpXrt0qLzj3l6B495Mh25cPR+gLu29YvlUUzxstrM9dKRcPG0qbXyTK8W6U0a5w4gWVarH6Au4hsWiLT354iM+ZtkGZdussx/XtKp2ZlDsbbPAJ3ZwyKKP3whz/UOBeK4bybGtVaKejDiuInP/lJef311/fp06O4FZUzeQafdtppNaqR2uA5FxwSQDvVSWOLFogW2LcskAD3vHbc5fMG1VGEyTFhPJyMRQWE8SIn5R+J+cksM2jwMDnyqKPl+muvk06HdsrJHmrKT7KsMYZKfUDva71T8OrZLQTVeWeguG8/e014CXzW2z92WD01287wqsuco58HnfosdlpQKpH1GHjfmQTHP/dQ5uK+y8bhHB2nh7fmxqtb5kZn9soWJhJ3psYSR/Y5L96VK1fI7DmzZdbMGZpekop59OzkU+JWQjS1Z5YD3s6VnxkLb6kr3SpHixYtpW3bdrJmzSqtprqn254A7vU95voC7vU1rvoC7vU1Huun3oB7PQ8sAndn0Ajc63li7UZ3PGstU5wV2SnqzhILAPBLsfK7MYy4a7RAtMBuWiANTmUp0/K0W5/c6E6fDIB3ubqNPV26dLEsWbpEqtavV1a2d5/+ckS3o+SG666XI7sf6YC7AcGwGqjHjvsg1gorFYF4A7G6MmABmwQ/2nHKrHqaAnSrnOqBamOwff29L3HJOQqenxCOuzaduh+U6l/DvJPjMrf4EpkQoKspLe1mLtNNFkzLsZC15Pvxk/jkM9A4hj9j8s32dq14mJMTfvKUSTJmzKvqwK1du06rqGpQKoW6ktUC5hSg34pUwaxnOeddfALFmQDvlAx/663Xtb892SJwL9+6EbiXZ7P9HbhTRbJjx45a7ZhGIDspZcNKjrwfOnXqpMXVeIdQgM1SwPrAHaAIy0tZ9x49eijbSzn3UF5C4Pqhhx6a9kcVSwgCa4yHcVHtkjnJ71ROZVzUrOBZQ7VHniU8pxYuXFijMioSF/7xTqMf+q9L1dWuXbtqWXjGyLiplfGrX/2qBuPOM5oxUZ0SUoNnJZm8aqvQynOyS5cuSmRgZ/bDrvY3FUSxNWPg2jBe7OxXODXbUL2TZ71dC9uGz0eOHKnfPfvssyWrox599NFy+OGHa/8kLrDGs5prQ4VNfiejHLYLK8ViV64LklkaNg7Pv65ORHl3Xdw6WuDAsEDFgAHiDw3RAAAgAElEQVRDqp1mOUzFqNBLH1KqS0brrhIaB8xWrFguixYtlPVV62TTxo1y5JFHyxFHHi03XHud9O7dRzXjBgAdoFXYl+ZtN/Omn3tBpD6YT/by8sAHqwNJRyatMW7ZdxySnC0uM4zrPAiGdXKUcF+HX51dfKCvFVf9VJGeZMa2DVcN0umUgGKVmeRT26d9+kx8sTOQMe3+NK25suG+LWLr/f2KWPkiPb0bV7YOwd9IW5avWCFLFi+WtyeM0wf91i1b0kJNbgDO8nZe9pMXigt8JtNMM2nduo2+bF9/ffQevfsicC/fvBG4l2ez/Rm4A3y5R3r27Kn3Jg1ADJD73Oc+J/PmzdPPAJY/+MEPFHDadoC50aNHy3e+8x0F08a4A1q/973vyWc/+1kFdNz7gE9kGXPmzNH+unXrptsAugGpbIPDQI7t3/72t/oco79vfetbCpzvuece7Q/AiiPw0EMPyT//+U8dE8Cc7dkOXTfgmXbDDTfIjTfeqKXpTZJInBb7PP300yUvcr9+/eTb3/62oBNnP8b1/PPPyxlnnKHn7ktlLrroIvnoRz+q52nEBU7FN7/5TdWNF7WDDz5Yfv/736vD8qc//Umuv/56Bcg8K7E39vzP//xPjRngeIBlJEhPPvmkdte7d2/52te+ltqOc+da/Pvf/5bvf//7ug3X6e6771a7nnvuuSWlMh/72Mfkqquu0n05Lo3xcf7HHnusYgJsgM0Zx2233abjsPcMthw4cKBuZ3MHB4w5ZXIivv/GN76hTsott9xScizl3XVx62iBA8MCGpzqgJQLOiTdHw1mnYeOatsprNOoURpUCHhfQ/XUBQs0JzcpIbsedoT0OLqXXHHZ5TJ0yNDUm8/JQRK9t4FJOy6wzor9mKTFN38RIM0B4yAdpL8v2/ngV6UtFBmiOqpuWDMPfLh/OBVy/RXkc8+kKKVzwdecXgHrnToG+c9D9r3UNLWHaBEAt318iVDooGT9ZnIZXe1IztcH+/YZQcpTpkyWF154XhmWVatXaYVW5tJ2LcrlZDSa0lM9pazaa4vmLaR5ixZy6KGdZPToUbJ+/Z6rrhqBe/kPtwjcy7PZ/gzcP/zhDyvYHTdunAJmQPs555wjp5xyiowfP16+8IUvKCgFEMJA89ldd90laKhvuukmqays1OBH9NQG3AHxs2fPlpdffln3Pf/88xWkPvXUU/KVr3xFQep3v/td7e+FF16Q3/3ud3LEEUfIpz71Kd3uy1/+su47YsQI+clPfqKAcdasWfrZ8ccfLwBrxjl27FiZMWOGAv8LL7xQQS6AFhAK6PzNb36jF/KPf/yj7st4CcZkvy996UuFzDsg/6tf/aqceuqp6giwL+cDuO7Vq5f2Z8Adthqb0W6//XYFqowDIPzqq6/KZz7zmcLsWZw/NsThYJXgueee0/PGTpwDtsNxmjJlivbXoUMHeeWVV+TTn/60vpexD9do2rRpanucKpwa2HmOybnuqsadPrjmgH1zmADijAPbMd7/+I//0O+uvPJKPe7UqVN1NQIH58QTT5QLLrhAP2O8tOOOO04BP/tee+21ysrHFi0QLVA3C6SVUxXCKjPuGFWXw72BNGpIUKpL9aeBqsnvMK0wAevWuZSQHTt2kp69+snZZ50lZ5x2Rsq4Z6DbsbXGNFs+djtmKeDof+4DTQP/Nm7fGQi16UWmyMldXCdWcqkw2LM22Us4hiLgX3R+JpcJHRMDxTVBt69FT2Q07sRT2+bBdVEwq1dUKgwWSFcWMmfBXSenWXfjKXYk/GsDg0WO9scef0wmT56ozp9lsdH5Q/VVagcked4B9tQKID1k23btdF+yzOypFoF7+ZaNwL08m+3PwB0m9KyzzlJgCAMOYIQ9BZQCxKZPn67ACwaW9wTbAzT5HRCGnOOtt96SRx99NAXuWO/rX/+6Amj7HRvR1/ve9z4F7LC79AFIfumll/T3//qv/5LzzjtP7r33XvnFL34hw4YNk5/+9KfaB2By1KhRKt+4//779bnyxBNPKLMNEQRw7tu3r9x5553y61//WsEu50BjfDynAJSAXogGnARbTfCvNrIP9ucnoJz+eN4xLsA+4zTgjpMAwH3ttdf0Mxq2w4kBlF9xxRV6rLAZcGe14cEHH1RbANw5Hiw748JO2J/4F5wGrstll12mx0eCxGoAfQPuOSbnj7Nyxx13qMOyq8Adm8HuM36cAjLoYF+kQNgdJ4lrwwoIKzKXX365On3MD5NCcR0YO44FjWuGdIqVmEceeSRq6ct7vMStD3ALVPTvP1ilMipbqHDl7Hko+TnceSCm7LtWyGygS4/z5s+VtWtWKzvauk1b6dN3gJx04sly8YUXp2ZVbbPJKxJBdqbLVsibSljCAE9AXi71Y5Cn3bR7OVbfjuyx+0UgPz1uyiBnR6/BRJsUxtPD6zELtPppxKg3sTKZjSu2lHNWvJSPRfuaUxAC/6JVCAPV7jvHbvvNdz7yzoX7y9RSWS72oCprulMG3kMg7/fLi/Hxfz8qr7w8WjYjn0ky0fhSGcbZsEEjadS4kQL3VpUHSdNmTeXFF5/ZY7dmCNx5YcP87UsNwIJOlhfhvtBY0qY8OLpkwMW+0mA/kSzA0O5LDQD7oQ99SGUZtAceeEBB6P7QAO2AZ94BPGORsqCJBnQDIJGzwbZyPjCvSDgMkIXnZ4w7nwPUkG/QPvCBD8jNN9+sTLKx3ga4OZ5tBzhkvnGNv/jFL6rDYMCdFQBjah9//PGUtUcuQ8NRgIUG9MPu8t4C3AK40dnDpAPGAbfLly9XoM14wgbzj8QEe5izwDbsBzj2s8og60GSggwINtkaMiAkPbDROCVh84E7oB3wTgMoDx06VJ555pl0/jB+rg+6dxh5Gn2z8kAaR2QtsOSAZfq1899V4G42x9Zca54B1nAKsAPX5/Of/7w6YNgam/C+wQZ8hxM3c+ZMXRWJLVogWmD3LKBSGbpwwNCBaD9Q1UB740aNnWwmYUnZfu7c2fqAgnWvrGwlffoNkpNOOFGuvOIqBdw1teRusLm4VRu/yt+Tgkimh0++80GqL0MJZSPh39l5JR3B9ibMsQ89+TZkuX1Nu69912JPidzG7ZeX4oRORCmm3RmiZp536zPHtnvpIFNzFUh0ir7Lj89JXVxLz8qTC5mG3XehQkv5Ey7Jfe+FR+j5awCxOzcKLI1+ebQ89eQTUrWhKq2mqk4ZkiVWd5BhNWgoTZs1U5apdeu28sILT2t9gD3RQuDOyz22aIH6tgBOxf4I3GFrAYTIIEh5CNMKcQM7CnOMk0RudoAawYlIMZCnFLVSWWUA62ibDbiffvrpCrTRTSNbCQMe6R+QaIx7mF7y4Ycf1qDU//7v/05130hwYNQNuCLZgBHn/DgGjDXML8C0NuAO6P7zn/+szzOAKxp+2lFHHaW2oD9A/xtvvCH/+Mc/tE8A6+TJNVcN//rXvyobHTYD7jgqODCWP/3HP/6xAnKALysbtDPPPFO3MeDO8WG32Y6VMaRLgGxsz7XbXeBOQOuPfvQjJes+8YlPyNtvv50OHzkMenWT7fAFKylo/3GOcIyYOzhi//rXv1TmVHMlub7vvNhftMC72wKaVYZT5EZXPXLDho59T2UMBKY6RpRKmQbkkTrMXzBfVq1aoVU38bD79hskw4aNkOuvvT5N/ac3aQn2O8w644PWfBBpUYGmTNrj691rSGBcpymd7DPlIUj2902rsQYBqrqNzoks9WLKIJt225cdJefuOwIKbL1MO/746dlsH25TUq7jeULhakFp2Y0XcBtko/HTRxY5NMbom/wlc06cQxCuBjC3yAN//z/+ns4hSzNmwB0bNG/eQpmitm07yBtvvKwO4Z5oPnBnbLwAY4sWqG8LGPNJv/sT427PIO5FWGmA6CWXXKIsO+8GfofZBSQD5mGhDYwa0IeJh2GtK3AHdBJ0CjiEyQ/BLc8U7tXhw4cr414ucEfKQU5yQC9ac4AvpBPAnvEz3lKMO9IfAkaxBeAZEE2DCQfQ+sGpBJgSKIp0CCchbDgmfiYY+353gDtBxOST571BYCkJAhgToBqZy+4Cd4A5gJv+cYZg0K0REIxz8H//938qq7J3qs0dHBGIkfe85z363TXXXLPPF6qq7+dA7C9aoL4toFllAKHhEpalhkQ+o5UuG5Aa0mWY0ZR/FRWyYOECIS3k+qr1imN79+0vQ4YMkxuuvV6ZU7uJbdBZ5kYHXA2g5k4qZWwdMDbGWKGyMbkeMHZykHzmF//B6EBxlg3FgHeOUw4zx3ig2gfwNk4f/NtKRZb50o2laL/w4qXMgy+X8TLY6DkTF2Apb3KJf7J0j/64QtDsp50MpTImicn2cey6AfMsbWNiey8vfN5BymIXfOmMv9rAC/nZ556RZ555UrZs2ernopRGmmq0gTJXZJfp0KGjTJkyQRYt2jOVCH3gXt83VOwvWqDIAvsLcOc+BFwhq/jLX/6iIIv7GNYZCQRADLYdGRdADdCGfpptCUqF+UUuAbgFHNcVuCNHIdgVWQwsNgw3752LL75YjwHLjURjd4A744V1hx0GxLOCDINO0CkgHja5aOUAJp+qrzDIyIXImgLx8JGPfESuvvpqvdymcSdrDRr0lStX6vcw4OxPQaO1a9cqiDYZkD9Pdge440AgqaGRzYa4AT7DyYBQA1RjWxyQXSnAhOPG/pw/fVE7AScKZ4uAYp7trL6MGTNG9e04b9gJZp53MfMCx4Ljo83HoevcubMCehw/Vilivvj43IwWqLsFKgYOGKyZG00iY9ldrFiOFWMAqAHcaZoSskEDWbxksSxctEA2VFWprOHY3n1l8OBhcs2VV+sDWAFgAjozkOqCQPNxkSaRyZBpCia9yqP+aTng6MYdylUcyC/9XeJR5MoS7dhhxYqK5Ss1TBqA7cw5yTsRobTHJCI+2PZBsC+1CSVC5rwonC+Q2dQmI2JfP/lODYAfOC92DJ/9DwG+jaemXCirmGvKHLbhYf/ii6PkwQf/mVZe1X2FlR6AezMF7+3bHyILFsyVmTOn7pFl1Qjc6/6AiFvWjwX2F+DO2RLzAXhHa46UhXcCWUrQMhN0iU6b+5bMM/wjXzjyDMAnWVYAYzCzSEfqCtw5Lrp3AjAB0RMnTlTgTrYYgCFBoASU7ipwB9jCRgOsyQhD/zDoyGUYIww1gB7NeqjXB+Cjx0f2BOiG0QZoQk5xvowT0E8GGTLmAOxxXrDd3Llz9V0IK07gLA5DfTPuODYEhrLCQ6YdZD8EtJLFBXCNnAmNPplldgW4c34E3HINeIZz/lwTzolj46QRvErwKTbCeUAqhBPECgPbYA/2w6nhs5hVpn6eK7GXA9MCFf36Dqx2RXEkeaBY9hf3GRk/KE9vwF2lDUnGmeUrlsvcuQQSbdAb+qgex8jAgUPlkosvkaN7HJ2meEzlJbXosg105uQgXspGV3QpRzmnV8wHuw6uZ035dtVTW8BmJuVwTkrG2NtepWQyDvzmpSAGxPMMdAL+gzSVRWDZB72ZzEWPVFJOE55v6NBkAD8RvQRjNlBu5+M7Hb5sJw1wTVY6Am8rd8fk7RIGtWbZcKiy+5e//Flee/01L71oQ2nYqKG+PImlILMMYGDSpPFpetL6vD0jcK9Pa8a+6mKB/Qm44zzDjJLCEMaWxvMdgAbb6q/OIjUBvMPA8zwF9ALiYFVpgDuCdAG6BJdaI1AVHT1ZUJBhGOOKDAf9O0GkPA/Je8731h/SD9JVhv0hS4HZBcCiX6fhfMA8wwQDWPkeWQxgloZkBqkLsh+Yd95rjNFyjfvXFekHDgvsPM86WG1APqw2DgCOCsCfBsMOA3/SSScl754dml+emIdQu2/HILiUWAHAN6sXOD20D37wg6nDhD6eBgjGAcFBwhHgfYWuHOeBsWBTnnEkB0B+hM6cPOvIeGDGsR0yp1LVUxk7KwTo7OnfGsGupHNk9QUbGFvOKoKfzpHMOZYWlH2ZF0iHkCtZoSucQM6NlQmuQUwHWZenSNwmWsBZoKJ//4HVgHMw8fbt21KG08lhXBpAQJVj3hsr2w7QB/CuW7dWZs6criwE1VO7dDlMBg8dLmefdbYMHjjYyUUSS1sxIwta1MDVpPKpD2hLs8wFlyzRpxg4Z4uiwBefvbeAWdPQW6++hCbUiZeaLAZywxz0IUCvbX/bNpc9x2yWFjyqmfHG7zNk7NPxmKNhcpuCgfj2Ch2C0JnyQX2pc8wPOZ/H3hwBinfdeecfZN68uUlgKvOsgf4OUGjV6iBCpGXcuDdk29b6D1AlhRpLtbFFC+wtCwAeAYr7U+P5DWDlvucZX0rOYNvx3IGJLXoGl3PeAGicBxwEwOXu9hcem2cMY/YlKyYN3ZlkwwoSFsldio5jlVN31m859im1LefAuXEN/IxrECLl2BEHhXzspGlE7hS+a6wAEzYoWj1QYFFRoXPHMtDFbDL1cYVjH9ECCXDv23dANTc8D8dQG25ssEsNCXgnK4sDWNyQFF6aNm2qbNmySZfJDunYSYYeN0JOP/V0GXn8yFy10RS4V8PiFwPRDCgmWV6MsYYxVnY8SBgZpGP0gXuW0jCTbRRJSVIw6qV6TMF84lg4F8fyvBc7BztjwX2pkK0c+EDYxu73U+c+gxz8NUB9EkhbE5i7RQxfi55zZNIVjowxt+9LSW38/f3rYQ9zB94rVK/6jwfuk3Vr1yYBz41Uc0pmGYB7kyaNZezY13SOxRYtEC0QLRAtsGctANBmJQQmnJSWFtS6Z48ae48WiBYo1wKJVCYDcAbiTA5Dh5ZNBtBFQSaAu7IwGzfK1GmT1cOnIFObNu3kuOEjZcTwEXL2WedowSbrL0xCWCpneQg6/b+LEhMWAWID2goWkw58pj80UgagFWrWdBC8gNHUuXCoNO3K9eFpz9N4WH/U2fc+iA5Z7xAUZ4x6TW17foUiu45F7Hk+z3tR6kd3/n5WGR98+9VS/WwzviKoyNlwYzSZkTMZDNCjjz0szz33rNqbeWU695YtK1Uv+8Ybr+iqTmzRAtEC0QLRAnvWAgQeIymCtUcnj/zHT/24Z48ee48WiBaoqwUqYNwBVhaMqkt6iYxF5TL6r2Gia3cZZQDySGbQpU2ZNlm2btmiAKtFy5YyfMRJMmjAILns0suSipn5YM2dA/YsUNUPYC3FPvugN2SOi/ZJQWYtbL3Pwpu0prbj63eBnr3IObA0m6WkQbaPywTjux1edpk6XdmMIfdjBvzKtQbI7bx8uU0G3p2jQLNVEj8FZHjKqY2CiqwG3LOhu9z3SGXu+fNdsnzZcpVj8RnLsC1bVErbdu3lzTdf1XSjsUULRAtEC0QL7FkL8PwlkJafrKATZxRbtEC0wL5nAS3AlIHfLDA1BfNJxo/GjZsoNtVg1SQ4deu2rTJz1gzZULVBc26jpRs24kQ55piectMNN0nTJAtNqFv3AbZ/7AwIJpnSvaqmKQD1WfQEVRZp0jXg1su8kme1M7Lcl6v44LU2mUoR6LVLq324DfQj+z1MfRnqNut6PBtjnrHfUYMlz9jxPIPu28q08L4N/ABU+nBBvYkbYUGu6lME+nWv/q1+E+wTOitsgpP4xJP/lqeffjJNM0ou9+bNmkv7DofIxInj9lhKyH3vVowjihaIFogWiBaIFogWiBao3QIVAwcOUQzJfwSnugaznoE1QCfAndztLlDVMfAUYZozd7asWr1K1q1do8Grg4YM0yDVT338kxrhbv05GUmxDMUHvQaKE844J11J88B7wDgHmL2A1xCE71zH7XqqMcbd0LZbDnXOBdtZ4xj2nQP6SdrM4FoVOiShzt8bc3IhnR6/RiaZ5Eoknxeeq10tb9/Ubpmh0zzvRUl+LFDYz+zjn4ef0YYuFy5coKz7sqXLNOi5WdNm0qx5c00JOXfeLJk5Y2q8h6MFogWiBaIFogWiBaIFogVA6BRgIvDTFanPCu0ofKfYEiCwQQPVvVlqSL4DpMPOzl8wT5YtW6rVU2l9+g6Q7kf2kE99/FOqUyZbCn34edL1OB5HHLLNIRttYzH2uoYK28suY9tmDkAGinPMcnJ+eYlIfk7YqoP1FVaADWeQ7xyk/eYE4EGuSq+DnA0S+Xke8Pq50QP5UdKPL0kJ87zXPM+8nKa2uyHP7jvny841XE1xjL1ehSCdpfssuz5OhkO2gcf//ZiMGvWsfkcud4Kk2rVrL6tXr5Jx416PN2q0QLRAtEC0QLRAtEC0QLQASGrggCHVO6p3uKqkyT/fMhqkSvBg48aqbSfzhwJ60kJWVMjixQtl8eJFsmbNat2NXO49e/aRT3z8E9K2TdvSwakOwTkgZ7nWHfVf88IEwNyXzZgGvehqhkx2CF6LAKlp1YsAvclgTAqSMtxe8GoIZA23F8uDcsgdqJuC26LViSIHxwh4v9CRORr+9sUOijteWOU1G6sPwPOXJpPDlA5m9a8Jx8+vAmT6+RkzZ8i9996tOX6bNWuuwL1t23aydesWefXVF+ONGi0QLRAtEC0QLRAtEC0QLeAY98GqcbdiRDt2bHeGSWQngC0CURuSw71hw+R30kG6XO7k5F6wYL4Cd/bt2vVw6d13oHz4QzfLYV0PS1NMFgHRPKNsWVnymVpCbXSRFjzsO7dPgUzF+Qx5RthmQwgwUydBkXGaKiaXeaaUBMj68nPq+qDaX1kIdeS6nWW4CXyZcOXAP58aAaiJDKf4fGuy7v52zunIALa/AhHePaUY/WQyeWx7Td+sqmq9FmWaMmWKZiyiGEnr1m2kunqHvPLKC/FGjRaIFogWiBaIFogWiBaIFgBNEZxKbnZtFRWpzh35DH9bWkhNA9mQKqqN0pzmgDWqp82dP0fWrlmjDGmHDh1lwKChcsN1N0ivY3vlgHsKMAtkMgb8fGbarlApYOwDf7/oUB7I2qll8g7HnMPu16yEavsawM4dO9G767HSqq55CUsGwIsDYMP+/b/DcWcrC8iNGtQoROKOVZQkMwmOLajyGsqQMkeoRD9J/0UrBn56SB17gRLIT8dZdMdZv88//5w8/vhjel0IUD3ooIM1l/uLLz5b7wVY4p0fLRAtEC0QLRAtEC0QLbA/WqBiQP/B1du1uJGDXrCcPqNrwF0LMKWSmYYO54vI5i2bZdbsmbJm9WqhnD2Aa8hxx2s6yOHHDZft263vvHlCMO4fs1gS4gtJXF9+0KfPaod9mQSohnSkoDBRDeY4xcZZAabaAGgIxPnbikHlQDMZJNMs84lsSINWk9UOy07jBa76Ywt/z59zseLIQH64r1kz1MX7jpM7L5sjLi+7w/RZ0G2yZpIkpvE+T7dhZSfZ1zt3xqOpIe+5S1avcXKZyspWGiPx8svPy6ZNG/fHeyuOOVogWiBaIFogWiBaIFqgXi2QpoN0YA7AZ8CdgNId0kizyDRwBXJUMkM6SFh3MqU0EFJCTp8+TdasWaWFmMjDPXzkyXLm6WfJGaefLg0qHMjPoHbyW6Bl96UiBsodI14z00s+TbjL++5nK0mBaZBoPK+xdqBTHQhvhKEMJZSY+FKanIzGyz5j4L2UPMgOV8ORCNJb+k5AqZUIfxs31iw1JH/XXIkw+9ecR5kUphT7nr92GWbPcu/nizflZU8WsJqef+YNSNWGqkQuM1kZ95YtWkrrNm3lrbfGyKpVK+t10sfOogWiBaIFogWiBaIFogX2RwtU9OnTv9rAKCeQAT0HAmHc+V5lMkl1y5SFr2ggBLZOmzZVVq5coYw77cSTz5ATjj9BLjj/fM0+kwLUnRQp0p0DAFxKJhOC2hDYZuDdMcMh4Pb3V9jvVfcUpENeoG4RQ62gGCcngf15vb7rLwTovjzHvvPBf96xsP1d8Ki/olAE4vOTL1+hNRyLnasPpGs4EZppyNkta2H8Qekpn0umo85XJksqAu7ERzzyyMMy6vnnpEXzFtK0WXNp06aNTJkyQZYsWbQ/3ltxzNEC0QLRAtEC0QLRAtEC9WqBit69+ylwtywxBtwNKDZMcrYDOlXn3qiRpoakaW7yigqZPsMx7lRb275tm4w84VQZNGiIXH7pZRpo6IPvkNE2oF6kvTbGOATZub9hmdHjB/pqlW0EeeNDCY5vyVJjLGLcU9Ad5F+vcW5eEKwP4nNMffJFHjjX1Mebc+HOXf/XPbPxmbNgQb6u4yxjDBKVRCefLFnk5TVZQSX3eRaU6o/dB935mNmMpQ9tVvPcs/HbcRjn66+/Jn/9673SrHkzadKkqbRp007mz58ts2fPqNdJHzuLFogWiBaIFogWiBaIFtgfLVBxbM8+1SqHaehLWhzzDgvasCHZZBoos6xMe8OGCtx9BnvOnFmqTd64YYMGqB4/8hQ5+pie8p6rrtHsIK6KqdO95PjbhJUuBXhTgOxVUM0DWBdkijokrEvks+QclCPXxt5bGsh0m4QyLgL7Rf3kj+fOt0h2kz+njIn2Qbj9Hp5/Uoc1pyEvsl1+IvqA2hyCLJtMOJ5M6pLsZ7r7AvbdWPSa51mTYc/r4zOnw19JmDd/nvz61/+rdiOfe5s2bWXVqhUyadL4GKBaj0+XLl26CP9iixaIFogWiBbYdy3w6quv7ruDiyN7xyxQ0fOYXtXkaKc51h1W1uV1V5hdIQrYaWSUYZsmjZsoGIeNp8DS/PlzZcXKFbJp40bZvHmTDBk6Qosw3XDd9XJox0Md6Apk0zmgG6Rn9LXZfrBmETsf9mOWZJy0UOMdMush01/jSgTOhv+9z5zb8bS/AkkQDoZlhnFOT8aqh3IZO4adW6o99woz5cG9n6oyyzRTU+KTZ9FDGUyYQj9k5H3nKL9t/uIWXRNfD28OSCjVIUPRz277sWyo2iDNW7SQVq0O0rk4ZsxLEbjX4yMC0P7kk0/WY4+xq2iBaIFogWiB+rZAr1696rvL2N+7wAIVPXocU00wYKibhm0nk0zKrO/YIY2bNFEQj4yB3O5GcwpCy3YAACAASURBVFOAacnSxbJp4wbZtGmTVk/t1v0oufH6G6XbEd2SvrMARh/Y5RnujDk3wF2bvMXAa5Ge3Ae9eZCbXDXFt4wpA7M5oJsmTckkJIX9WHe1VRMNZDu+rQ2U8zPUydO12zafbz1kr7P9fImNjrbGKkPxqkMe+JfS0OcBeXHl1RqZZ4IKqmGe+dRJEZGt27bJbT//iSxdukxatmwpLVtWSosWzeWFF57V1Z/Y6scCEbjXjx1jL9EC0QLRAnvSAhG470nr7r99Vxx5ZI9qmE0aqRtdVhIHGE33rpVNySyTMO6NGzdxGWaS6qnLkyJMmzZtUJ370cf0ksMO7y43XHed9O7VpzhQ01HpqXymiPk2oGg67VLsum/+nemrtS8vj7ydqw+gUzAZ6G8cm55P42h6cD+big/Cta8w9aMH5I15z6dXrF1fbuMrJf3xwbPbxg0itU1yPf39M7DupZJMinBlDkTNiZ5n5TNnwQfkvhY+G0tetmPHuP32X8qsWbOkZWWlpoRs3bq1PPvsE2l9gf33Vtt3Rh6B+75zLeJIogWiBaIFSlkgAvc4N4osUNGt25HV5F53wCnP8FpqSGPXGyeSGn421IJMDZSVX7VqlcybN0dlMuvXr5PDDu8mR/boKVddfqUMHXJcJr2BpfdSHpq8xAeiDujWzJnuM+hFLHwpLXp60gXg2QfoIQvuhpGB3VJgOQWuWuU0Oz8DokiKHGnu4GsWLOpdDm9s4TiKtOHGwPugPDyX0lKkfOCrbzc7tjoxfh75pECXn2rSn0y+85EGwGpwaz5gNZTI+E6W2euOO38vkyZOVJkMgc2HduoiTz/9aMzlXo/Prwjc69GYsatogWiBaIE9ZIEI3PeQYffzbisOP7xbNQGkFiSYgS3HuBuAtewyAFFj3Alqpa1ft17mzJ2t4GrdurVySMdD5ZiefeSSiy6Rk048KSfXMKI9wedpvc1QnuGzwYXSmkR/b0GgRexzbWDcgKKdXw3nwcfVSaXV0J0oYunD/vQ4SaEn/zvbNz9/HNDNziX7O5xnpSREIRhOHYiM0s/Jokpl6HT9ZDn9s35ykD1No5nl1g9rpZrzYys5bv9C50tEHnr4X/L0M08q245UpnPnrvL880/pvIqtfixQBNyrqqpU5hZbtEC0QLRAtMDetwDpj0MyMwL3vX8d9ocjVnTu3LX6kA6HCNVTNXd5Urje15jDolohJgAXkhmXnx0A1kCZ9tmzZ8mGjRtk3do10q5dezm2d385/bTT5YLzLqg1sBAJjgLsggwzKQhNmHpfA56qspPsLT6763TU+cqdRVIcixDVbRXBZgWfwu11LF6l1VI68BCclwKp4XZ+/7WB9NBBKSWXKerDAXFn70Lm39VtdSsHukjgijlljHo+TWTmUNUMTrXjh8x/bpUgyVjjVjb0yPLii6Pk7/f9XQ5qdZAGqHbq1EVeffWFWISpHp8mRcD9jt//XmbPni0HH+xW32KLFogWiBaIFtg7FmCV+Qc//rFKQ/0Wgfvesf/+dpSKDh0OqT700M5SUS3iSu5kucHJj84ngDz+NW7UWPXaSGUA74Awfm7btl1mz54pa9etVeCOzKF334Fy4gknyNVXXm2YPGWSTUFhudaLjGYylVxBqMStSLevpaCTAXeHx12u9yLpSw5Ae9r3FBAnx8gB+QKdu21fUuoS5Hz37VwI4gNHxt/elw3Z5yGDXSSjcWA879TUSPfjlaUtiilIc9YU5HrPA/zSt0I6Bi/VZANShkqFjBs3Vu66+0/SvFlzada8uXTo0FHGjXtDli9fsr/dW/vseIuA+/989Wty5jlny/HHH7/PjjsOLFogWiBa4N1ogZuuv0F+ctvPpEOHDhG4vxsvcD2fU0W7dh2qO3XqnGOoPewm27eTy71hroKqymYaoXFvqAGq27Zvl7nzZsvqVatU0kAO7j79BsrwYSPkphtuqsG4ZwGNWRaZHJse5iUscdJ+YKRtEmq2LRg19R6SDcPtMq26H2aaHbgUsx1+XkrC4p9CyNa7fbJKqbatL6exferCuBfp24ts5R/HOQCOba+x2pBsmI7QnJnguqQrJEFGHj03V4Y1Wc9xNtb1nWRlxC45xbzuuuuPsmNHtTRt2lTatz9E5syZIXPmzKznqX/gdlcKuJ917jkycuTIA9cw8cyjBaIFogXeAQuQOvsnP/tpBO7vgO33x0NWtG7dprpL565JASYnWQCsGwiD8abgEjnINad7AyvC1DiXLpJc7kuXLZX169YqO9+33yAZNHCw3HjDjUK6SQcM89U5fbCeMusBi14EmEMQWgRUcxcjOW7G8HtVRIMc8uVexBoOhxdY648rBbVe2kgDy6GfkssJX8uA1A4W7Ott5x+raHcfmIeSIrZ337vMNuH3/vUoWmVwx/OlMw7u2zlmQa/ZyHw7LVgwX/501x2yYcNGV4SpdVtZtXqFTJw4rtxLE7cvYYEI3OPUiBaIFogW2HcsEIH7vnMt9oeRVLRqdVB1166HS6OGjQIG1GUFAVBr6seGDVUWw0+AlmWW0ZSRIrJw8UJZtGihbKhaL9u2bZNevfvJgAGD5fprr5P2HQ5JK6bWBHvoqS39YRYQy3alAKY5AbZNKfa8WMftX5biCqK+k+EJvF0MQEFKSKORQ8ckA8EZAC5yMkIGvkiDXhvYzr4rlVvdAl71zGr6NCkhnhVvSsfkw/AgPaadX7Zi4I6Ts1/uaGEizvAWqZaVK1fKPffcJYsWL1K5zMGt28iWLZtl3LjXdV7FtvsWiMB9920Ye4gWiBaIFqgvC0TgXl+WPDD6qWjRooUCd9hNayEgBphZTnfYdwhVB9wbOvlDRYWsWLFc5s6dIxs3VsnWrVvlqB49ZdCgoXLlFVdqESYDd8a8up9OKlEkkymSoPign/2UpfdSTNZgmoOA0xowMdF7G+C2Pn3guTOomQPinuIlD+IdYC6Sq/ig1x9fTbbeBYr6Tov1ZxmB+NtfsNgZ854H3kUTPn/2sOVUyg2DVcMc9sUsvWPd0309cZAdmf02bKiSv/39rzJp0kRdqSFVKfugcydrUWy7b4EI3HffhrGHaIFogWiB+rJABO71ZckDo5+Kpk2bVXfp0lVatKh0sDAhZAk4JWDQQBhsO79rEaYKx8ADmq0Q05q1a2TGjGmaUg6G9PAjusvAQcfJRRdcKH379EsAWwLUHWJMQagP3Pg9C0jNXwQf7Bcx1wZEfeCdZUWxDCkZKxwCZfd3JhEpkoXkkHGQ691nm4uY5yJG3gfPeWeltMsQrjCEU9X64dqUsqXtUyRFCvursaLhzZPiiIAswLmor3D1wP8bmdZDDz0oL41+UYF7q1atNP0oUpm1a1cfGHflHj7LCNz3sIFj99EC0QLRAmVYIAL3MowVN5WKpk2bVnfs2ElaH9xGdlRTORW5CvnZM6kKn6XAvWEjl2GmcWNp0LCBgnn+XrduvUyfPkU2b96szGjHQzvLkKHD5ewzz5bhw4anaQVLAcYi1r0UIDVgnjLwib9RS5KZnJNQBKpT8BgUfzIHoRTA9VntUsBdt/FyuZead2GF2PCY/t+h4+LbJO+4ZEfLbJwhbzfmRGITBJW67XMo3ZPCJG5OooMvWk2wcfipRfOg3fUdntdjjz0sTz39lDRr1lwqKyulRYuWMnXqRFm2LGaWqY9nVgTu9WHF2Ee0QLRAtED9WCAC9/qx44HSS0WTJk2qDzmko7Rt214BVBYo6YC7AURl2KVCmjRtqqS8A+7o3V3AKjncp0yZpGz7hg0bpH37DjJ46PFywvEj5awzz/JSMWLaPNuuoM/L6e2Du/RCAH4TvX34vS91KdzXu5qlWe98jnMdZRA1aiA2ZIz9yVKKaS8F6sO+fEBeBNwtbWLeAWKVwl0rnx0vcpJ8IF6K+bbrkXg7+iN/Xu5YHLP2OAIScSZOSw1tfaIrSrLN+I7bq6++LH/7218UuLesrFS5zKxZ02X+/DkHyn25R88zAvc9at7YebRAtEC0QFkWiMC9LHMd8BtXNG7c+P+zdx5wWlRX/z/P9gJbWNrSu1SlihHBDopUUVFQJIoagyX+097EmJi8ScybRI2xpqjYABPsBZQqvXdY2i51KUvbQl3Yff6fc+6cmTt37jxbeB7Ycp9PzLLPztyZe2ae3e898zu/E0Rob9SwMakemFVLS0ssFz8BZ/wfNl5CC0j8PiZWyGaQ3rEJ07btW+H8uXNkCYmw1advP+jWtRuMGjmKMvY6kKScq+S0ogNfdRv1qqngrgKvgEzHx12FcrcWnC0KnSJOf8ClM3PNi79Rz0mXmVe3lc/bb3Gg6tblxZVH0iJ5rcvArsvWc0xwO76mfA5iQSey79ycyW+x4jK2tO4n53i8EBR72wsEu+hVuP1kZ++AN/7xGtVdcIHqkaOHYEvWxlr/gQ1HAAy4hyOKZgwTARMBE4HwRMCAe3jiWFtGCcTGxgVTUlKoQyVXDyJQodbYhisA0rRzgSq5y0RFi6w7FocGgApSEbhOnzlNTZji4uLhyqv6QaeOneHeMfeSpaT8EjBneXmHjDYXZDobCacb0bAHgbJs9xhnXxlaVQiWQVoGYnUhIMdFBVhdxpu3VxcPumnrjsW6ej9IF+OriwjnCYLfOTmwLnWZdYLgeuLCb8txF+8JmY3fdXCDvPfJigzvPMaRI0fgz395ju4vhPfU1DQ4efIEOcuY14VHwID7hcfQjGAiYCJgIhCuCBhwD1cka8c4JJVBSQI6y7DUAkEYwZ1b3ssZdwwLgrv4L5b2EU2YzsPOXTlw8uRJKMg/Tj/v2fsqaN6sBUx8dCIkJSVZcgvHctBpOmQhoOTyIkOqDNQMm/jVD9h5UeC41jiOLCqsylDrl4n23gqhC0flDLOdkVcE+Gp2XF4M2PAudWhV48FJavZaDyXf8S4uBOTr5ussZngd5yycLCdMp1VUiCcl6jjy/Ph8aE7SQoGvKVpC/ulPv4fo6BhRoJqSQvfi0qULtFKg2vFRDd8sDbiHL5ZmJBMBEwETgQuNgAH3C41g7dqfilMRkFq1akOwLWQRhLf0PyxYxTewUyraAaKTDG7n+LgjAAovdrSDRFvIwsICimK3y3uSu8yPHn8SMKsvw6VjDeh0z2S4k6UtYh85b+u9QGq2WWzh7KNmnGU5DgMmdfFUdNh20abkXy7PQT6TUFltv+3wDIW9ortA097eAnc/fbxuQaE2TVK3QQDm6yUXhvL52wsEttoUKx3b9lOci9pgSV6MOUf0i4k9H00xLC7GcPH3xz/+DkqDAImJWKBaF+rWTYXZs7+qXZ/OCM3WgHuEAisNi/cw27SG82gJCQn0u9e8TARMBGpOBAy415xreTFmEoiLQ3CPhtat29o6dP6DI0Mqd05lRxncJy42zpbPIMrtP5ALhw4dhMICYdvX4bJO0K59J3jysScgPT095B8yNfurk7RISOjxgA8VLAcg3R1TdQsC+bg0fwue+WkELWx4WeApXnU3NxILEatuQIJwFZLVLqVytprhmucnQz7rzuXTUJ8gyHaQeC5OEStAsNSaiyWzUYtvHfWNAHM+jjiGE0u/ZZU6D54Dn7euPgD3QWeil19+EQ4fOQLJycnkKtOwUSbMmP6pp2D4YnxIatoxDLhH/oo+PvFxOHToQNgP9PgTT0D/AQPCPq4Z0ETARODSRcCA+6WLfXU8sgXuUdCiRWuIj4+nOTCwy9DH+mMEd9wOAQv9tclVJjqG6PTw4TzYt38fgTtuj9n2Tp26waM/eBSaZDYpN7jrZSSEip6ceHmAXZWRiAcKjgsLf1+Wll0dR2dz6JdllmFdPmd1gaL+TAZmsRBg5xgHpOXzVp8miHOkPWlovTOOWxbjgLWzH98X7qcb7BojzloH6v4SHneXV3F/iboH7JD6/vvvQFZWFiQRuCdBgwaN4Ntvv7TkW9Xxo1Z1ztmAe+SvxQ033ARNuvSGFp2uCM/BggArZnwEjz0wFoaPHBmeMa3f9VzPFLZBrYHw9wE16TMvEwETgZARMOBubpCKRIA07vgLtmnTFuSZjaDHMhY1I02/iKOiyRISgZKLU/E9tIbMP34Mdu7eSRp3HKdR40zo1q0njLtvHFzWoaPLG149SR3Yimy1AFQqgrVeDngLsJRBXDeurA8PJZspD7jL24SSx8gALUOtG3C9GXo+f7UDqgPOYh8V1gXQO65A7vN03ufjy3GS4yP/3B03p/OpnCmXn2bIVqKyhp4z9OK83S5CVvJeGlI4AH3++aewcNECksmgPAB7DcyZMwPOnz9XkfvbbKuJgAH3yN8WN900CPqMuB8uv3ZQWA6Gn8VP//6/MPa268IK7ofz8uDvL70UlnNUB+l71fdgyNAhERnbDGoiUJMiYMC9Jl3NyM+FXGUQrBo3ziT3DiHNEI2YBHAJGgxQNjRIGRR0jMEfkc49SnRQxQLVohNF1D21oKAASkrOQ1paOhWo3jXqLujZsyeUYPaX4dse37IFVOYqy0DcGXjCP9paB866bL08tG4fP3DlDLI7i+1AMGe/UacuMvhiIaEeT84663Tz7qm7M9EOyDs6eL8stpy990pbxEiy1Ea8I2LpLNL0enVnW+/8xDAsu3EWFs65s2bI0curCxs5BvizOXNmwYwZX0Nych1ylmnYqDEsW7aArEbN68IiYMD9wuJXnr2rC7hn79gBtw0eAlcNHQ110jPKM7VybbNrw2ro07EV/Oa3z5Zre7ORiUBtjoAB99p89Ss+dwJ3hDeUImRk1Lca5iCHCXgXSEcCbTvrjdaOCPBsC4nb4L/RCnL7jm2Qn3+c/NzREaTv9/rD4FsGw4D+A1xZYvlUyR0GmY6aCAm4ZImHXGypy4g7cCjAVobTUD/zAqyDpuQ0aVkc8hiylEOXtVd90gXL8uJHkbVEYUTdbi26S+d3jvI58XzVRYY8d3ls+cmGYnTjgnp5vFBPFngM56sM9mLeusUUv+dk4xn4hQPQ6tUr4aOPplF33sTEZGjQoAFs3rweDh7cX/G73OzhioAB98jfENUJ3IcPHwkP/fktaNiiTdgCs/izyVD/3FED7mGLqBmoJkfAgHtNvrrhnxtJZRCU0tLSoH79hnQEtlm0M8pW8yLqnhoIEKTT1+gYAnj2eMemTVu3bYX8guNw9swZGufqa66Ha/ohvN9q76dOQ84Us+RDgK8Dv7Ke3J1ZdksvVEjVZafLWgC4wdhd0CrDtG5sGYx1shr7PSux7Se90Z1jqCy1e6HgRKGsJxA6qOfFgMii660vPYWskvOOswQKLdHxFrU6TxtwATj5g/ehuLgY4hMSoEGDhrB37y7Iydke/k9BLRvRgHvkL7gBdwPukb/LzBFqSgQMuNeUK3lx5kEZdywKTEqqA5mZTWxoZ3BE60CRfS91fNsR1qMEsKNcBqUyaBWJkLd9+zY4dvwYnD1zmjLOV19zHfTu1QdGjhgJSYlJNCu3dERos/3AU3ZwkaHYhktJMiPGZccTt6RDBWFnfmI7pxBXgDovHNgLXr4c7G/P5xBKuhLqMor9HFh15sS47MxBfZqgt8B0stssNXLmIc7EfpqB/7aKQfkcZcj3WxyJhxFeOYw8Bh/Db1EgbyvHQN4e3YnefW8S5OfnkzQLu/sePXoItm/fEhGbvYvzcasaRzHgHvnrUBPBPVhaCjvWLIU9m9dB3yF3hZTWmIx75O8xc4SaEwED7jXnWl6MmQRiYmKD0dFRBEdNmzajrwhTyJSYQZfhlH3e2cMd94u3tsfiVNxpe/Z2KCzMh9OnTpE7yFXfGwBdunaF0XeOhpS6KcIP3McJXIV3Wa7BxakyJDtw6i3Y1MGoDO80Dsp/rA6uarDlzDoDLXmu2xIYioxrESLLPxzQdrbTSU7ULLr69EFIdKLshYVODuSM614E8JzcCyWbu60f21UHQtYiTld6ud1o+BrJ94XYWD52kGRPpLCyPP51/vJiru7mWHzgoqIieOfdt2H//lzABmEpKWlw5uwp2LxpPZw7V3wxPhs19hgG3CN/aWsiuB/I2Qa7N68lF7G6GQ2g45X9fQNpwD3y95g5Qs2JgAH3mnMtL8ZMAjExMdSACSG8efNWtlOMgHfxH6I25oCpg6oQodN23IgJ4QxlM0EohZ27dkL+8eNw+vQpOHv2DPS58mpo07Y93DvmXmjYoIHkWOPOvBPECSp0zduVBUYtfCmCnoWKUvMiF2pKsg0/WBbHE3NTs8t+YzG0qvITXaZa5wqju6C+x1Z839UnBuy4oyuG5SCrwM7Hl7Pm8uLItQAgDncKYlk2xfcEgzsDu+6JhrONfcXsjq1yLHXnyZaQW7ZsIUtILFLFJ0MbNqyhe8u8Kh8BA+6Vj11596yJ4L561hewbcVCaNujL/S8cShEh2gEZcC9vHeK2c5EAMCAu7kLKhIBC9yjCdCxeypm0FH6gtIR1accmzBhsSC+EuITLC/3WAH0aNcYAMjN3Qd5eXk2uHe7oge0bt0e7r9vHDRv1tzK6gopiAxvqgzGhkwJ6P22YUBUs9w8Po1lZfpd8G3RtRhXajAkdTTVadrV89A9DXCdv+Sg43dx1Ey7FR0rRo4ERt7Ona13Mt543eQ6BW/G3WtDqT69kGPqXvyojZgoolzCbF1X8T1n0z1zI5eiKJcTjQr+eP7TPvoPLFmymIqc0RYSu6hu2LDa7sxbkRvdbOtEwIB75O+GSIL7sBEj4Ny5c5Q4kW1yKzMrdJUpqzi18Ohh2LtlHRw9sA+OH9gHN973Q8hZvwJadekBKRmiLkp9GXCvzNUw+9TWCBhwr61XvnLzDkRHRwfxDwD+IWjbtj1BkigKdSwhZUDEzDxm2BHw8RUbF0fKCtRLo+49L+8QHDh4AE6dOglnzpyGyzp2geYt28D4+8ZBh/Yd7Iw7d2dlgBNwxxComQxLbHyy7DIoy3szEKqSFLGNXB7JjjSsb+fv3faP6pmpwOl3HgKEPQ8UXFl/mr3yxAHfYwiXYVp3Hvxzv1vBOb4ka3FM+8Vulq0jOetQfYP7CYiQ7ohrZS9qeHKualMH8N0xoR0tVx39NvR0JxAFs2fPhK+nfwXJScmQmJREdqUbNq6FY0cPV+5uN3tRBAy4R/5GiBS43zP4WjhRVASLFi6COnXrwIMTHoJOnTtVekLlAfcvXv8TdO13EzRt3xmmvfgbuHrYPXDswD7oNmAgxMYnaI9twL3Sl8TsWAsjYMC9Fl70C5iyDe7o3tGmTTuSJLhkMpZcggGVHWTICjI6BmJiRJEqAyZaQe7du5fAHSUNrVq1hVZt2sPoO++EXj17CxC0CFKMiaDsFJVyplbVi+sy0qpmPZQsxqJSyZpQSHNYsy6DvU5nrhtbjbuj2WZtt7dRkh9cyy4tPC86pkL7Mkh7z0n1gJc92p2z1Vs3umfjMLjVr1Z6KuEUEzudWHlv+ZrIHG/XNdgSJa/jjPzEBNF++YrlMPXDyXYTJrQr3bFjC+zZs+sCbnmza00Hd+wj8T8/+xkUFhRcsoudtWUbDJrwk7A3YEo+exy2bt0KD0yYAOvXr4eDB/bDS6+8QnaplXkhuI8adaevHSR+Jl+eeBeMefqvkJHZHD5/7TmITUiEwQ8+JQ7ncZMSbxtwr8zVMPvU1ggYcK+tV75y8w5ERUUFY2JiqSNlixatICUl1cqyCmX7+RKnQBXTrJhhxwww/pStIMkeMipA72NR4e49u+DUyZME75lNmkK79p1h2NChcG3/a21HEDuLLFEgw2up5eduT0nJtuP7usw067A5m8/7q4Drkdy49OReoHR04OLvlE6XLsO2nOX3yHDsP3ROR1g1a89SFxmG5b+RnAQPtZiQ56ieG41lDeiKBUt6eGEl3VPysXR6dvvn1sJMV4DMizvHo9+R2Mh6el7cbNy0Ad789z+hTt26EB+fCPXqZcC+fbshO3tr5e52sxdFoKaD+9EjR2HsPffA0GFD6UnNpXj9619vwXX3Tgw7uK+b+xU885tfw73jxtHvwNF33gXpaWmQmpZaqWkWFRbBgkWLQ/q4z3z3FYiJjYfmnS6HwiN5sGvDKug64GbIbNMR6vo0bTLgXqnLYXaqpREw4F5LL3wlp22De0lJCdlBpqfVg1Jy+hASDVvSEggAboPNl/B98nQHp0iVYD4qAKdOnYJdu3YStGOXy4z6DaBjp24wZPBtcOONN0NpSQmBbyi9Oh2c4LHUsi8UHVv5SYAKrGoWWie5keUmcqxc2W3rB17wtpcA9HRA1Zm7xtZo6d3nJxYGftCt17qLhYpuDu7suVt/LuZhHc8mf+q35bJ0lK0l1aJa+UmECuziEllPUChEXs93nd87j+NYcLptLBncsdD5pZdesDPuaAmJjkVr166o5O1udqst4P7IQw/Bv956E9LT0y/JRY+UVCZr0UwYe9+98PNf/ALOnj0Lo0aMgKHDhkNmk8xKzfPQwUPw95dfCQnu54uL4fSJQkDnsPikZDh35gw5jiUk14XomBjtcQ24V+pymJ1qaQQMuNfSC1/JaQcCgUAQYRyhHLunYlbTC7OW13nJeYiJFcWolG2PEj7uIuMuClRR1757907KvBcWFpCNX+eul8P1114PI0eMcmnnhV8giWMkMxnxHovhHftFd0GlnQUnXuQOpRqnGp/CUDVr7gfSwnmGUDKk+wzDpjgdB+51i4xQTwBs3biVmdedp3eh4u4Yq3si4ByTwV3MSX255C1K0a69nrIUOH5SHStcxPFqpl4czw348iJOnj/WS/zlL3+C2Ng4SEhMhLS0dFpULl0yv5K3u9nNgPvFuQciBe7dmmfAwgULoFnzZnBg/37o3bsP/PyXv4Dk5ORKTaw8GvfKDGzAvTJRM/vU1ggYcK+tV75y8yZwR/hGeQpmpxo2bOzJhguwEo2SOFsuQ7sN7piVLy2FXbty4Hj+cSgsyKdi1y7dukO/q6+BMXePtaCNodEpfCxP5lsGVr8M1NBruAAAIABJREFUOodBB8+yhlrOejugK+ao05Gr2WY73FJxp24ODPIeQLaeOuCxVWmPbhGg7q/Gwu84vJ/6hEPOsutuHXUB4SxIHODnjD4vAFy1qSHuR6/sRoypNtsqKMiHv7/8Epw5fZq6p6KMC2sqFi6cW7m73exFEagNUpmamnEfe9t10LlLV8jO3gFJSUnQvXt3SEmtnEwG7wUD7uaXgonApY+AAfdLfw2q0xlYUpkYSnCj5V6TzKYkeZFlDAIkRQdV9nLHR6QE7IEAyWcQvIR8BmDP3t1w5MhhkspgASuC+5V9+sK4e8dR9lTYBDrw7pZqsKsLbuPNzPoCtDWiDrpDXRABke6Mv3B4Fy+9PMVp+KQ7H12WWSx6vC4tIraOfCakflzK5jsg7WTN/WQ2YiZs0WjNjC0ZXVfCrd/3y4SLc+YFh9Np1mXST5Ii61qKkxXnYCt1LLmUvfCRC2nFuZ48eQL+9e9/wsGDByApKZncZTDzvmDB7Or0Gaty52rAPfKXJFIZdwT34SNHhm0CBtzDFkozkIlApSNgwL3SoauVO5KPu4BTIJ/sJk2aQUx0NGCXUAdc3eYB0SiViYmB2JhYSrbGxcYRyBG4R0XBvty9sD93H+ndEdI7dbkcevboTU2YMKvPcC17jXP0PSCMVFtaasmy/fzHnQ6mKrx6wdx9ndXt9TIXr3Zbq/d2SUPcoOyRzFgE6/Zhdo6jk9jwmaug77zvjoM8U/lpgFdqU2o12RJ7qHIZ333FkkfS7OtdbBj05eNSrQBn2a3FE6/T8NYTsqszMHnK+7B1yxYqMsQMI2bdEdyxQZN5VS4CBtwrF7eK7GXAfTLUP3cUfvPbZysSNrOtiUCtjIAB91p52Ss96UBcXHxQFD4GAN1lmjZtDvHx8QTXctadtgmIAlTSuEdFQ0wsZtyxa6qwhGRbSMy279q9C06fPkmA1a59R+jRszeMvnM0NWFS0FlkYi1nF4Y8XDj46dtlEJRBm+U8DmgKq0n3NnpXGBl+/aLJ0hBd5lyWljiSHEsXryw8yqNb913I2HWljubeDcTehYluPg78u33qdfp5P/2/dyHBMiOxgFAbU/ktouROrs5TFiyGPg9fffUFLF6yCOLjE0h2hTr3FSsWw8mTRZW+6Wv7jgbcI38HGHCfDIfXLYBbbxscMtj3jx8f+YthjmAiUMUjYMC9il+gKnZ6gcTExCA2X6JseSBA4J6QkGhbQgpnmRJXltwuTI2zClWjognSsHAVIezY8WOQk7ODClXRH75lq7bQs1cfGDl8JFzW4TJPkaeqDSd41FhA6mKn6qzlbdyALDp5MoSqMKrCtJ8kR9WKe4FfzkDjT50stAr3frAvz0H/BMDbSVVeLLihn5Y5Po4vzhMM93ylJwyKcJ22YztOSafvHN/tmmNvb8lrvFImnROOI0VavHghfPXVlxAbF0vwnp6eARs3roWjR/Oq2Eep+pyOAffIXysD7pNhxafvUj2F7lVYWAi7du2C7TtzIn8xzBFMBKp4BAy4V/ELVMVOL5CcXCeIjZJYr47gjk2YMNsuw5wALgF0otV2NMTFxdJ0yCIyEEV2YSijKSgsgG3btkBx8VmSOzRt1gJ69LwSbhk4CPr07hPSnUWn0+bMv6q59od08RMVZtUFQnmvhRwHnX6d0NinEUl5j+Eew4F/ryTHgdpQCwEXvIvBXU49SN9SLyza3BmPYd//6YT6VEG3WFCfBPgtenhdwZl3eez169fCtGn/ofNHcEfXo+zsbZCbu0fr5V+ReNfWbQ24R/7KG3CfDBnFh+GZ3/xGG+x5c+fCE489Dpu2ZEX+YpgjmAhU8QgYcK/iF6iKnV4gJSUliNaNCOP4ymzcBFLThA6dAcoBMKFLpm0RpOLiRabdsoMk7Xt0NJw4eQKytmyG4rMI7qchI6MB9Ol7NQzoP4BsIVlC4cAuF4g6to5ynAheSYfvL59RM+Z+UF8ZwJYB2VPkKR2IpSAMwaKRlHCqwQUPNx7y2jBKBZ7WeO5Fh1+RrrtZlH4BITL+7KLj+ySB4V4ycue4s1enmv2X8/jCGt7R2PNwohMuW2pa20hz9LtuIm4B2L17F7zzzltQXHwO4uLjIT29HuTlHYTt27MMuFfyl4kB90oGrgK7GXAPrXGfO2cOPP7DibDRgHsF7iqzaU2NgAH3mnplIzOvQHp6vWB+/nEL3ANQv34D+k/AXhCCpcIBBsGZM9/UbMlyk0HXGLToi4mOsTPup8+cho0b18O58+eogyrCVu8rr4bevXrDsCHDKFvPjYx4Wl4JheOHztlinRzEgVUhheHz9gN0LojVjeX1MMe6WEdeo14CXQGpLMVR99XJetQnDPJTATVj7T2+A+ShFi68n7yN+ymCWFjw+cmQL649pucpsh7vd/V86RhUeCsWI6K2OMSCTC5MdWjfnirem6+/8SqcKDpBEq66KSlw9uxpWLduldZGMzIfk5o1qgH3yF9PA+4G3CN/l5kj1JQIGHCvKVfy4swjkJnZNHjw4H5L4x5FkN2wYSP76HLWnaGUi1Ax047/obsMF6rGxsQAgvuWLVmAEhy09KtTJ4Uy7h07doSxd4+F2Lg4l+raD1Arkh3nbLdlhqONntrF04F+sbk7sy4tHMRywIZb/re6PY/BsKo7CZ3cR7uIkLLXfnAvxhfnFQrc/RYDftKVkHGXbCQFoDuzlItMdTIZPkf8GRZD211XaaUgFg+8eOJzxsXPK6+8BLn7c4UlZHIdWiiuXLkUzp8/d3E+JTXsKAbcI39Br7/uBohNrQ/1MtVi/EoeOxiEXRtXwy9+8mSNsIM0GfdK3gdmtxoZAQPuNfKyRmxSgebNWwb37dtD4I7Z6Lp1UqBRo8bkv45dKmWgZRjjQlaCduycGh0D0TGiuBV92lHbvn3HNjhRVERe7li02ufKq6Fly1bw6MOPUuaUFBmInaXCG15+yUAsQ613EeHKkbuy+DpwVPfXQbSkFFFgXoClTmrikZBY+nF1TqGuojouZ7/ZC50Q3VqVqMAtZ/mdeat2lOL8ncWF0/jJz/7Rfb4igy5n5fnndlZdDG4fw/F1l33yrXoAfJpjnZHI0vPLm9V/++1/QVbWFrKDTEquA3Xq1IGlSxfQfWZeFY+AAfeKx6yie/z+t7+DQ3mHK7pb6O0DAOPuHwd9+vQJ27iXysfdgHvYLqEZqAZEwIB7DbiIF3EKgXbtOgSzs7eTfCU6Ooos95o2aU4gLzy6BVLJWVhqwmTBNhYMYgYU7SGxOBXfLzl/HnbuygGUORQWFtB73Xv2gebNW8JTTzxlt+fmjqHO2DbKSW4sUjTUAkvrR6Ey9n4SHHVOuqy2W07iLgp1GNWt6y772rn17HIWWs10y4sItXDTgWbnvFT7RfVc7My7dfK62NA+/NhCKri1F1P6K+OS0eC27sw5918StQo2opOcxgJ9vpayL7xVPfuf/0yBZcuXUYMwbMKUUb8+dU/FJzrmVfEIGHCveMxq6h4G3GvqlTXzqk4RMOBena7WpT/XQLdu3YMbN64T3uzR0eTh3rJFa7sYVIYszNiixAFfDO/oKIPZeZTIIIRFRUeRBGLvvj1w+PBhKCg4Tu936twNWrVuB0898SNIS0tzFb56M8jCf11+X15AqJlyXACQ9EKSbegy4yoYq2BelmTHF3StIKnnpXtaIF9y3fbyPNxSHCkTbQGtdo4SWOsy9OoxdXIfVwdUXj1IME9jWPIW+6ysfzibWQsahHgru873DWv/hWSGs/jW9ppFw9dffwmzZs+EunVTKOuemdkUFi/+DvLzj136T1A1PAMD7tXwokXolA24RyiwZlgTgQpEwIB7BYJlNoVAnz5XBVetWk6hwAZMmD1v2bKNaKYksaKcHUdwY2kNymXw3yiRQVcZyrYGAnDo0EHYf3A/5B8/RpDeuk07aN+hMzwx8XFo2KiR0DdbAgmdZEV3bWTwFrWSEqkrO/jJbXTgjO+p2X/hXy+kQgyX4pC8oHCCowK0OE/Vz90tdVElJ95suyQ5kWQyXIArS2jkCyWfi9/ihQqOWVOOMhUswFXkSq65IqfLBabYLMstb3dFn8GenWacH4rYCWdR4dXvKXhlCY3lxoPbf/fdPPj442nUNRU7qGINxvr1qwFrM8yr4hEw4B46ZmfPnq01hc852dkwevQ98NCf34KGLdpU/Gby2WPxZ6Y4NWzBNAPV+AgYcK/xlzisEwxcc811weXLl1ChH+rVEVJR0oIFpwRvLlgVx0aYYt939nDHBjmUhQ9EEZAhsO/avRMKCvLpj2Bmk2bQtVt3mPD9CdCmTRtyGsHRZXmHV93szJUXBLJO3S8S5V0I8P7ejL9XFiMfS828ezXuzv7ec5SlMrzw4EZIDuz7PR3wSJdsAHaujYBuXHQ4DZbU8+dCXV0MXPETF1zrU+8sPpwCWbeu3V04a8/JytajoIbvL3lxJJ8r7rNmzSp45523ITU1jSwh0fUI7SD37t0d1g9DbRnMgLv/lcbfVX/8/e9h9arVteJ2wD4be/blVgtwP3HiBOzduzfs1wUTTs2bN6ekgHmZCFyKCBhwvxRRr77HDFx//c0E7qdOnbTAPRqaZDaFpORkAe6WDaDcBAmzvZiZZ093tAtMiE9w/NmjAlSYmp2zg8C9pKQE6mXUh+49+sDdd90NPXv09M9oqdWhFjhydt0PygXQCvC1i12thK5HMiIXRSpZe1sH7ttQyZtJF3Fiz3angJXPySnqlItbeZniFH2qt5HOpUUFejtjLXWbRdBWs+1ODNwPKuRjyPPgi8/++bxg08qJrGvmld1wjYSzgOCnEXonHGfp5pQzBGDr1i0wadKb9FQHHYmwCRMWVOfkbKu+n7xLeOYG3P2Dj7+rHpkwATp17gKtWrW6hFfp4hw679AhePX1N6oFuC+YPx8euH881EmvH5aGd3aEzxfDv976N/Tq1eviBN0cxURAiYABd3NLVCQCgdtuGxFcsmQBHD9+zM64N2jQCFJTUm3vdgY6hjdbKkPdUkWWHbXxmLFHiEdQxcLBrdu2QEH+cTh//jzZ+PXsfRUMHTIUrrv2eqFxl4oT5ZMm6ETZjfSmA4zc0MiBZb8MOJ+v2vhIJyFxDuVkxHXb6WUxjgxGnocKsvy9mqHX7RMKlOnpg8/TEK4NkLXmOiBn9xf7OIq1I5+TbaGJNQeWq47zM29hrnth4V7kOIsu/6cBloLHqY+FAOTu3wtvv/0mFJ87DzHR0ZCWXo/07Zs2ravIvW62tSJgwL1scH904kTo1bt3jb9nqpPGHcH94YcegQef+yck1KkbtmvzyfPPwJ//8Cz06m3APWxBNQNVKAIG3CsUrlq/cWDYsFHBZcsWUzdKAu9AFNSrVw8y6jUgpQVCpgrGGDUuTiUvd2zCFCv83BG4owIBgvXNWZvIWebcuWIa+6qrB8DNNw2Em2+8mQpaZY27fAz/7LVoBCV38tRdQRWY1Sy6mjXm7WUg9SwkfDLwqsxGBm7nPKiLkSvVLT8FoO1Idy75sUt+6TJ4e6QyLptIOronJN5MuHvRoz7F0DnY6ORE6nVyL/D05yJOzptZdy1eRBDt++Po0WPw7rtvw5GjRyAuNg5SUtPoKc7KlYtN99RK/Aoz4G7AnSNQ3cD9kYd/AD9+6wtIqptWiTtfv8vbv3gInnv2aQPuYYuoGaiiETDgXtGI1e7tA3eMuie4bPkS2Ldvt61bR/eOzMwmBPGsRWdgZC0ygzsWpjK4I1Qh4JElZEkJZG3ZTJl89tvu1/96uLJPXxgxbCQkJCbYIOvO0gpg84NpOeMtZ64ZmPlyegHXf1x5W1VS4pc1d0G+VFApQ7YK3H4ArfrYsz5dJwuyyzm5QRNLZCR5DC+2XOOyFp60RMJE34mlZAmjsYC0PyKS4TufmxborUWIflElgJ5lRGIbxxKSC1plb3ls4jVl6geQnZ0NaD9aB5swxcXCqlVLofis8XKv6K8wA+4G3GsDuGPDqj1Z62HAneNDfkQMuFf0N4jZPtwRMOAe7ojW7PEC99w9Lrhq9XLYvn2rDe6JCYnQpGlz8mZHpmJ4d0AUKGOOEhlsvMQNmLCxEmbDGRi3bM2CY8eOwtmzZ0jTftXV/aFLl8vh7jtHQ2pqqkuHrcpI1LALnbhweZGhGfdj/b0K7TLMy8CvLgrk8dzArxaPWt1VJTC1x5K7f+rcUoQC38JUJyseSrbjyYRLbjVibk4SX4yD7wl7RfnnNI6VwccYCoZ36+Bpf86Fu+BdXH+S50jdXOXYOlfEWQAEWc4j3Q/iGFiQqncDkhdweC6l1jzwic2nn34MK1etBLw3UXYVn5AA69evghMnimr2JzQCszPgbsC9NoD7psVz4MTxo9D3tjsNuEfg94gZMnwRMOAevljWhpECY8d+P4iuHVlZGwjcMYOOUI7OMvg9qxoYBtkikV1lqHtqTCw1X0KdOznFWM4y2NgJwf3MmdNw7tw5uLJvP2jfoSPcN+ZeyMjIcMscdEWpCqTrM+NuCBbZW6vRjyXzkZ1rdPAZSiNvl5BKxafyAqGsRYAuy077S6CvLkbEj0sJwv1eqpyF4dxealjwHUpPb49tzc3XXFPK6otz44WB3rVGtXj0i5G8YHLORSxwZKNIBPhvv50Bc+bOJnDH7qno54737NGjYe5OWQs+9QbcDbjL4D5s2Ei4/7cvQ/1m4SvGXT59GmQGTsBvfvusNtiV6ZyKGveKSGWWfD4VmnfqBs3adzHgXgt+r1XnKRpwr85X7+Kfe2DMmPHBrVs3w+rVKwjaCdYBoFXLtqRLJ9mF3UHVLomkTqsIZA64R5GzDG4fbTVj2r17J+TlHaKMO3ojd+/eG1q1aQvjx42Hpk2aErtS9pUtvX3cSXTyGJt9LXZUdev4cxkYdXaDqvadgVMFeYZVV0ZYk7GWjym7oujGK+tSO8dyCjxFoylLK89ZfaEtcTLo4iQ82m+3HMl7dFd2X9MdVZ2PLhYUJ6uIVZa6qEezrSilxkz2eNJ7vB/OedGiBfDJJx/T4jC5Th2oWzeVXGVyc/eUFUrzcyUCBtwNuMvgfuugW6Bx6w4QG58Qts9K4dE8GDLopksK7rPeew363DoKUus3MuAetitrBopEBAy4RyKqNXdMkspgl9NFi76zs+3o6d6mTXtISBAgzv8xwOJXkZmPJpCkTH1UNMQnxFvZdiHZOHAgFw4c2E8a91OnTkHHTl2hRcs28P3774d2bdtTVAXUyvlVIflg3bNI9uotGFU4J4CVMsJ82VSoV2UfKtTK1pc6KYv6nrq/P/i7pSz2baVo5LG4l8YoI2vuZPMFaVsM7+pLJWf8/RZAahz1jpz+Ra/eGNk+nPYcnI+QuzDVKaYV95ks9bHWIPTeli1Z8Oab/4TYuHhISkyClNRUur+ys7fW3E9nhGZmwN2AO0cAn4Qe2H8gIndanTp1oF5GPe3Ykc64l5Schy9f/zMMeeSnEB0repL4vYzGPSKX3wxagQgYcK9AsMymEBg9+r7gwYMHYP782TaE4y/zNm3aQWJikgXthNgedxnUtiPkod4YX3Fx8QTzAowBjhw5TA0zENyxwBAXAy1aYcb9fujSuYutTffLButAUyfTkDPn/HN7X4tC+X2CYisbL4O9Dr71MhenqZCsrZf3l8+bx3DOUSxKdE8I+Hy0+nNXhl9q4uT4PvpKWNzxEVaMIRcfStZbzsbL5yjOU4zn9px37B4d3Twvxtx1A7KUh0HdOT+xDx4nLy8PXnzxL/SkB5swYRfV06dPwtq1K83HuIIRMOBuwL2Ct0zYN1+8eDE888unARv4lfd18uRJOHL0WLlcZTbMnwlFx/Lg6hFjyxzegHuZITIbRDgCBtwjHOAaNnzgrrvGBtGycebMGWTjiLaOCO6tWrWhIkA52074boEiZtoR0hHcEPARrrjzKmbf8fv8/HzqnopSGSwibNa8JbRp2wFGjRwFV1/dT1gg0svxZhffWvaIEmDLgOcHyV6oF+NyEyn52qkw6qtFt85Hl8lXx3MfnwHfKe70u3dUDbj6REDeT50jfs/yGc64O9l3MXnUiPNiSvZ31z1NcC0erAIHj58+FboKv/7yLEBcceLryx7+ltZf9Z13OrAKyVNhYSE899z/kh1oQnwiJJOPcxCWLVtQwz6SkZ+OAXcD7pG/y0IfAbug7tu3T/obUPYZrV69Gv7w+z+WCe75hw/C4k/eh2YdL4cu/W6wrIf9xzfgXnbszRaRjYAB98jGt6aNHrhj1N3BU6dPwzfffEkQhoWm6MHerHkLQFtIGdZVaOQCVQR2ks5ERRP4C518gGA9Z2c2nD1zBgoLC6Bhw8bQoWNnuHXQrTBo4C3CNUSyKdQBeSi4LNfF0Og+GHa9oO/OBrMu3g9OvbpvsQjRPRVQ4VUtBNU9dVCB3oFqpfupZA2JQC0l4T3Z/fIex6V5VzzsKctOsiSpS6zSjdadgbdma0G6KLq1LD9LHY8ZWlxIzjZ2HAHg5KmT8H//90c4d/48WULivYkFqvPmfWu83Mv1QXA2MuBuwL2Ct0yV2LyixanlPWkD7uWNlNkuUhEw4B6pyNbMcQOjRt0dxAz77Nkz4NSp05Q1R31g48ZNIC0t3QPuCFcItCgT4YZNsTEx1EEV4R3fYzeaM2fPws6cbDhxsojAPS2tHnTq3A1uvulmGDZsOARLBdBRVh+bOkmabvoBkbFGJi1dC0kKbhdo6mBfLpZ04NWrnZcz+7IbDS8w/GQj6jF1UhR5AaCDexmq1fWGnVm35u6WmDjzcIG5pkLUHQcux2UAdwLL8C8ug1ffzkWo7mZKcq2CPBbbYHJjJffP1HnLTaQ4Tii3evnll+Dw4cPUAyApKRkyM5vC9Omf0f1qXuWPgAF3A+7lv1uqzpYG3KvOtTBnEt4IGHAPbzxr+miB20feRWz03fw5cPz4UQJvhPKMjAbQsGEj+reaceZMsJ1xJzvIKPJzJ81iIEAQj0WuOTnZcDz/GJwoKiLpTZeu3eGaa/rDmLvHWP7gIsSlaH8odf2Uddl0PC5hlUldpktB+gABq0pTunKhsse8maq1ZmBlgJZBnBcuOqjVSVlYplIebbv+hnMKOvmY6vnKmWoRL+tphpQV9z7RsGLGEigr482LKbG9c+zyPElQHW3UtYP7WvADF9bIu58k2BW3AFBSWgrvvjcJNm3aCMlJyQTuKL2aPv0TknaZV/kjYMDdgHv575aqs6UB96pzLcyZhDcCBtzDG8+aPlpgxIg7gujbvnTpIti/f59tB4nFf5h1R9Bi73YZXlmHze4ysbFxEB0VBXHxcQTgaAmJGvadu3KosPDkySKIjYsjcMfuqWgJiccVL5Fxx/2iSOrBGWTrp6yHLuNq6LLhKlzrMuPyIoGh1QF3kW1mX3U/MNctAELJUnQ/k6fnzvzLGW9JnhIiLn6Q7Rj2CP27LNnRae1dEM9SF2qixF70oniU9/UsKDhbb8tkHCmPbr7ye3yutD4LBuGzzz+BBQvmk487Nvtq0qQpzJkzg2oozKv8ETDgbsC9/HdL1dmyqoM7/u5DmSkmv0K9NmzYAPiUGl3bWrVuXXUCbM7kkkXAgPslC321PHBg2LBRQfTGRh/3nJwdgACOII3ZcQR3dmGRs+4I6/xiS8j4uHircBCbMAEVL2Jmes+e3XDgwAE4eeoEJVC7dL0CevXqDePuvZ/8uG1ds6apjwyBrmyxbRZJR7KgWhRLqu436lVRgdk/i8zWhJJDiuSPzqCqjmcXsUryEo90xyrudB4eqE2kvPIUnd6dji0O6HhBlmNxo1u88G5Okt17TuoiyAXZkuuNHVOxgytrb+8jPzmhN8XSzbU4tN7FexDrIWbNngnffjMd4hMSITEhARo0bAzLli2EoqKCavnhu1QnbcDdgPuluvcu5LhVGdyLiorg5b//HXZm50DvPr3hnrFjISVF1Iipr2d//WsYdeedUFpSAld0734hITH71pAIGHCvIRfyIk0jMHw4gnsCbN68ATZt2mBlCwLU6AY1xCh9kaHdbgJkaZ9RLoOALvTuAUCAx++xkyoC5f4DueQegNZ9mI1AjfvlV/SAsXePhczMTBfHiYJFRz5BOCcBvQeApSZLarZdBl0/XTqPzxlj8T1DpP8VkKE9VAbePgcPpFryfdLvuzPoMhyrTwL4jJxj2rhNcWJNPl8jtmp0thJ4LL9k1x1yibGC4F6QuKU6fI74RCVIawcn4+4em+Hfuz/Nja+f0iyLxrebQPGzGIAVK5fDxx9Poyc1CO8NGzaEDRvWQl5eZHyoL9Jn8KIfxoC7f8hLSkrgkQkT4NGJE6FX794X/dqYA/pHIJLg/runfwY9e/aoVPhRxnffmLEQHx8HNw0cCB9OmQpDhg6Bx554wjMe/m5+7vd/gN5X9oFBt9xSqeOZnWpeBAy417xrGskZBUYMvyOIPuyYGV+1ahnpzqOtQtOmTZqTJKGktMQ6B4FTMkAj2NvgDgHydMcMKYI7fs07nEfOMmfOnIZzxcXQunVb6N6zD4y+YzS0a9fOYzcpN1FygFvAtN2YSeqwKgeHu7AKrbugcIZyskS0NhaQKyQbZeq2lYJZRxYirCwlUxz7VGTpiA25Hj2+2NwBd/eCRbZDtAemTL3XglH3FEEubpUXJuKcrWJRKxsu5uA4uni3EfHn/5drEfxuTtcTEpf1o7vQVdfsia+bc1RxlG3btsCUKZMB4Qq93DMy6sPOnTtg9+6cSH5GatzYBtz9L6kB96p7u0cK3P/9swegWf1USKmLFrMVf6G//NIlS+Dzr7+iv2mrVq6EF59/Ad6fMtk1GN5b87/7Dpo1awZTp0yFZ37z64ofzOxRIyNgwL1GXtaITYrAPSExEQ4ePAhLly6A8+dLqLAUQa1p0+aQlJhsg7tHFoK+7zHYhCkAcbEC4DFTj/p2fA/hOP94PmzdtoV0yPhfZpNm0Kt3XxjBYXmYAAAgAElEQVQ+dDh0v0I8JpQz+kL+YemvQ2i4/WQxdpZbKrTkY8jn7yc9cc5F6vBJmm4HdsXChbBbe2HYClGel7yhW2Yj9Pz8km0Uy4Ji3RMIHkxtMqXGQD2O95ydugO/+MkaeTsSkpxIREjEjmOvFqvaTxWscLr93O2SZApFbm4ufPDBu5BfUECWkOh6dOjQAeqe6hfriH1yqvHABtwNuFfH2zdS4P7W/0yA0SNug7Zt21QqLEcOH4Ff/+pX8N7kD6B3nz4wd/YceGfSJJj03ruu8Y4fOwbT/vtfaN6iBbRo2RI6d+5cqeOZnWpeBAy417xrGskZBYYNvT2IDZSKThTCd9/NhrNnzwov95ISKv6rQ41uHLhW5RuiUyqQRAazwfiVinOIvwOA2r/NmzfBuXPFlHVv0KAh9Ox9Fdx8480woP8Aa24SzlmFjgyFcpac2I5/7gF+lrlw0yUHFnWLA5eWWsmqMwQK6Uloy0jXYkACfL5oKlw723vlIzq4VqUtuE0USVrcTz7sc7YceHxvGmsxpBalurbXSXvsnLu1XJEkTc49Ycnt5Yy+NZYuy29fT2tseRuX1Mk6uWPHj8P7778DBw7sp0JnBHfsyJuVtZEcjMyrfBEw4G7AXY7Ar375NOzfv5/qksL2CgahY8eO8NOf/zxsQ0YK3MPh4/6nPz4HixYsoGLT7du3w2NPPA5Dhg4N29zNQDU7Agbca/b1DffsAkOHjgwmJiRRVn3WrBkE2jEx2BE1CA0aNIK01DTb84WBkTXUCFdcnIqwj7/4EdxZ947fnzp5EtZvXA8l58/D6dOnIDU1Hfpc+T3o1+8aGHzLYCcT6/IKt0DeJ/Puly1XgyNDszY7rXRmdfbXQzU1ZEJdNy83NP7mugvkyrDbKWVchPh3HtWdu6zV99Oga2MjQTfDsrNIUCQ6ygS846k5c2cHOifLqUZ9OkNbyboiewHmXhgJeEdZk+VcI8X6zJkzMHXqB5C1JYue8KSmpZPj0ebN6+DUqZPh/mzU2PEMuBtwlyNw6y2DIb1NF2h7xZVhu+f3bFkPcHQ3vPOuO+t8IQeoyuCO9VsokcHsO2bUO3XqSMkF8zIRKE8EDLiXJ0pmG45AYMiQEcHExGQoLS2B2bO/gYKCfBvG69XLgPT0DCEIsUCLrSE58y0y7gLgY6KjIQ7BPVYUrCLoYwZ/0+YNJJNBLSBKHK66egD06N4D7rpjNMTGxkhO4VJJIstkMINcWupqAqTTdDsgyp7gTgdTGVbt6lcrAvITBLfcgqUxobPuusWCnKl3HVtxTmEo1mblJatGbZGqlMnmayFnrPHfnsWKtY8OsD3vKVaRouGSG/LZ7UVeUPgvkNg4hp+IuCMnj2HfnIqyHt/H4tRly5dBfFwc1Klbl+63rKwNkJ9/zHyqyxkBA+4G3OUIDL51CHS+6XboNXB4Oe+gsjfbuHAW5C6dDpPemVT2xuXcoiqDezmnYDYzEdBGwIC7uTEqEoHAbbcND2IBKsLm/PlzIS/vIEE4ZoPT0tJI2kJKZcnPXQZFlsqg00ccdk2NjSMYj44SQI/NcbK2bKZse1FRIbWp79GrL7Rt0w4envAwaeLFSwAdv7CYVLzrFHAyBDMcqoWl7iy13XjV7uqjywKr4O7KatusaTm/WEWvLhmHjyuMfW7ipMW0JBhWM9kqfKudWu1GSMoYHCNX8OQCVIZfjfyF4ynfMLJ2X13I8MMCtgiVnyTobDBD3oj2IsJaDFgbUxGxJIeSx8DjzvhmOsyc9S15IOOCs27durB16ya6b82rfBEw4O4fp9pYnGrA/SF47tmnoVfvXuX7AJmtwhIBfEpxPoLN87DWrixP/bBMJAyDGHAPQxBr0RCUcacseUwsrFy5FHbuzCaIRyDH7pRNmzQj8ESIwz9q+D7+m60H8SvCHu6PDjP4c5bN4Hv4wdy2YxsUFuQTuOP23Xv0gWbNW8BPnvoJoL5eMC0XfDLjktWJXf4pQ7euEJF+rliU6AUvYnw3OLMXvMDgsiQpqliECzDV+8YlkVE0+Q40ezX0PE6oIlc5HrKFprqo4bHomlkxcmLtdpKRZS7q4kQngVEXTnKXVXlRID+lkWMvx0e30LEd4C09PZ7/4iWL4KOPppF7UWJCIqSmpUF29jbIzd1Tiz62FzZVA+4G3OUIVATcD+3aAftztsLl/QdCdIhGQ2Vl3FH29p+pU+Hs2eJy38w7c3Lg088+hx+/9QUk1U0r935lbRgOjXtZx6juP8ffz9nZ2bB3z16ok5wM7S/rQIm9C3l9/dV0+Nvzz0NpkF3rLmQ07773jRsH93//+xUaFOe5ft06mlvLVq0qtO+FbGzA/UKiV/v2DQy5bXgQtXixMXGwZs1K2JG9TchcoqIhMTERmjVrQd8TfGnkGQzwCOy4PaIgWvWxJSTuk7MzBw4fyYOiQtEoB73c27brAD/+0Y+pSYWwZRT2in4vVUqhQp8L7FW/F43cJtRx/ODXBmrp0YBH4iFZNmrlH5IbjZp110GteK9sq0g6Z8kXXbufNGk/SYvzvmjqhAXH/PKCOpCMyV5gWQ8WZO0+zdGqC+B4qAsdEQeUQzmaf3XRwxaRGzdthLfe/jdl3BPiEyG9Xj1ylsGsu3mVLwJVBdwx4yYnAMp39mVvdfTIUXjkoYfgX2+9Cenp6WXvIG1hMu7+4So6dgQ2LpoFcfGJEJ+YBF373+y7cVngjg4rN11/A/ViSElNLdc1KiwsgN179hlwL1e0wrvR/Pnz6fd4v2uugR88/DD89fkXIC39wsD9ww8/hFf/9Q58b/g94T3Z0iBsWPAtDOrXC5586qkKjf3PN/4Bl3W8DLZt3QoPPfJIhfa9kI0NuF9I9GrfvoHBg4cFsVsqZsu3bt0MGzaso4wzZsvxMVOLFq0oi85ZU9TCCytGkbUWkI9Z9wBlQLEgla0h+f19ufsgd/8+G9zbtrsM2rfvCE89+RRk1K8v4M+vmZIkM5Evj5qB130vw6kOkvmY+FWXxVdvB/sYtIChvZXMvdjD71ju8xfFqRhX+dxD3YLa7exz8RaZUjGt5DWpwrrLbFGx3mTgZgmObhGixs91fpKeHqGcveJ5fs62lj+8VfHryvSLA4hdrPH27N0NL730IvUXwIViSkoqOcusWbO89n16KznjSw3uCMfz5s6DlJS6sGjBQrh33Dio36C+djZHjx6FqR9Mpn4QA669Dq67/jrLrtZ/8uiV/cuf/w889eMfw9Dhw+h3W3lfBtz9I7X+uxmwb9smqJNeH7pfPxhSMhr4blxecH/x7y9B/wHsLhb6KqHG/QePPGrAvbw3c5i227d3L7z0t7/B7//wR9i6dQt89umn8Ktf/7rcf7f8TgPB/f1PZsCYp/8apjO1/lSUlsI3k16Gni3SKwzuixctgm9mzIBHHn0UmjRpEtbzCjWYAfeLFuoacaDALbcMCWL2EuF9164cyrojTKIzDIJ78+YtCeIR+hjeGfjkbDt7uCOMkpe7BfQYpby8Q7B7zy7AjAmO07QZVt13g8d++Bg0a9YcSoOlQsbhAminiFE0VpLtHf0tHxH8GApxXL9mQSoEM0DLgKoDUfmquxcGRJmum0KX1S7rPT9Atke35sdA7hlP0fGUNQe/u9gBaKtzqcYxRn4yYfVyckBbHZhB3iZ3MSN1wUTn69HxO+eA99Jzz/2eoD0hMQnq1EmBuLgY+O67WTXiA3kxJnEpwR2v99tvvQXX9O8P9evXh4mP/hAmT52ihQB0uBpyy61Qr34GdOjQAb6d8Q384bnn4NbbBvuGacbX0+HxiRPtn981ejT87g+/LxP2eQcC94cegkd/iJ1Ta4fm+bbBQ0MWp2Ji5cDOrbD0iw+phunWh34MpefPQXQsGhHEaq9FecH9by//vULg/sjDPzDgfjF+SUjH+OTjj2H//gMw9t6x9Nm6+5574NbBg+2nZZU9naoG7nl5edCgQQP42wsvwMBBt0CXrl0qO7UK72fAvcIhq9U7BG4ZdFsQnV4wK3Uo7xCsWLEEUH+I0I6ZdmzChNlNBneGd5TSiO6jQdoWwR0z7QhecfFx5DATFR1DQH48/zjs2LGdHGswY1+/fkPodnlPGD9uPHTt2o3eI8AmZnM7lzNAyrp6exuCPJRzCDwX8M1PAzSNnRQ/enZ/wQOr4C7fFQJ+hRZdnIfouiozqN3wSLJDdEG1UhzqzcpLgOyrhxdHlPe15SvowWw9CJALPB15i4X+Oo92q4bBb1HBCzTPtREn49t9luU7EBB1EDqpDceV5+X3aeRzKygogL8+/39Ub4HWo0nJdahAdc6cGbX6g1yRyV9KcN+3bx989sknMPHxx+G7efNg7dq18OSPfqQ9/Rlffw1P//JpmDNvHqSmpcLUKVNgygeT4Zr+12hBH7s+f/3ll4DH4Bc+0bt18K1Qp06dcoUoWBqE6dO/hp69ekHjxo3LtU913+jLL7+G3sPH+brKLPl8CiTWTYX2Pb8Hn7/2HFw3egKsmD4Nrr3rQUht0MiAe3W/Aco4/5ycHPjgvffg+htugI0bNkLfq/pC9x49LkrG/fy5YvrbHBefACUl5wFNMPBvQfGZ0/SezQWSfBUXmpXJuM/89lto3boN7Nq1E7p16waNLuLn34B7Df8QhXl6BO6ccc8vyIelSxfBiRNFBOMIwY0bZ0LduilOtl1urmMBptg2IAA+EAUJiQm2qwxCH3psb9maRRl31LWivAGdZUaNGAX9+vWzxmaBtCWLsJoZkYOJZA1J2ViCZneDJZfEgpsQ+SwCdMAtQ6UK1R74lS6Celz+Ee/DDiy2h7lyAXluqtSHNlNqCvAtl/zFyq7rgNvO3PM41nF1chvtIkJI3D0OL2Je4hqoQC93TxVjogTKeQqhnicX31pLCtciwB0mx5oT76VXX30ZUEKBRdXJdZLpfjLgXv7fDJcS3Ddt2gRffPY5jLpjFLw76R24okcPuOPOO7QnP/3r6fA/P/0pLFy6hBZnCO7T/vNfGHzbYFftBe+Mi7mpk6fArp077fEwg3bX3XeXW4+Lf/Q/nPoh9O/fH5o2b1b+oFbjLd979wPoOXSsFtzxM/v6j+6F0T9/DtIbNYWP/vYs1GvcFPqNvBcSkvwXQybjXo1vCM2pU2PG2FhKmHC39AudYVkZ9+2rl8DO9SshtWEmnDh+FFp16QGNW7WDWe+/Dk3adoSThflQcv4c3DDmEdciorLgfvr0aThXXCyMOZKTL3hhUpH4GHCvSLTMtoFBAweTHSQ+8kTLRgT348ePkTwG4atB/QaQll6PKI67ddrga0E1gzu5ymD31IQEiMGVMXX5DEBxcTFsztpIGXe0h8QMf5++/WDgzQNh0M23QHS0uwBShVjd99oMvE9DJQZTFVDl9/1uBX2WWLO1LAWxrDNl2Y4DrZbQSGlU5IVncQwdaAsWdy9cXGdEDy8k2Y7iyR5qXE+srSch8jG9Cxm3f4/HdYfuE1GATDERJ2DPQZ6LvC/PgBcQuB3+AXnnnbdg584cyrigKxE6y8w1Gfdy/za7lOCODdm++PwLaN68OSQlJxGQt23XTnvuhYWFMP6+cWQh26ZNG1i4YAH88ldPw00DB/rOFfWpzz7zazh8+DAVvg8bPhyeefY3FZPKTJgAj05EqUzvcse0Om9YlqvMu795HLpccxM1aNq4YCbk7siCm++fSM4uCcl6eDfgXp3viItz7qHA/cyJIvj6zRdh6A9+BrHxCbDgo3fg8gGDYMOCmZCclg49bhgCJ/KPwYJpk+DWCf/PdcKVBfeLM2v9UQy4X8roV79jB26++RYB7jExlB1dunQhHDx4wM6eY1v5jPqiCAlX2wyjMrzh4ytqwBQTQ/+hZIa6xqGsJDqauqZu2ryRFgTFxWdpjH79r4d+V18Dw4cOt71WPe4pVjwdiYaDdQyYeuDVGDZaUg07Ey2BrwBH0WhJfskyHXmx4snuc7dPS6bjySxLchIZmjkj7Z6DXjJjZ+5lj3ZJzy/LWGS9OS9w+Jzwq/i3bW9PU+NMvi6e9lMBG7gJ491ZDklCpJu/AH92DlLgna+ztdATNQ3Wm/ITF5RDlZTAp599DCtWLKe6DNS5Z2TUh4UL51CTL/MqOwKXEtzLPjv3FkeOHIF5c+cCSqTw8TVKWMTvKv0L773FixbDr37xS/j5L/8Hrrv+enIgKu/LFKd6I5WfdwAO7toOSXVTIaV+Izh+MJeeeDRq2Q4S69TVhtaAe3nvuNq7XUhwP3UCPnnpd9DpygHQ/cYhcOzgPnrig3UW21Ytgrt+8gdIrJsCh/fuhAbNW7uCaMC99t5TtWXmgZtuGhTErCW7yCxfvhh2795FfxxRx47a0EaNMl0NmGSIZeiLiYkm/Rlq2zF7j50tA6SDjyLY2py1icAd4Qr/uH6v33XQ/YruMPrO0ZCcnCzF292ISQAfWyLa1iOuMlCGcbdDixvy5cy5CpayXIW3s20O5a5QSgbcrYsXwO0GaCfrLS8Y5PjZ27OsxzqeLCPh7eWsvc6lRfd0gPaxgDsU7MiZdk+WX5OxF0O6C4r9ng7I14fuF/bcd/n3O2PpnozIDai+mz+PmjDhKzEhCRo0bAirVi2D48eP1pbP7QXNszqBe2UmauwgKxa1sjLuFRtNbG3AvTJRq137lCWV2bVpNUz61UQY8fivoPsNt1FwUNs+6ZmJULdefbj9R8+SLan6MuBeu+6j2jjbwE03DgomJiVR0yTMXmITpu3btxK4YxYddcRNmjRzvNzt4khRCMqWj9S0KSqKMu0ok4lPiCe5RnRMNGDBF2rcsUj17JnTpHO/8qr+0KHDZXDf2Hsho159Ww9NLCilg+1MscezRaCc141GXEYBi05zIxnWGXDZn94taaGlgpJ9dwO4nL3m49habmeVYfubC0m+tfqw7jLOhItzFBlmt6bcOneGbkVaY7vsyF2KFAkNQzuBsFLwKndIFafndCyl7RXvdVmv7gV0rjtwwzwvGHTSGT4mXyv7epVivt1ZvMlPPXi81atXwWeffQylQaCi6nr1MmDbtiw4cMApSqyNH+byztmAu3+kwpVxz96RTYmKcL/w9/HlV1we1mENuJvOqeW9oebMmg1z5swu7+Yht9u5cxcUBuNgzNPPe7Y7e/oUQfmONUth5ruvwvDHnqbMOnZDPXfmDEx7/hlo3rEbDLjT22CJwb143xZo214vwyvvBAYOGgQDrr22vJtXejsjlal06GrljoEbbxwYxKwlgjoWZGzauB7Wb1hrSV+E1VfLlq3tjqlOd0xH0oGAz91WcQEQFR1Fjh/8Hm65M2cHHDl6hBxrMOves/dV0KpVGxg/7n5oktlUgLsF29Sgx6PhVvFP75deXh27Ct8C4hFA3b7q3vNQ4FTJyBOIoqRDAmGWp/BCQZa96Lqe8p1oZ8sZ3gXaOwsTTfGqnXWXlh66TLhuXnwY9pfn8/Do3i2duqh5UEwwWadD6xSxYPDq5mUljGP76RzPLeNRFxY7dmyD999/D84WFxO4p6dnwIEDe2Hnzh3l8uOvlZ90adIG3CMP7r/4+c9h3tzvSCoYrlewtIRki1989UW4hqRxqhO4T3jgQehz6x0QGxcfthhsWToHXnnpxVpj/3khgTt27Bhg86xwvKZPnwHfLFqpBXd8YtP1mpvoMNP//SI07dAZklPSoVmHLhCflAzZa5fBsq//C2N+6fWAZ3BvmxoFY++994JOtV5GRoWbuFXmgAbcKxO12rtP4IbrBwYTkxJJZ46Smewd22H5iqUE6rGxMXD+fAm0adOOfo6wh3ArlA6OLASBVNg/RguJDFlCopc7ymeiqag1NzcXDhzIJWjH6u0uXa+A5i1awwPjvw9tWre1suOsm3Z82uVLg8fFLKtIyjvSClki4oJUBkzFXUYeU86+C0AUTih67byzJ/9cbXKku5WcY6CwHGGWBdzOEwEezxeyLarmn8vLGFUiIy9KxG5261XP6bkB3lmM+cmJQs2Pn1zY+7prVr2LMaZ+KybyNRXZdfv/7MPiNui3++ab/6RiZ/wDjhr3goLjkJW1geowzCt0BAy4Rx7cn3jsMSht2J7cV8L12rpiIcyf/BrMmfVNuIasVuC+ccMG+NP//QWsfn1hi0FyciL8/Gc/hXYXmJ0N2wnVkoH8pDLYofeL1/8EQ37wM4iOiYWFH78Ll197C6ybNx0u63MNNGrZHnasXQonjh2Fq0eM8f5Nq6Qd5KUMuwH3Sxn96nfswNAhI4Ko1UYAwiKu3H17YeGi7yhbjrp3dIRp1649gbvwcHcaHMkSE9S44yspKZnSqdSEKZrBHeDQwQOwe+9uQF/WkydPAnZPbdaiFTw4/gHo0rkLQZ1qMa7Cow3TNrW6s/Au8JPAXrwvthVjOA4nfMlUKQ1bHQqYdxet8j5a7bg0CXVMHZSrt0zFsuPWIkDoYNzSHGtgGaZ1c3WOr1C2AvxeeZAjr5F19PI1sOOk1glYTyTkRYWTmZcWM9YAFH/W/gcCcObMafjXv96Afbm55FCUmpoG58+fg3XrVsG5c8XV71N4kc/YgLsBdzkCkcm4z4QlU/8BQ4YO0Qb7zOnT8MH778Mb//pnuRswXeSPiTlchCPgB+5YDH0kdw89uUeZbUxcHDS/rCvsWLsMYmJEYhA5otllXSGxTooB9whfJzN81YtAYMw99wWPHT9OoI0Z97xDh2DuvJkWuMeQfWOrVm2pUyWCuwyx+AFijTtCOoIxjkEZ99g40rej7AJ/duRIHuzevZsy7ugT36JFa2jVpj3cc9douPLKvha4e+HTUZe7g+fOiHsLUVWIx+/lYlI/GBdHcTu7qPDuHps3d8wL2eOcj+Ho2a3Rray+d2HC/O3M2l/SopMT8fheq0gdeMsx5EWIGiM18+1k08VzA3uhoWkwxXGzuV3sEPJToD49sYuEJekPSo3+/dY/YevWrbTYxMUiAvzq1UtJimVeoSNgwN2A+8UA9zmTXoLevXqGvBl/+NhE6NS5s/nI1sIIlFWc6vz9cP/N8PubyCE0xam18GaqZVMOPPLwxOCePXtIK5yQmAjHjh2FWbNmCPiOiyNwb968JSQn13HgWilmlAtUUSqDBSSodSd/9yiE+2goLMiH7J3ZgJmWoqJCaJzZBNq17wTDhg6DG6+/kSQqjrGK1faePb+ti+ICTdZPy64znFe3M+R25abduVN+SsDa8/JkwuX7Ql0UlPWLhPeV9/N7mmBLZqydHFdER9tOs9J0QFXvXVVCo5uD+stRBXP8ue5JhuvxiCbbX56YOnW1khuPOhbWClgdemV9/5QpH8Cq1SshKTEJ4hMSyQ8cnWVOnTpRyz7CFZ+uAXcD7pEH91mQu3Q6THpnUsVvULNHrYhAecC9MoEw4F6ZqJl9qlMEAj/96S+DGzaspww5Zi9PnDwBs2d/S5IDBG90gEFXGZQj4AcCiy51AIhZdYQ1BHe0g0RnGQR/fNyFxaYnT52C7JwdUFRYACdPniAnkMs6dYMbb7gRRgwbSbpvJ2fNwhZhtcIQqIK760Qs1xXWnIeCaRkqfWUwamZY4wrDzixUTKt4wPuBPoGwoGF7E1VSo4K+7nvd/Mp6z1nGiONzPLkgV7609tmVkSEPNR9bQlNGoSyPId9ZLMsXc7KPYtU3RMHnX3wK8+bNoQUlNvyqX78BrFq1NCJOHtXpA12eczXgbsDdgHt5Pilmm0hGwIC7E12jcY/knVbzxg787rfPBRcvXki2j1hQipr2efNmUVYcG9yUlpZAgwaNqAAQIcqRy8hykgAVsiIIcqY9JlZk3fE9hHocd0f2dgIrBPe6dVOgU5cr4Jpr+sOY0ffYfila4LYoTlVhu+UyTsGsnbVW4FjwsuTKorFPlCFZhnpZ7kJFslglq3FMkSGUsvsy1PvISeTbSl1ISM6YLncWOQtOixXbvhHnGFWmuwo73PgtEjCjTnabOLbVtEmNjV0k7IJ7B7/Za97O/GO8rPE4Y8/XW9XG8yJDdz+gVGbhogUw7aP/Up+B+LgEaNioMWzYsBoOHtxf8z6lYZ7RpQZ3dKZYuXw5dUCVa0nCNc2q4ONuilNNxj1c93NVGqe8T5fLc85VHdzDOdey4mHAvawImZ/LEQi88MLLwW+//Yay4wjq6MqxePF8OHw4z3aSSUurB40aNbYz7gzwOJCscRdONCLbjvp2HBPBFa0mcQGwIzsbjh07QosC1CR36dqd9O0PjH/AkWNYGWnSpMvNg6x0sNCPq5o3J4Et+43rLjWDgqz5VrdTIdIPbkNJURjqaRupuZK8qFCzyTqAt7PNZUljpJ/LTjfy4kb+RWS/z4DOxbzy4kbKlHt+ibGkxS1gD7lgcLL4YmAb4l0TJ2d71yKFF0NCMiMWX+vWrYG3334T6tStS4vOevXqQ27uHti+Pct8wsuIwKUEd7yPVixfDpPeehte+8cbEblWBtwrFtbIFKcacK/YVajaW2PCDj+3WEN07XXXheVkqzq4r1m9Brpd3i1kp+awBAIADLiHK5K1Y5zApLcnBz/66D+iiDQG/dijYcWKpbB3726CcHzVqVMXGjfOJAhnqYxXo43NcISTDGnbAwFITEi0M+4IYzt35kBe3iEqTkW47NTlcujT+0oYP+77gE2gGOxUaLc13ZK22872KtfJbnZE73u7sIrNZYcZH8cYTbZeBfiKrMj95Dnq+/L3bsgXjj68IOCv7m6x8uysf0u2nR6tutIR1X1su0bX9XRBhX88insRRO2TFP92xylGvlwsGfLKlbwON/a8LX/8LVu3wD/+8Rp13UWngfR6GbB//17Izt5aOz65FzDLSwnueNofvPc+NGnSBPpfOyAifxQNuFfs5jDgXrF41datJ7//PrRv3x769O0blhBUVXBHu2r8HbVo4UJ44aW/GR/3sFxtM0g4IxD4+OOvgpPefpMkMAjcCN/r16+BLVs3kx0k8mtCQiJkNg4fAlMAACAASURBVG5C2nXOttv6bgsMEcRRGoPwL4M7niw3Ytqzdw/sy90Lp0+dJO18x07doE+fvnDvmHshIyPDlssQuJeKRkhusCVM9MzfAVzSYtg9omzNfAgfdxnGy5OFdx1cAl9dMaZHyiMvPIQZPmpuXDNywTOCuvRwQQZc19hWEa96PPVcOWPN14Q16LwYk6U9soTFK99x6/PtLq6Crp0urLbhDl9PnYzHDemepx2WE6RYkOHlxWUBAN5L//zn67SYwcVmeno61WesW7cynJ+PGjnWpQR3LHZ/9te/hhtvuhnmz5sHNw8aBP2u6ecbZ+z/MHf2bDhy5Cj0vrIP9OnThxywQr0qC+74tBG9wp95+mkYN348jLz9dkpEVOYVKanMdx+8Bq+9/CJgZ9ak5CTo0bPnBYOFAffKXOHatQ9+bl975VXKtkdHR8Fll11G0toLeVVVcEf2+N/f/pbmil1TIyHnU+NmMu4XcifVvn0D38yYF3zt9ZdJg47QjraPW7ZkkSc2SlwIyGNjoUlmMwJ3fAk/d/HimxqBi4GduqZGR0FCfAKBN26D/x08eAByduXAmdOnyK0GXWWu6N4T7r5zNLRu3YbG40S3LpMsfm5BI+veWSJiwbkK+06nV70fuweueXyqi2Xfd/GVFxT25MnxJMr+1iOD0S4zxOZeyYzXJtF9bj4+69y9VBbDy4FU7mnvccUGtprH2leVAckFtaEkQrZiR5HSCMmQ/dDAjoH7wNZ5cFzVhRGNSScIR44cFk2YCkUtBtZM0OPcFYtq36e4gjO+lOB+4MAB+M+UKfDYk0/CNzNmQMn5Ehg6fJh2BkePHIHx942Dlq1bQcfLOsKnn34CT/34x3DbEL03OA9SWXCf9t//wovPvwCHDh6kRMKDD02Ah3/wgwpGV2weKXD/5t9/hZSkBOjQoT3s3bsXOnfuAr/41dPkqlTZlwH3ykau9uyXn58Pf3vhRRgzdix9bq+74Xro1q3bBQWgqoJ7UVER/L8nnoRX3ni9zCTBBQVA2tmAe7giWTvGCcz/blnw1df+DkWFRaRJR8kKSlqWLVtE2SaRdQ9AkyZNSZfOnSlVQGbAx7DhOLgvS2U443706BHYvCULis+eIdea5i1aQfcefWDk8BHQrevlpF0XAOlk1XUSk/LITnRwrLukOnCnQlQs8MTzkOBR7ZLqlQsJ+NZlqF2wKy866CEB2l+Ks1P5W6Zd1Y1GnY++kFPMw52t9/rFcxxCyX/UbLj2iQIv5qy4ubZRm1PxQkyS8/Cc3K4yIssuW2PiL9f33ptEmXdcKKKcCzv3Ll++0LWwrB0f44rN8lKC+7q1ayEnJwdGjBwJUyZPgX79roaWrVppJ/DFZ5/Bb575NSxZsZz+gH7x+efwwl/+Cj169QIsUPZ7nT17FpYuXQJXfe9qcrkqzwsTCajhxa68/EIY7te/PyRUIrO4afNmaNvv1vB2Tl2+AKY9/ww8+OB4WsDgU8vbhw2H4SNHQNOmzcozTe02f/nr89DjtjHQa+DwSo+h7ogt640dZNjCeckH2rVrF8yZOQu+P+FBmPLBB3BZp07Qq1evCzqvqgru+Dtq1syZMPGxx8gi+2K8DLhfjCjXnGMEFi5cGXzj9ZcBnR4QuOPiE8jLff78uVRQKgpLS6Fp0+bU6IZdZXTSEMy4I9wSuEdFQ1y8AHgqVo2OpnE3ZW2Gc8VnAP+4NmyUCb16XwWDbh4I/a7uR/uqmXYBfgLmyS3Fso2UQbg8AC2PQ2AeFWVnvRm2XXOyIFOXXZbfc8OsdY5S9t/TDlbKtvNtpC0aldLT8jFkOUuZt6GU9fbqyHmhIDzzZXtKdl9E5xxeoKkyHXWB4jpHawXile4I9HZqdbnWwO2CI8YSiw3Wy9OQkvQGi6T+O+1DQCtTXFAKW8h4WL1qGXVWNS//CFxKcF+1ciXs378fWrZsBadOnYRevXvbtTTqGc/89lv4xc9+Dl99MwMaNWoEb735JsyeOQtuHnizp3hZ3vfkiZOAUHD3PXdDUlJSuW4FfOL40bSPYMf27fb2DRo2gHH3j4ekpIr/8f7yyy+h0RUDwgruW5bPJ3D/yU/+H3z/gQcoiXL3nXdBSkoK/VfZ18pVa6Dv7eMNuFc2gLVgvw+nToXMzCYka3v91VdhzL33Qr169S5o5lUV3Ddu3AjZO3aQVCYtLe2C5ljenQ24lzdSZjtioSWLVwf//e9/QG7uPtKyo1zm1OmTMGvWN9RGHsEds1FNmzSDOnVTLGtAoT9nhw8OJW6L72OmHXVwAuQxay8kNydOnID1G9fB+XPn4PTpU1RQ2Kv39wjaB99yK20rEmn64kTBgyhN4Qyyt/hU1WbL3+P+8sLAmQMXWDpQqWbXvRAq9nFvp3Zc1RdlyqDM8hv1KQJ/7/e+vdhQ5DhqVp6KeCVLR7kg1P+YbumM21/dynRyRt2CdOfjpLl2qiOOJIVBfT1mT7XHcFY2nmJXlFh8Pf0rWLhwAcTGxUJSUh2yhly/fjUUFBw3n+4QEbiU4I6wiZ9//KDzQt/vVE+dOgVj774H8OkKgjv+Mf3TX/4C110f2tWiMlIZ/Cy/O2kS/O9vf2efzg9++EP48U9/EnKR4HfukZLKfP3GnyCq9DzccdddsHnTJlqkvvDSSxcEUSOGj4TON40y4G5+a/hGABfNCOr4N/yGG2+k4vILfVVVcEdGwP+QWy7Wy4D7xYp0zThOYNnStcH//HcqrF+3jrJT+Ej6fEkJzJw5nTJiKJVBgG/UKBPS0tJp1rLGHf/gcfMl1rKTtSQXqsaILDz+d/rMaVi/fh2NJ7zcU6FP36uhV89eMOr2OyA2Jsb2DFcz+q7vEfSwqJMcRjBzLmGj5TqiXh4n447MIOBSziILeYwoGPVk8ENo1W2A5jS1dWAZoGXotxcSIawW1Qy8w6+WTaKk6xdu604RrywpEUztyHdCLQLoGIq8hbPtzhxdgVZgOtQHwjpHTRy95+TIeDgOumw/nit6uX/55ecQg83D4hOgbkoKbN++BQ4dMl7uoa7GpQT3iv7aRIeHj6d9BAcPHoTrb7gBevTsUSZIVwbc+ffanNmz4Q+/+18Ye9998MCEBytdmBYpcP/ug1dh4g8egrlz5lA28MGHHoI2bUR9UGVfRuNe2cjVrv0wgcfJuXDMvKqCezjmVtExDLhXNGK1e3vKuE/76D+wYf06SExKhLjYeAKyOXO+pWZJCOUIThkZDag7JUOcByYB7A81dmEVDZhiINbycsdxzp49A5s2iywRWkKi9KZn777QtUs3uP+++2lbBHIGTo+G2u72iXDH26HMwtlHhkw50asuBFQ4L48kxuN0YxWwMvRyZlvVY+tiJb/naPudolX5ttTJkrixk+e8pUkzeMsLLZ0Fo/p0gY+tQr8uZrp9+Zx4XkLyIrQu3BzKeRJi/cBaONhxsf7B94AqY8Ljbti4AT744F2Ijo6hwun09Hqwb98e2LnTkTvU7o+3fvbVCdwrc/0qC+54LHwi8MiECfDoxIkk46nsK1LgPn/yazBn1jeUPAmX24UB98pe5dq33/7cXJK6heM1Z85cWLBmM4x5+vlwDGePgQzxzaSXoWn8Obh91O0XNHbTZs0gMzPzgsYoz84G3MsTJbONzWZLFq8Jfv75J7BmzSqydxLOMFEklSkoyLe14KmpadSEibOybmDEjqpBAnf2cXecZcRCAHXuxeeKYdu2rdSAqbCwgI7VveeV0LJFK3jy8Scp40/jWpWJOlkMg5zNp1I1pw6+eRHAQC9/r94GMpiq/1ZhVv5eB7QIqiQDsVxnWBLD+4niOpSIeAtx7Xmo9pFS4asNsjKoi8mJGFpPHnQSFCfETqMj9UmADO3q/DiG6j4OoIvMvNfoxnma4TemfH/JCze7EZUVQIzfnr274fU3XqNCYnwyhBn3/PxjkJW1wXzCQ0TAgLt/cKoLuIfzBjfgHs5o1uyxPnj/fUA/93C8CguLILV5exj7q8iAe+7aBRfsCjP+gQfgzrvuCsd0Q45hwD3iIa5RB6CM+xdffApr1qyG6JgYu4nSsmWLqQkTy1ySk+uSswy+VKkMQ15MdDSNgV8TEhKI3OTuqSWlJZCTkw3oLoPgjq+u3bpDs+at4Gc/+SmkpqTZ2XMZDlVodlhVaNxlKYV7P5Z2uAGVoZKzv7orGlKmwQWmWLxJjjBB0eWVfeetYloSiEg6HpeMBbf1caxxQa1kgSgvTLTgqzivaCUm1mRlbb1Ovy9nutW6ABqCO65a+nnxlrfjqefa4RMVsqd3dO26Jwru68hWko5UB/fBe+iFF/4CxcXnKOOOlpDFxWdhzZoVZYibatRnuMKTMeBuwF2OgAH3Cn+EzA5hiICRyjhBNOAehhuqFg1B4P7tzG9g2dLFBOno0IHSg/Ub1sDWrVlW59MYSExMgKZNmrsKHeU4MeBHo1tLVJSwgowK0HiYHcVsPILd7j274MCB/Ta4t2vfEdq1uwx+8uOfQL30etKiQAflVkMiGxDF9/hozAXIXOzo03iJ9e62ZbsEnCrE+sEovs+aeJ02XA+yTrGq6ouuar0ZXNV7MSQcW1l+WZvO+9v7sdOMD9qq0hR5AeML2PZYTu2AW2ZDs/F8rNyyHbze8v5erTsXLdPYwSDVTDz//F+g6EQR3WdoCRkfHweLFn1HjkjmpY+AAXcD7gbczW+HSx0BA+4G3C/1PVhdjx9YvHh18MsvPoNVq1YQXKMdJBaWbt26GTZuWk+wTe/HxUOzZi1sFxV8X4Y6LlC1wT0xkcAWnWrIxx0dZwBg/4Fc2LV7FxQVFtD+6OV+Wccu8KMnfgRNMptQ5trViTNEZN1SCtlD3Qv93iJIlnO4i1TlTLQMvQzSOq28Ozss9nIBsON/6JqNDLcqqOtkPyxFobE1tpLy4Dp9usBndzdWAcGiZgDHVHWznqy9ZJOpi6l9TTQLBL/54rGFLMp5ORagovBWnIfjWIPvYbHUK6+8BNjUJz4hARITkyAjoz7MnSsckczLgDt21K3IqzZKZcbeMxb27t1Dv6PD9SotKYHuV1wBL73ycriGNOPUsAgYcDfgXsNu6Ys2Hcq4v/HGq9TVFAGdMu4xMbB7905Yu3YVwRFq0al7apNm1KVSQLsAPdEax7FlRJkMZe4TEkjXjpIZ1CBHxUQDQj02OMnO2U4Zd5RgNGzUGDp3uQIenvAwdOzYCfAXvgsIlVytDmhDgTNHUpfRdsOy28ZQwCI61zCIO4WV8n4M07y3LY+Rd/S1TvQvRqV5WhWddq6a/eHR755tFF1PFRwxji477snWqzaNVrB0sZL165zxtkXskhOP7LXOTyUIuaXzdO3vJ7HRxEw+f64hePvtf0NWVhbdZ9gsAxeXM2d+RYXQ5mXA3YB72Z+C7du2AfZFCPcL7VlbX6DjTbjPyYxXdSJgwN2Ae9W5G6vXmQS+mTEv+MILfyZ5DBWWxsUScOflHYLlK5aS3zr7sTdunEkZdAJXRU8tpo3Z+VjycEd3muiYaLLpw3GxqyWCOzrVbNu+lQpfMbuVmpZO3VPvuXsM9O1zpe2zzhlXGdRVGYsdaqkTqQ5Y3e8JIPeTfahQroK/Vu9tzd0Sb0PQalzkkplYQZO13X63Cp+bnB0vxXMmXZDcLMl5smDPR7J0pCuiyID4VNWiWFlKI3co5XMkFwupoJbkOFJDJFV/L44jztXPZYfHVqGe6xY4Vv7yoCBMnToFVqxYDknJyVSIhI3C5s37lqxMzcuAuwF38ykwEaiaETDgbsC9at6ZVf+sAu9MmhKcNOlNylZiZjw2Vshi8gvyYenSReQAg+CO2fj69RtBstWJUHYrcWBXeLrjIgD3wX8nJSYJcEcv9+gowKYqmzZtIHDHlt0ob+jV53sw5LahcNMNN2qB2hfcXLYl7myzCpKydIXZ15aJ2A4obocXkWUW0hLeXz0X1xMALrq0ssuubRlibdmHNwtNzy6o2BPtLd2acNExVn7P2+hIlQ55stwVvB/95EXOwkf2iBcrE6vpqeNuIx3TBn2Xvl68a2fhxc1kz1RdRKjXdcaMr+Gbb6ZTczDMujds2AiWLp0PhYWFFZxt7dncaNz9r3VtlMrUnjvfzLQqRcCAuwH3qnQ/VqdzCTz22FPBLVmb7S6G6M6BcpizZ8/CkiULyAGGOxymp2eQV7YsIWGQYm00endj1h3HQB/3uHjxFTXMCPDnS85TEybMvJ87V0zvXXlVf7j+uhtg2JChdCxhyuJ1KFE10nJGmRnegU0BhLJWWs6A80VSM+8Ev5QxtxTVcncnSfIh+5f7yXfkjDIXYjo+N+7bRF5Y2D9RpCyWKp8sJEmGIkG+Z39VBmNzvgP8PIbsiqPevHJ81MWLs1RyFhWeBZ2kTNdBuJy1d4p8HdcZlxOPsgjAi7R8+VKYNu2/dN+gzKt+gwawceM6yMs7UJ0+hxf1XA24Rx7cH584ERYsWgqJdcPXMr349ElIjI+DhYvmX9T7xRzMRCASETDgbsA9EvdVbRgzcPvIO4PYxpiz4iSZiYkm0F68eAEcOnSAIByBHF07GjRoKIoZreggzHEzEPw3FaJGR1sFrXH2V8yh4vu47cZNG2hBgNZ9+Lrq6gFwZZ++cNedd7mkOCL56hSPyv92Z76lrC2NKMthGN69XUQZ6uXjyACsHlt3Q3jkMNZGKqSytIRsI6Vt+H3bf12SIbnG5iy0ZTnJkh05q+5eyHhdXDznH8JhJpSUSC0SdZ2DvWBwFggosbGB3kdXL+4p92JNJ42S3XhwPlu2ZMGUqR9QLQbKs+plZMDevbtg584dteHzW6k5GnCPPLjPnTsXdu3cWanrE2on1I1fDF/psJ+4GdBEQIkAgvs/35kKN977aFhjg3+PVsz4GK7v2RGefOqpsI4dqcGMHWSkIlszxw3ceOPAIEE7FpAicFvgjlr2JYsXkH2j0K1Hk6yFmjD5vGxLSJLLRAM2YUK9O2ZCEcK4C2vWls1w5MhhKiBEAO3d53vQoUMn+P7990O9ehmu0d3w5tWny1l4txxGQKCaDXcy1QIlfbPlGmlLKJhlqYe2EFOJl/rkgODdyuzj+fhJg3RPHHjRIVtSygDvB+u8n5xFF+95bRj5fDzxtApoVddN9zVjGFcWEgrA6+asA3c+b94e3TAmT34PiopO0KIxLb0eHDt2BLZs2VgzP7FhmJUB98iDexgukxnCRKBGR2D+d/Nh0ttv293Swz3Z4SOGw4jbL6xzarjPyW88A+4XK9I14ziBgQNvDUZHRVvdTUURKdpBouZ91arl5OUuYF7o1tFZBjOoJZJ3OgMlZdwR0GNiCKKwEyouCFB7zOCORZbbt2+DwwjuZ86QXKZz1yugZcs2MOH7D0KrVq0liQshKEWapTjkFgnCQ92rN+eLogo2xPsMgr4yF69sPGQRq6Xp4cHFMcrR+seGfMy+W51V7TNX3VeUJk7qYkPNuHMGX46AHxTLx1TP216kSMWuFL9SEupIzabkMld3nMV3uK2wepTPQ5bpOFfZaezEMRKieeelLp4OH84jcD90KM9uwoSFqZs3r4eSkvM141Ma5lkYcPcPaLg07mG+ZGY4EwETgRocAQPuNfjiRmBqgUEDBwcJiq2MODVLio0lycrGjethw4a1EBUVTUWryJStWrYmMMdMuZwdFlljAdgot8GvyUnJRLLUjImAPprAb+euHNiXuw/OnztHcplWrdpCqzbtYew9Y6BHj54WqzuyCb9MM8O4HBc5g25nk7nDqQKA6vmrxZyhijsJQmVncQsw5aw/Z8EtahXpbAZxxf1FgC0Wpbr13fYpE/w6TwmchYx4z3VcC5jZUdK2qLQGUzPnqvZfLYEV5ySn4/ms3I4xsoTG3kIGbz+ZjDS06x63YyTOgCU39jUGgKITJ+DDDydDdk42PRlKwnsOADZtWgtnzpyOwEem+g9pwN2Ae/W/i80MTARqTgQMuNeca3kxZhK4ZdBgMgynbDk6v0RFQWxcHCTEJ8KO7G2wYsVSG9yLi4uhTZt2pHnH7RHeWWvtgLtwkCFpDXq4R0VDfEI8YFafj7F/fy5s3LyBMvkI7uhW0/6yznDroEEw+NbbQmS5LYcXKzIC4NgSUZZ5hAqdZKGIWngLhmXw1QG8F4wtDme9vw5KLfCUIZYyzQizGhmPc9ZS6l/yc5cBnYp3ccEl+8Xrps3nJenZeQGhauj9ZEN2ptw6LT8JiwvW7eNKBjnWXNjmUWcT6Yq98vTCm4UPkrb9k08+glWrV0FcbBw9KUpMTIRNm9ZDQcHxi/EZqnbHMOBuwL3a3bTmhE0EanAEDLjX4IsbganZGXcEJup+iuAeG0uWkPv27YXFi+cTiGM2EyG7TZv25JeN23PWnYGStdpoHYnFrIkJSQThuD1m29HHHbPxx44dg9VrVhDUo84di147dbkCunbpCg89+BBJa/DlqEYcvbqst3a2cds4lgcsCRAVEBXJYbcER9aAy5l/VbKhwrnuKYE70y2oVM2Gu33avVfcHkPS4Is4OJaKTmGsmI8LqHlbXvxYX92e7BQF+wmB6yyUhYIM0y7wt86Pn0zwQkWsWdDyUkzedu+RPOH5wjgQz3OzUvN8QtbiBe0gZ836FuLi42nBiffT9h1ZVFhtXt4IGHA34M4R2LN79/9n7zvA87qOK+cHfgA/egcI9t6p3iWrW5JtWXKPE8fWJo7XcbK72ZZNnLJJdp0e2+tux3KRZFmSZUmWLEtUL5QoVrAXsKEQvfde9jszd9677+EHRVIEiXKfPxoE8Mq9c99PnTn3zBn6wuf/gJLMrui5+ryMDA/T3R/8AP3Rf/5P5+qW7j4uAjM2Ag64z9ilnZSJRe666+4xBm0MgsC6J1IygHtKjJqamui1115k8A2WHXr0xYuXsoxGZSY2WAOTDNcUAHdck54usgU0YYomRaUANiGRm+PsLN3OPu4A7kgK0D01OzeP/vS//w+aP2++Ae6+DMTHavqzBFNIKcWcLKVI0GLUoFg9DOSF8bXBvshQwlrweNpwYczRufR0mjipJWVQcx+PvffjqGDb8qWP1+zKYtLDDjbxJCuaXNkgfyKGXc+xr/Hv6YNoe1bjYqwFt2bXwY6lnXzgndNkSZ4XSmhCLjW2TAbnI6ncsnUL/eLxR7kYGoXQGZmZVFVVTtXVlZPyoZnuN3XA3QF3jcDxY8fo7rvvobt+708ou2hi44EzfecPvfM6rS3Jpr/5u78900vd+S4Csy4CDrjPuiV/TxOOfOCuuz38xSBqjJi5TE6Osdf666+/RMPDI8zCo9hvwYJFrCMG224DRJsJV8YdAB8sPiQMuB4Hvoe8YfeeXdTd3eW1pl+0ZDkVFJbQpz/xCbrlFjRiIk4CpFunb+Uos/XlLvFBZryYGMvIkDzGux7srwH+HrA2507ErpvswgxpvP2i7kCMIVaWNMYG/jagPRWQtscwDgTzWoTYaIuF1+fJSSov8sdrq3zC47GfGx7DRFGONxZZNd9GVJl4Lc4NJi5BZxt9DkN8Tg5lHvx9QgIdPLiffvSjH/LODt7brOxsZtuPHTv8nj4cM/ViB9wnXtnZVpwK4H7vvR+lL/zLj6lo4dJz9spvfvrnVDDU4oD7OYuou9FMjoAD7jN5dc/93CJ33fmhMdVK4yuAMpxlALp7errpjTdeoZ6eHkpOTib8R624uIRysnNEJuM1OPKlGsLOJzETmpIMH3d0XU1kJhQ/U208igmra05yMoAi1dy8Alq1ej2tWL6cvviFL7Ijja13Vk1FyGQkEJF4DLkH+iwXGmXovY6dli3k+CQhODfb+90Gwt5AQlr3ADsf0puHl9OWuwR06AaUqyzFltdwksFrIcBYOq+OZ/gt3ZEw3Ja2X8dhJw52Imbfb7zOnLw6BzvWgedZVpc4R5Mxbx7BKtpxb7kmPiyzMVImnSHeKUi6vv71f2N5lzLuPT1dtHdv6bn/xMyAOzrg7oC7RsAB9xnwgXZTmPYRcMB92i/heZ1A5E4UpxoUpE2Y2BIyKYmGh4bprbfeoNa2FpbKAKwXFBRQXl6BJ5Vh7tMARYAonINrcS/Wyicls5c7EgFxryF2lmlta6UDhw/R6PAQDfT3MehavWY9pWdks1xm8eLFEgg1Fg/ZCdpgk71NlEAOna/Wj77mnEfMl9vg1P7+VCtgg2eWzRiphx2HeLKQIGsf4J7H6dCVjfbgt5UMBO5j6dzDYF0TkDCDLmMeb8/oj1+kQAEZzCksLsPNlTyR0ikyLK8BlXlveE6aWMXZ5ZA5+BIaP7kSq8nm5mb6p3/+e+7Qm5Scwhp3JI1vbnrlvH6YpsvDHHB3wP1sgDsS6ENb3qCaYwfp8vffS3klImmMdzjGfbr8a+DGORUi4ID7VFiF6TMGZtwZuY+R+K+zHSS+JjKY2rp1M9XWVjMIB87Kzs7m7qlcW2iAl37VBkuQynD3VMhkUJiakMgMugA0MK4J1N/fT/sPHmC5TF9vN0ds0eJllF9YwkVNH/7Qhz2G3maCw1rqMMsuvxdw7gHzkKZdlycsgYmn0w7P0QeN4xc5kAhoIyUP2FvKeqvAU2M/To4TKj61E4N44zSZCK+Zgtywc43MZWJf9bC9ZdgW0hujVXiqfvr8fL97kxUcv97A+7W/AIEGWMGdEL6hmZZfnCzyI/mdxrutrY2+8pW/410hvHtp6RmUlZVFr766cfp8Es/jSB1wd8D9bIB7Q+VxOrF3O6VlZFE0JUbrrrvVAffz+LmdrY/q6+sTyW1yMoegq6uL0EH4lBLWaRYsB9yn2YJd4OEycDcwlxITxA0G4AfoCDKX0tLtVF5+3GjUIwzA5xSXeJIMBYPAcvhw4WDQbpowafdU6OKlcVKCaMlHx7gr64ny4zQ0OMQe5plZ2bRq9QbKzy+gP/rDP6QF8xd4mmwbvNsWlKeSx8SLrW2haNc9imwj2EnVA8hml8Bu3OTd2yLPk7CKoQAAIABJREFUbeAOmB63gDUkpVFAHv5HyE86zJPiNCLCOcrOyxoGawFsp5h4sbBjamvfvfhaYBz1BjpGrwbAksCMS4Jslj5UYKrynnH69ngSHtvFJk7sMMe+/j76+v/7KrW3tfHOTWpaOhUVFdHGjc9c4I/X1Hy8A+4OuJ8NcN+x8SmqPnqAlmy4nNZcczMlx1IdcJ+aH/EZMSqYV/zswQeptqaWjSzuuOsuuubaa+ipJ5+kFStW0PoNG2bEPDEJB9xnzFKel4lwcaraOgJww64RmnR8BQOPJkyHDu1n4A7Ahay3pGQe/15Bpy3TAPCHfAHdVxMSReeO+2pjHPWKx7XtHe20b99+Ghkdov6+XgahCxYspkVLV9D7rr+B7rn7w1xwqLp4m2lW5tWWcyvb7jPL4liih2JfAcWqBVdGOMzq+mxv3AQg5MMeDwTboNwD2BYAt71vAvr1sH+5AuiQXCgQj1Dhp1xiCnvN7wISHguUT6iLH6f954vEsdKo5G3Rjz7Te47FzON3tn+9neT4sQna0qv0XXYRpG8Ar7vO1dhBwqYUxanl5ScoJRZjWVZR0Rx64YVfe02tzsunaZo8xAF3B9zPBLj393TRjhd+RQN9vdTV2kQ3fvL3aP+mF2nF5ddRydJVcYPppDLT5B+DKTzMd955h77xta/Rgw8/TPX19fR7n7uPnnrmaZbf/vVf/iV95R//gfHBTDgccJ8Jq3j+5uABd4A3gCLIW/AVwBwg6OjRI1Raus0w6AD0CTS3ZD43aQJLrpIZlS8IoI6wpSTuGYNUJjHK1pAAaJIcJDIIQxZ96EgZtTQ30djoCHe6BGN66eXXUGFRMf3+5+7zte62k0wc3bsNYj1NtGksdTrhHMfchxFp6CY2w2wnLn6SoNaUAqAFmLOAh/8n8NMc2kxJkL780GKzAzpy6xwbcIt6xDxTJUzj3Hh8MC9g2UxywmZQuJ9vexnwzTHXBHYGbAmLGU8wuZDnaVEzfufNzS5QteYv0/U96k0LV7Wd4bjiPXryycdp+47tbAmJdxPJ5csvP8fFz+4IRsAB93cH7kj+CgsLZ/yr097RQS+9/MopXWWe+e4/0vob3k/zV66nX371r+iGj32Omk6eoMtuv0eawMU5HHCf8a/OpE+woaGBOjs6aMXKlYS/3/eZ36WHH3uU8vPz6Wv/9lX60N0folWrV0/6OM7HAxxwPx9RnjnP8OwgVcaichf4raMLpTZhEvkLdO6jNHfufEqNpbJdoyfXMNpjXMfA3yQCqalpzLyjm6X4uPt/AN5hOblv/z4aGOxndxkcy5avouUr1tDll11GH7jzLtazMThWtpX19baPOoAxxqKYN8iWj9fC4dwgMg+co4lBHGlGGJjbTLn9u3iviM3KKxcez91Fwarg14nnEtCkW+acgaJW4zTD4wkVudprx8/yJ2CYavOTUBwmlPWYuJ3K392zvzHPGifnsVj6wC4Er33Qf1+Hi3m88spL9PLLL1E0KYl3hwoLi2nHjneos7N95nxaz9FMHHCfOJB4l954/XWqrak5R9Ge2rdpbGyi+3/04wmBO+Lx7f/0W/TpP/9nKpi3iJ7/0ddZInPL7/xHb9fVAfepvcbTfXQd7R3MsF93/fX0W7/9af5v4kMPPEhz582l226/fbpPj8fvgPuMWMbzNonIBz/w4TEGcIYF5u6pzLgnUkoslVpamumVV17wdOtgNwHc09MFTKt8QVlRtXzUBCANgB33AhNq5Db6DFwDi8mjx45SY2MDDQ0N0ODgIG9/XXrZ1bRg4WK67ZZbGcBrQqAWjqOjwsKqLj0MoG3AOx64+/G1JRuMbRXghlxn4rHqNrAWOt1nsD0MHJKwiGOLeJAbbxvjSx/gs70BKiuuYFjHG5C9WIy53ShJobg3/zAT72tRAgkCj80G61ahrM2wB00nQ0kTe9f76UBcvb1pziTjs4VDE7z/EyRSuHrrtq30q6ef5MQQMq38gkI6fPgA1dfPDgB2Jv9iOOB+JtGa2eeejh3kb37wr/xv+PJLr6HaE2V0fNdWet8nPkeFC5ZQTmFJ3AA5xn1mvzfna3YwHvjav/0brVy5ij573+e8xz75yyeYEPzIRz96voYyqc9xwH1Swzvjbh6558MfZeCuOnf8Aw0ghOJSWOvB/eW5555msjYpKcrAGjKErKxsD7h7INUw4tg+ZXBORGnp6QykcL/kZOjk5Xc2AO3obKeDhw7R4MAADQz0MZjPzMym9914Gy1atJjuuP12/ipOMQE8yI+25RgGPqrSJOBpHpa3qIRFnV30Wr9NULjxk5xhg3iVCHlsdogxDjPm4TdoHKMuEwqw4xMlAfZ8NAaB+4UkOGEmHOdq4jX+zRYpTfga+7ywbt+WtGixr992SeRC4xKPQIIgQhoP7sexlAwnAPr9oUMH6NFHH+HmXmDd8/Ly6eTJCqqoOD7jPrTvdUIOuL/XCM6c608HuA8PDlJ7Yy0lRKOUUzSXejvaCLr33OJ5lGga64Uj4oD7zHlHLtRMoGv/8v/6M/rwPffQXR/8ANfXKen3wE9+SvPmz6Pb3//+CzW8c/pcB9zPaThn/M0iH73348K3G28ZMNmqRU9OiXHX1Oeff1oAUTTKemIU/uXk5FqMuwe1PHCGAlew5JDUwF4S4B1MOrJkZp2V/UXSMDbKW9M1tbU0MjLEjZ8A3pevWE1XX3U9rVy5km668SbKzs6S6ww56wNB6Cw9TtpgaN8WMgxwBaz61wTAJDSbRlMd1r0HAXt8GUkYmHpjtGQeE7Pl8RMFTRbCOwdB/bgfgfBug4Lb8HPHJyHjZTn2NbbUR6/FWirSlkZJ/rugnx7F5rIrIpocv6lSCNCbAlTfxSY+E2/vIuCMurpaevDBn3LBMyRdeD/b2lro6NFD/C65w4+AA+7ubdAInA5wP5toOeB+NlFz19gR+PH999M//cM/MmDHv/eFRUX0wEMP0oKFC+kr/+f/0Mc/+Ulas2bNjAiaA+4zYhnP2yQiN99061h6WjpvhaLwFKhKWVgUigJAvfTS8+y3rkWlBQWFlJebzxgMoEibEOE61bBrMyduwpSczMA9FouxFSR83UWK4eNtMPnopgrg1dfbQwMD/RyE666/mS699ApavWo1XXnlFexSEw9Ah38WBJwKiIONl8JR5msYuPvWkEE2PyTNsW4wnkkWgGozxJocedA2IHFRzBtMCMbvJgRHHU4uAqKTgD5efhNIYuI0VgokA+HxhRjwU8lmwjsAuiMRlhwJzrdkQnHlMMZ7PmQN6cmaIhF+P3/ykx9RTW0NNwtDE6ahoUE6cGAPf3WHA+7uHRgfAQfc3VsxVSMAm+ihYal7k/9MRJj86+zspH/753+hv/jrv2J76plwOOA+E1bx/M0hkp6ePgbZS2ZGJjPpYLXBlAOAA7iPjI7Spk2vU3Nzo/dzgKI5c0rYi310dMRzFgAoszXuco9k2eJCsWss5m11KXBXEI9zOzo7qOxIGRepdnd3siwHH8xbbr2T1q29mNauXU3r161j5h/X22DZD5k26FF47Is9BBMGi1IVWseVcYTsFydcllPIs7WgMq7m3mi8w/dlCc8E3Uo1xgKAxfVF/1FTEKy7EuyXb8CuPj8spfE1RVZ1qtplWkKZcZKeU3RGHTcfC5wHEhxrjuHdhLDm3WbYw42lcHvsBP34Jz+kY0ePUjQpme1Hseuzf/9u6uvrPX+fqGnwJMe4T4NFOk9DdMD93AQaO9KQbxw8cIDed+ON9MG7P3RKq0L8O7irtJQuu/zyczOAWXSXH/3wfrrq6qtow0UXzZhZO+A+Y5byvEwkUpBfMNbc0syAG0dGegbr0pcsXkrFc1B4FKHt27dQbW0NM+s4Ly0tg+bOneeBZ1wXZry5eyq07tGoAPaEBEpJiVFiFB1Vo9KciClpYwnIQHyUmpqamDVFtzSwqMPDQ1wIe/vtH6T1Gy6mlStW0JrVqzgZkALVeDAxXtmkn7XbgNe+2mOQQ0yzMOfji0fDiUM8zflE9xTZiCq6x6/1+Gn5P5kI1Mdj5wPMtyUBCrPcfJ4ZBicO+B6yKZul97rByrsSSBTUAcdjzH2XHx+3a6IR7H7qJR7hmFhFsRohLxHRH5hyALyXDz/8IO3evYsZdzgi4b3Zt6+UOjs7zsuHabo8xAH36bJSkz/OyQTueQNN9Ff/+68nfxIX+AnYdf6f/+2/U0VFBV1+xeW06Y036bP33Ue/9/nfjzsy1I19+xvfpAWLFtInP/Up77+9F3ga7vEXMAIOuF/A4E/DR0f+799+ZQwSlY0vbmT2HO2EAZqhEd6w4WJKT89kd46T1VWsSwYgh8cxnGXCsgcPS0WI2XntngrgDmAFS0gw7ABWzNQzWLToalMk29TcxIkCQHt7ezt/hTznjjvupvXrL6aFCxfQ4oULKSMzwwv5RGPRpMJjnI1+xWailRUPy11Uh22vq32fiWG3VTAbR/rBrLl6u8dzcFGNTZwXKuwyo6dIV1ffJjPMtNtxCMtrFITbnVfj6eIDw8HuRYKfTMSLf1iH7oF9A/vtHQHbv/7dkpp4DjSY/7PPPkOvv/4q+7inJMcoJzeXDh7cy7tF7vAj4IC7exs0ApMJ3I++8Wu67LLLZnyw8d/LFzZupCeeeorWrFtLb7/1Fv37939AD/zsobhzb25qpv/2J39C//cf/p4WLVwU+Hd0xgfLTTBuBBxwdy/GmUQg8sPv389EK5oftbW3M2vQ1d1Jw0PDtPGFjXTRxZdSR0c7+7mjaBSgGzqzkpK5DM5VssKgzNDfLJeBM01SEgNUlcgA8INxB3iX82WoKmEBkBsdEX/2xqZGLjjEuLq6Ork4FpKeO+74EF133Y2Uk5NDixcvpOwsSHv8Yled/DjNeRzxiS0f0R0Am7X2wa8Usr4boPT02iGwfvrykHdZOkvjjWdpAafN9Id3PmxQHgTewUZPYamQDe49Bl4bIVk7LBOx/yhaRUzt98J/vp+s2dcHEoo4nvN6fbBuQOaBd+Ctt96kJ5/8JSWnpFBycoyKioroyJGDVF1ddSafiRl/rgPuM36JT3uCkwncm/Zsojvvuuu0xzJdT4SVMWQyT/zqKVqzdi1t37aN/t/Xvk4PP/pI3CkdOHCANj73PP2PP/2f03XKbtznOAIOuJ/jgM7w20V++L0fMhyUAlMRHUOG0tvbS3/65T+lwqI5rH+vqDjBAB66d9g6FheXeHIVFKV6ruRjZHTssJRM4r/DWUYYd2jco14Bq4B2v2ASAFELYwH6IJtpbW3lQtWOjjbq6enhId566x10002309Kly6ioqJBycrKlU2tY4qLZgdGDC+DzZTRyvp1ABIs344FOYbXjSXTi2VL6TY34GqvL4EQg1QOn4+bia/f1WtvKEXPjTqrs7CJrGTce8RIYjZPXuNVYMlr2jTKu8TDdlsv4haaqvxe/+sB4rPGd6rOlCYhKuMKMvnL9/HPIrRISaM+e3fTAAz8W4J6UzF7uNTVVdOxY2Qz/GJ/Z9BxwP7N4zeSzJxO4Fwy10N/83d/O5PDJfzLHxugv//zLdOzYMbro4oto65Yt9NnP3Uef+vRvxZ37s8/8moZHhumee+91MpkZ/3ac3gQdcD+9OLmzDBL7wXf/3Ziji64ZDDmYcoDCRx77OZUdOUa5uXl09Ohh6u3tYbAOjTpAEbqijo6M0Mio2O0pIYwkAPcCSEeBIM6DbCYjHQWDUbZi1CJWZezBtitwV4tBtKvv6Oyi5uZmbl0P5h2dViGdWb58Fd100210xRVXU3HxHMrISKesrAxKjiax5aTJQQRq6sC8VbdBcODM+F7j5jptUmW/PBOy3VDFIxExrLPAXmMzY99goqZC1naEx09P4EJjJwHjZDCqozeJg71rEAbdtsbdG6LVJEnnqmumoFr/4xVOFOzY+FOW2XjnBpowhT6WnsuPgHPvXQkVNuiOQFnZYfr+978jiWJilHLz8qm9vYWdZdzhR8ABd/c2aAQccD837wLkMgDs1SdP0qrVa2jDRRt4pzneAVkN/ht6y223OuB+bsI/7e/igPu0X8LzOoHID77zAw/WAsgxoE5IEF/snz1I7R0dLFEB444iHDDuKDTNyc1jyQwYXkg2BMQJuBLgnsCgHbKY1LRUlthkZWZSLCVmOp5KMaSw9TasM24xFOGEACC+f2CAG0HBU769vY2amxv4K5IAaO1vvfVO1uPPnzefCgoL+BloFoXn2yz+qQD3qeQmCjIVFAv4tZoFBWwXTUbESN33Lbc13DoOvp+ep8mB2YGI+3PtLxoC9XIL4aCxHjazH9hSwPqaXQ2MLR6wnjAJsApFORGyAb03Lp3Z+EJe+Y1fsOrJb0IMfPxdAn/lPJlMcDE5Kao6WUnf/vY3+V1E74Ds7FzerSkt3XpeP1RT/WEOuE/1FTp/43PA/fzF2j3JRWCiCDjg7t6NM4lA5Pvf/r7RfUinTPi5A/icOHGcHnr4IbaDBGhuaWnm+ypAB2gGEBsZHmH5CQC9AnbtjApgD117ZmYmwSuev6an8z3AxgP8CSMdkSY53JhHgHv4QHIAnfug8XaFU0hF+TE+DeNbtGgpLViwkK64/Cpas3YdzZ+3gFJiMUqNpTCI590EJBcKpgme88ZPPo7to0owWIKiQF295z0ZioBRBs6mwZKy6gLKg+IcG5TaoFmvtWFvPF8cW9vNTw5ZPQY7yxpgbtlm2jaKCvbHSVCspMRm2APjjSdJMoNnQO41m9LNHCPdmcDiUuLnl5yOY/7juO/44/H18nhHv/vdb1F3j+wMZaRncqHq22+/diafiRl/rgPuM36JT3uCDrifdqjciS4CkxYBB9wnLbQz8saR7337+2PGhY+BN0Bwc0sLlZ84QS+98hIlJESpvaONvbDBngsjL1p0eGef6lCgCoAM0J6bk0v5+fmUmZnFf8TSMaiPx/f4I4DS10rjufq74ZERGugfoGg0gccA7X1LawvV1FTz+HDv66+/kZYtXU4rV66mOSUllJOdS7HUGKWkJHt6eAW/8izb/92G0IL17Z2BiUB3XKnIKbzalQ23AbL35JA1YoAdtz3cJ2DOuYmU8XEPy2fCz7OV64HkQtC9Vg+P08yPA89xinI1ruOSAGXsT+HlHi60td8JuyBZ5T9d3V10//3/TvUN9dzwKzUtjRsxvfHGSzPyw3u2k3LA/WwjN/Ouc8B95q2pm9H0i4AD7tNvzS7kiCP/9I9fHUuNCZgFU15efoK+9o2v0cDAAI8LEhftPIkuqNDtgR0HYEaDpDM9wMxDwgIGfvHiJWw7iXtC88egkW8oRaIjI6P8LLug1GPkI8SJhGjmZRTQGdbX11FTUyOzrgD0CxcupuzsbLryymvoyiuupsKiYvaqhyY+KTmJomaHQV1QPAmH3T1VGWQLbNo+6GGweyq3l7AkR5/nxdF+hvmhzb5711tSlYkKOcOlpP7cROoSNsGPy757fZlEn++fI3dX0DzOUN9IiYJyHP6htc6mE61dUKvJwgQ7ClruyzFHgmdihO/hQPTIIw8TtO7oH4AmTFjrze+88a5J5pm+x9P5fAfcp/PqnduxO+B+buPp7uYicDYRcMD9bKI2e6+J/MVffGUMoCclOUopyUlUums7Pf3MUwzYAaqhJUdRKmwawVij8A/gra+/j9n5MzmWLF7C7YrBjOIekL4AWMFvG2w8imCzs3PYtUYRmUpptDARQD7MfgPYA3gj8QATi6Siv6+XOrs6qbGxkSqrKvh3eN6111xPy1esolWr1tDSpcspLzeP/eVjsWRCYiKFs0ENu+j2g5aTCtbHsewGeOrPle2Wr/ilWEuqRl6lJdrfKR7LHAS/lkQmpHmfqNhU1yjArMfRy3trGaf4056HTNHvymq/A/HGyhIlI9lRgB+oFwh4+Y+vHQjc35bUhJIPrPszzzxF27ZtZSkW3GVQn7Fr1za2MnWHRMABd/cmaAQccHfvgovAhY+AA+4Xfg2m0wgi/+VP/mwM1nnQAkOv/tJLv6Hdu3cYpjqHysuPsTWkFKYms8UjXF0AksKFpaeaeEZGBn36U5+mVStXUUNjAx09dozKy8vp6LEjzJSrLh7Jwpw5JZSdlU1ZWVkMqiG1UXcY1Z7j+TaY1LHgPji0cytAPcbf1tYmTHx3F7W2tXJXTczj9tvupGuuuYHmzZtP2Tk57AsPbT52BUTHH+St4wH2sAwknjQl8DMDOMMgXTT/QXvM8Tp2K8qWr/vZvnThIth4ID+epCfM/CuYP+U4zC4BCmR9pxwh//VnfP1E8bFWI25h7+govfraK/Tiixv5PUUihiLqgwf3UUuLa8KkazPjgXtLC33yYx+nnOxs8xk+20/HzL8O//aWV52kL/zLj6lo4dJzNuHNT/+cZosd5DkLmrvRrI2AA+6zdunPauKRu+66dwxSGLZrzMykN15/mZqbm2jBgkV8w7o66WCKA2AXgAjspf7sdJ8KOcwX/+CLtHbtOma1R0aGqLcXzZW6qLyinPbt30snq08yIw+ZDsYDtjQvL4/mFEOjniOMeAKKTBNFB88SC9Gfj5qiVgBK1c3jOfgeLjiq1QYwRmErdNAN9XU0MDjI5yxfvoLmzVtAG9ZfROvWXUSFRUW8uwBNPIpbwRqrhaVgy/Hlo1qCybaR4zzQJVJ+GmD9zXalsdxbFMTadpDx4m1EK8a1RZ4ddydA0HVg7DYAt/3WJ5pjgCmPI7eJJ88JJCihMfhSG4mOn+B4LqWWIY/RRIUsKu3kZteuUvrF44/yjgbel9y8PKqsLKeqqvLTfVVn/HkzHbhjJ/D5555jQsAdp45AU2Mj/fD+Hzvg7l4UF4ELGAEH3C9g8KfhoyPXXHvjWEpyMoPpw4cPUFNTA8VSUthNBgeYdtW4A2TBJQbadviqn+nxV1/+K2a2cR91pVH8K0WxTdy5taKykg4c3M/+7XqAfYdfO5h4SGowDuwAsLBiFMJpAdMK4MfGUOBqwLIFjHGNgsW+/n7q7eul5qZGZuHhSgI5DZxv3nfDzbR6zTpatXIN7wBgxwDJB2Q8GLvIaXx/cQHAAJ7S+TV8sNwmkuDp9b0z4nmzG3Brg2+53jDV2qjKnBdICExRqi3VsceiiY2C+3dbQ3s3IXwfBfcy3eCc40lpVHIU95lx6gcmkuPEe66OAe/PT356v0n+klh6BS93vNvxkq13m/9M/P1MB+4zcc0ma05OKjNZkXX3dRE4/Qg44H76sXJnEkUSExPHSkrmsSYYXSbZAzuaxP7XqiuPyy7H8S4/VUBXLF9BX/riHzH4xaUoLBXciaJHdXQxtpA0xl1Sy46U0d59e6mhoYHq6uuYQWNZT1ISpaWl0bJlK9itBiA+MTHBAGP1NAeIFyYeB5xoALQViLKkBuMw2njMsbOri+rra6mxqZGBH+Q4hYVFLNl53/tuofXrL+KOselpqfx8sPGqqw+Ddc8e0vNcN9ptMwZm0S2AH08SM441VxbfCnSY949nQcmnK5Nvdgv85/sNkcSb3bdX9NbH22FA/GQXI1gYitubQlP1oTddacWicnxHWvvemmHFbQDlzdWM07aUtOZkXiZqaWmh73znm/z+wMsdlpBDw4O0Z08pJ1XumPkad7fGpx8BB9xPP1buTBeByYqAA+6TFdmZed9ILJY6BpCuMhCAXdGxQ8MuHVHDB8tPEsUD3bduPHWAbrv1dvr4Rz/O4AlSF1vTLNhdup0yE2yBM7D77e3tDKarqqrona2bqbWllQaHxNEG7Hhebj6z8JDVAMhDow7ArhwwClxlnCKrCSci4isvha04sMvQ19tLHZ0d3IjqZHUV/x4dYC+++FKWEV204RJasWIlF9amJMOvHrp4cbixAbkNvm0WXM+xC0p5/lr4qbIaS8fuy4DkGWqRGcK23rfhxCDeTkA8dxl7JeNeY044lf5e5+p9naB5VHj+ti1n+P7jEhkNmNT6cuyGhofoa1/7V2ppbeUCa8idUL+xffvmCd/nmfnRnnhWjnGfbSs+8XwdcHfvgovAhY+AA+4Xfg2m0wiYcQdQ9YCk1Vp+oon4UheAXIDi+AAfshSw+Z0dHXTvPffQlVdcxbeUJEFRV7D5DtAXs7qC4r3mRxQR5razs4uqa6pp1+5S1sNXVlayh7smEmDHFy5cRLk54hYD4IamUsrqQuOOAwAenVnFvcZ09IygSFLAO4pTVUsPTT/cdRobG9hmEjUASBSKCovo2uveR2vXrud55ubmUhb706MwEp1bUdyqKFd81W3wLVO0JCYhzTiz9mCJTVMjjJOLV63YhJOQsHOMZ9Oo9zYe8LaLTRicK0OO5EqiIzKkU4F4G1THO9cG8l5I4tUJ2Pr8UPGt3+TKAHUeX7DJE9b129/+BtdLYHcGTbhQH/H25tdZBuUOx7i7d8CPgAPu7m1wEbjwEXDA/cKvwXQaQbiW8LTHDqAMYAqvbLDitt3e3LkLqL2jla65+gZat+5i6urqoLklc6gwP49SUpK8jqW2zlseLN1GVTLBwNGAR/6rQZv4PYpjBwYGudD0xIkT9OIrL3JTJthUwkUGUhaMLR8Au3gOg2r1imemGrIQw74zC2/API/CkntIN1hht/FzgL/u7m5m4qtrTrK+Hs/csOES7tx66SWXs6Qmv6CAJT0xNHzyusqaRESxvIJhC7ArsNcOrF56Y2nh7UUb52DD90YMfRFNvORAfyZyqKClu+rpFbSHdw3CLwnfy4BsW+6iSYU9xnh6ePm9N9NAYa29SxFokhWWHHmNrsa4CdOhQwcZtMdiaVRcXEybNr3KTcTc4YC7ewcccHfvgIvAVIqAA+5TaTWm/ljOGrhjagCzOTl5lJGRxUWtfX09tGHDpbThoksZJOXlFTAzjYO7rqK4NTWF0lNT2DMeoNhzfDHe5sIum8PHg0aCEmLirfjCnQZ2jzW1NVR1sop27tzJPu565OflU35+AeXA8jEq/PtIAAAgAElEQVQ7hyU2APK2phs7ByqnwXW6E6HAEjsBiWDizY5AT28PdXd1UVt7G/+pr6/ncRYVzaHrrruBfeKXLF5Kc+fO42emxJIJhcBc3IoCU4s996eMn4/6v7c6lwZepzAbbdUcBIA242HDnJtr4jHnYVlNXHCuP8S4TSdbljZNoNUX4G5ELOYaOzHi28VxppEh+zsR9n28n1uJAidVVhOnx37xCG3d8g7FUtOYdZ87bz5t3vw6J3nucMDdvQNB4H7PPR+h3/3fX6eCeeIkdi6O7c8/SfOS+ulv/u5vz8Xt3D1cBGZ0BBxwn9HLe84n956AO0YD3TeAaFdXJ4OtlJQYFRYWs+MLCjlXrFzNchWcBwY6MZrEoDQxmkDRhARKTopSLJbEgDaOGYvdt9M3LjHdNxU02naJqmEHK3702FEqO3KY/eIBqvsH+nlc7O+dk0sLFywyxa0xLs5Vjbs6w4gMSDTxDPBVZmKSFsyfi3kTxZ6yvaOdkwe44XQby8w5c+ZygevNN99Ga9aso4KCQkpLTaPU1BjLaTAWrS8YVwRs2R6ezsqH5U4KgLXI2EsO4rnAhAA+xxa7EMpsh0D/OBbedEqNtwOg66MFsQEGXnc4tEmTB9rlqriF0XHG6unhiej5jc/RCy9s5F2XaFISv4c7d26h9vbW0wnjjD/Hadxn/BKf9gQrKyroP3zuvtM+/0xO/OjHPkb/5b/+yZlc4s51EZiVEXDAfVYu+1lPOjJ//sIxaLcHBwfO6ia2dtnWdKueeOWKVTRv3lxKS8ug9PRMysjIpKysHIqlpXu6dABE6MJT2TM9kZKiUXaJESBqpBwGrKksQ8EgP98qaoWO3FKJsE97a2srN32qrj5Ju/bsotraWtG4j4xw51Z4fQPIFxcVc4KBJELsJY1fu2mMJBaTY6zrV/kMhoV7SYGrONtAOgT5TEdHO+8AwBUHU8G9r7nmerbEhKQG0hpm4lNSKDVVi1t9BtsuzuS/Wy4qANS2lCjgGhNayXhSl/C9NYPz1jNcTBrn7bDvEX6GDaS99Zmg22o4wTiVlp7PNe+C7oR4mw/m59u2baFHHvkZpaSkclIJqdThw/vZMcgdjnF374AfAfxbVVVZNSkhyc7JpsLCwkm5t7upi8BMioAD7jNpNSd/LpF77vn4WE9PL3eWbG4WP/OB/n4GtWd6iL85ALcUeAJh5eXmEmQq6Wnp0nkVLHM0iTIysyg3r4gZ76SkFGZGIacBwAUgTUqOUkYaWGkjTbH0M/E02DZw5QJXqXK1JBcC9WETWFFRTmVHjzCo3rNnNw9VO66iydTSpcsoOzOLkwzeJWDrSJ/9RWxs/bbNCqsWHrHAtUhgoP9vbW2h5pZmdsjB9wDsiMfdd3+E1q7dQCVzSrjhFPzipekTnqvJi0hHtDtsuNCTAax68YQkM7YtpafdtwpOefJW06cww63z0XeBnz06ylIZZfLD59jqFxuE+zIXsca0gX/8d83fELITNm8s9kXWds3BgwfooYd+yrsFcEgqyC+g2rpqOn78yJm+0jPyfMe4z8hldZNyEXARmKYRcMB9mi7cBRp25O67PzoGcAMoBfYFwL2muoolH/398TsP2uxqeNz4nVgrCggXEA9tSyIVFuSzw0dqDIA8iYFrLDWVfdgzM7MpMyuXMjOzWLbCIDMhwjIUFLQmRRMpxm4tiaaANew3bvCnr6pmsK2stK2bx3BgdwlWHGw8NPHvbHmH3WngA44DjjQA8Xm5edz4iTu3Qs5jJsyg07DynpzGNH2ygTV0/L795RgX0HZ1d1FtXa3pSjvMz1myZBk/67rrbuTusnl5+ZScAjvDFE9Oo1IeO+Zse8mJiq9lFywuZaI6FnGIkaJVWyc+vv+r79IyEfNtg2hOooyNpiYGkkj4rkAK8MP3C8tqgjh8fIdXhvFeEaqXG0ru4U0/QuUnjtMDD/2UE1A4CmVn51JLSxMdPXroAn3MptZjHXCfWuvhRuMi4CIwuyPggPvsXv8znX3kgx+8l7Gb2ikCXKHQ8+TJCga39XW1NDA44IG9eJrjeOBdgLuCeADoBBoaHmYWGaAYOm+wy5kZmQzgAf4gl4GcJisHfuzZIltJiVEibBWN8wkAfCoXeQoTrq4vWgQ5kR2iyrq90lfDxrOOe3SUQXxjYyMdPHSQNeqHyg5RU1OTNzXYTKKDakF+IY8b4werjnigmFSZbQWpCjDhOmMDVlyDcfMz+/qova2VC1uhj6+vr+PfzZ+/kK677n0EmdGChYtoTvEcyszKYgkPEh5o4wMst1//ySA+CIiDDZbCjjNBsCwIOJgSBQE443FNXqyLTyVvsYG8NHkyxaehgtV4wN0r4g3sJMgoAve1Lq6vq6OHHn6AkzAkgSieHh4apN17trvuqeSkMmf6j6Q730XARcBFYDIj4ID7ZEZ35t07cscdHxpTlQEzw0YCAc07ZCVg36tOVp7VzPVeAO0JiSjijDLqA0sMAN8/MMhMOpjm7Oxs7qqKPwDysFCMpcSMpKaQAb0nxUlIpESw8czCo7g1hZKT0InVU2pbLZwEZipLbJCt37HVIFHeGYB+nYtRR9kjvqKigt7a/BYXmrY0t3BDJowPjX1yc3Jp/vwF3FWVJUDRpICNIbPAY2Oc/KjVoS11QWy0KJWbUY2N8W4HdjrqG+p5twPrgWRhTnEJXXX1tXTJxZcxE48xpKWlcqLD8iKw+kbrr7aMkLLoGCbaIbH17IHKYGW1LU29SmP0RThVVXO4ayx70SPxgozKKnjVJMBm/TnxMMnOxJ1Ug97t4Zezo6ODHnvs51RefoIiCYlcpIpj//7dZ13LcVYfgCl6kWPcp+jCuGG5CLgIzMoIOOA+K5f9rCcdef/tHxjzgB305QyuIiwxUOB97FgZlZW9d5mBsrLsxMKWiKLhHh4BEw8WWWQxDOSzslkqAmAKhjk1LZ1ZeLCnmVk5zMaDiQfIAxpMjkYpBklNUpSdamx9uB8dowU3QNmWl2AcLCbxdScM5PsHBtgxp66+jo4ePcpAvr+/n28J/Tq06tlZWWx7CfcYsPHCxAuT71uca5dZibHdwZV1/QzkZZcCEo/evl4ubsVz4RmP3+MZV199HTeYWrtmPdscIlbQxCN5ARvva/1NYW+omNOWtui54yQuuMYC/uG3S9dRLRi97+P40nvXTmD76CUCocJVe23sHQTV2Hv+/laKpvdC/J761RNUumsnxxSF0SgABnDv6ek66w/LTLnQAfeZspJuHi4CLgIzIQIOuM+EVTx/c4jc8X4Adyk09PQopl4RMhSAHmC4ffv20PHjR0+raNUGcqeaCoNVgHfWsoONl2JSaO0BwOH4ArYUBayQpgDIi1QEkposys8vZECPJjsobpX7QVMeYfCezsWtSBAsrb0ZkDZ6UjY8rMvWOdgSEIBtgPjq6mqqqKygE+Un6NjxY7wzgcQD8YNXfEnJXE48oF0HYNTCV08mYljnURS5mvGoMw3YaYBNOOto4gTpUmNTAxe4trW3MxuPQlbUA3zgA3fT6tVr2fIQhcASJ4kRnmsz42HJihbc2pr8d9Od2yy5JCZmR8OuLTDAX2VDfE3I6zO8CxB/V0C5ewmS/yy/wVS44BbnYVwbX3iOXn31Zd4JSY2lUXpGBpWVHWCt+2w/HHCf7W+Am7+LgIvAVIqAA+5TaTWm/lgi73//XWMAzzgAIlW2oTpkAFKAQWjAt23bzFKOdzts4I4uqmCgOzrauCkTQHm8A9coCw+0CdAK9xYF99gByM8TSU1KMtjlKMtp0B0TyQUcYHLyClhS4+n1KcJSHJybAjebZGHjAewlT/FbhtoFl8aF0kskvK6tlrh7eGSEent7CLIM6OK3bNvCAB7+8ZijFreCJZ+HBkxZ2dy8SRXiysSLxSTkIeje6qvLNZFC/Hk+o6Ospce9AeTLK05wYS3AP3YeNmy4mJYtW0Fr165nbXxeHph42EyKR729A6EA3pa/6M88/XmcRbK17bZ9pLw8EktbkhQG7uEEQcG4zlXdiOwiVI95V89HuSjO6HyhP96VTZveoKd+9SS/U3hPsDNSVVXOtRuz/XDAfba/AW7+LgIuAlMpAg64T6XVmPpjiXzgrruZ9NViyjAkAigUB5gYA59du3bQwIDv+R6PKYUnOthgAWQRZsz7enuJImPsEoNiTHVvmQjEe0BepTsJCVIkmxClzHQUraYw65yVlclAHgAfAD09I4uysnMZwAvjHWPZj3K3cKZJS4UmXsAsF7ey20qw6DKgibd+F3aqEVtDYvlMXV0dVVZVck3A3n17GdTrUVhQyPp0aOLzcvMpNS3V69wKzb9dEsoFr6bxE36uMWYADr/4aJRG4IqD4taOdmbiG5saeTcA10IXf+ONt7DNJLziiwqLmHFmOU00ymB2XDGpNpcyDjV2s6QJX2MbrBvw7t/XZ8X1+vEsu9h22k4xKlniiJhuqOG1CNyPE54go493YffuUnrwwZ/yTgxqEpDYNTXV04kTR6f+p3KSR+iA+yQH2N3eRcBFwEXgDCLggPsZBMudSpEP3/2RMQWKLJ0wgFFlEGCJwVhCcoCC1c2bN1Fzc5MHJhUEomCS9eeZKNZMYZCIA4BWwNwYA2w05EBhKcA7miJ1tHewnhts9UQHrgfrLC4yKCIVDTbGM0YJVFxYwMkBdO9cqGqKWwHuAeDz84soIxOMt+jouXNrotwTAD4VnVuTrOJSi9FVNxpvbMZ30HOpgdQHvzQaeRS3ggXv6e2lQ4cPMoCHO015RTnfgseWlEwFBQXsHgMgD3AJqRCSCAHxjII9nXzYvx2/RQKEGKgVI4A8ZDSNjfUM4iGngT9+cXExLVq0mK644hpat3Y9N5piV5+0VEpKxnMlHiyXsjpXiQ++MOmcgKkkRusD4rDeAZlNwD1GLh9vPenbVY5LJCQEnn2lJ4mxtPBmeHKOWQN8QUyOHj1C3/ved7hvAN5dAPfenm7af0B8+2fz4YD7bF79M5/78NAQDQ4NsWwR/xa1tbVRfn7+md/IXeEi4CIQNwIOuLsX40wiwMAd8AiAUUCg/N0H7n4RaXJKCjPux45JIxuAKQB3LtDkhkJSIAkQpgWowpyL3hqAkRsTRaN8f0hNxkZHuMgTzi1oUIQuo9rVNDwRBXcAvtDF83MiCTQyimZREWbc4SJSYCQ1SCYAiDEmyGnS0kVSAxCPv+N30oGUeEywmdTOrdGoFM7KroEyuiHXGg/EC8gVz3gZNYAv7o3dCRSZnjx5kmrr62jnzh2csEAGhPsjbtg1yMnJ40ZVSHwwj9GRUb6X3EftJiXmCuTtsWGOXPQ6MkJDw2j61EMtLc1UW1dHTU0N/Dv40V922ZW0eNESWrtuA0t40DU2OSmJdzDg0qPAV1D2eNCu6z6R3lwSK0kB4unlw74/cQG7LryCfwPKfamNb9yuMfDWyCQZaLL1zW9+nd9JjCk9I5Mv2r598/jdhjP5xMyAcx1wnwGLeB6n8Ngjj7LM7xOf/CS7ZH3nW9+iez/yEVq8ZMl5HIV7lIvAzI2AA+4zd20nY2aRuz90D2Mf1X2L4wk6gwpYBZjj33MjpBidPFlJpaXbWaYBsIgCUlyTw+4mMc/iEDfl4siIcZBhn3bYJkJzLPaJ+I8AHEAANGOxZAbh/f293F0UMhOw8tCMT3SopSLGx6DdJAyDg0M8DrDZmfBcT0untNRUQuIBhh3PhnQkN7eQMuFekxzzkgtgb8hRYLWYlppsikSN+7vNxAeYZzE/90Co5RHPYNOaQGdHB1VVn6TSXaXU1tZKtbW13PhJXHUiLKdBF1Vo49nyMUmApyYEKquR7q0mSfDGBVmN1CuASUes4Z2PeLa0NrOkprOzg3XykBnBZvLOuz5ECxcsppK5c7l+ICM9nYG8+M37tQ923YKfyPgTg1Zfu9WGAXs8OZVe6QN3NZCXzCfgdGPF3b+3XQ8QlL0jXiik/ta3vuEB97T0dEpPT6dNm16L40MzGR+tqXtPB9yn7tpMpZHh3/h/+MpX6K03N9GnPv1p+tIf/xEP70jZEfred75NX//mN6fScN1YXASmbQQccJ+2S3dBBs4ad5WgKHupBZMKhAGEcE40KZnBJopUAQYBwNPT0pk9zs3LZ2AE4KhgTH3K8b26nLBjCmvmwfCKcwoAPMAkEgbANtwPUhag4YGBQaqtreGmSGDWwWDbLKsdNVtOI0z8qFeoyqA4N4+lImqdCOYerDycaTLSs6TxU1a2xcRDTpPAzZ5SUNiaHKUkTkYm0MSHlpD12pbrisppcBr0+v39A9Te3sYONa+9/hr19PZQb28vy4uwM4CtaXRsVZcaSFtsQKs1BPiKmAmgFp98iT0SMpEXYRzDw0PcubWzq5PKy4+zPh5xR2Jz8cWX0rx5C+iqK6+h5ctXsH8+20waJl4de2wnGgXw49bDzyjMmAwYVxcarcwNAXLR8/s7HRMlAMFdEJO8eCS8PKuyspK+8c2vUjQxidnCWEoqa/9fePFZ9umfzYcD7rN59U9/7iiC371rF3eM3rNrF33xS1/yLv7SF79If/7lL9OixYtP/4buTBcBF4G4EXDA3b0YZxKByG//9mfHOtrbGODZQExBpzLn+D2ANhjwrds2swwDRyyWyhIMMLg4bGCp+mv8XCQ0KCBNYklJDLKZxCjru9VVRAEnvsKBBtpKNFbCWADaUeCKJkjSqGhiWz8GqvgfN2mS5AAHEgQw22DeU2MplJ2VQxkZ6SLhMRp6SGpycpGEZLK8IhmdW9lfXcIKlxqvuDWKRlCicWedtdfd0y6W1M6lInvxQH/IRhFSocaGBi5uhc3kvv37ArsNkNEUFc+hXEhr4KwDQJ0IaZA8X+RCYoWI+Mk6+MY5PhOPa6ClHzVymiZ2qYFDDeKKBGfFitV09VXX0KLFS2nJ4qUMeJGUYRcCYJ794s1a2848trNMGMzbtpRyMeoUgqXQ484JedB7zH24KFYGw1mLvn9Hjhymnz7wYxoZHuHdIiSKSExefPFZGhkZPpPPyIw71wH3GbekkzqhHdu3084dOwLA/R///u/p5ltupWuvu3ZSn+1u7iIwGyLggPtsWOVzN8fIE088O/bsr39FjY2NDCp9HbGAIAA5BvWQzSRGCTaIW7a8RfX1dcy4Ay8tXbqcwS/bGrK9oeiw1ZZRGXvVu6uMA8WiwvaL3zgAlshrIswgj4yMMsgC+AIbD8aYWe+kJOrpFk18U3MzF6kCfE506I4CgDPYV2jPEyMJPBeMDV1QAUwB4rVzKwpp1Woyv6CYWekko5fG+ADYpXMrwGySsZn09d06Fg+aBv4ijaBUpy/nIvZILmSuSJCOnzhBR48doWPHjrEuHkw8d26NJvHOweLFi5mZByjlBMIAV9WXK5D3xuIlFpJkqNRIcO8oW31W11QT5DxoPIVxLFq0hFavWkuXX34VrVm7jrIys9hiEokDd241BcO2dt2WB3mseYiF53crJCMKJAHWYmo3VdsGcnz9gX8B7r1t2xZ6+umnpJaApU8A7vPp1VdfmPXdUx1wP3f/gM6GO8UD7l/9l3+lK6++mm686cbZEAI3RxeBSY2AA+6TGt4Zd/NI6c6DYxUVJ+jZ3zxDDfX1HnhnKGkaF2kXTchPwJBv2fI2a90B3nAUFhazJlsAIFhfgE+RI9gAkXXThrmH2wds+gA4FZBJoyJTdGpYcpvFBnAHaw4mPiFRdOcoxgS47+ruYotJAE/cB+fFOyR5kHHgAHgdAisbIZ4P5CgAxVkZmQySAfQBlJGYwGYyLT2TstC5NS2d7yEgeZRdabRzK3vHR+H64he3qkg9DFYVz3uympCjDQp3m5qbuMi0orKcnt/4vOnMKvIYJB3Y7cjJyWHHHlhgYn54HtZB14CTKvzPFB7bLi1ay6DWjADtfX097B4BmRKSBsRp4cLFdOmll9Oypcs5WVuwcBH700N6BDCvOxs2c67uNONkL6o0tzuqWn8PA/tTFrqGuq7CGemVV1+mF1/a6O1yIOkqmTOX3tnyJvX0TFw3MeM+4XEm5ID7bFjlczfHeMD9y//rz+i3fvvTdMmll567B7k7uQjM0gg44D5LF/4spx3ZuePAGIDbseNH6NlfP80FjMqA2/7YkFqwhjwapR3bt3ADIDDuuBZgEZ07cdjdNHVMqrEGoBRXGensqdeL3EMAOyQf3E01Iq4s0gk1gdl4Bm/GZUUkIaMM0IcGB6TRUjKY+B4G8ShshWsNtPETHZJUgOVPMLp26VoKXT3RKBeKokA0M1305ixPQcLBxa2ZLKnJyMhm2U9SNFk84bFrYTq3ZqTFmIkXUM4Q2huKJiS2f7uCbC9pYlsZUxhrpCkdnZ1UWVVBR44cofr6etq9V+wNtTtrYWERzYGkJjeP6w8wXsiDVI6ETINjZxhwGxCrvAYJCVtlpqQwyw9XHLDxKKLtaG/nMWGHAnaWd931IVqyeBkVFBayJWd6Wpqx4xSXG+Pp6CVnYX06vpedHZUc+Zb2E7VZsuPkZYvWbgJ+9qtfPUlvv71Jus+SJGUFBUW0f99uammd3d1THXA/y38tZ+llZWVlhD/33HMPRwB1OJ/9nc/QTx96kD/z7nARcBF4bxFwwP29xW+2XR3ZuWM/e5NAF71jx1Z6+eUXuWBRrA0VOknRIOvck5Joz55dVFZ2kEG4/Eli/bAn1eDiP19vrHIb1ZvD4QX3Aphi2QkaAjE7n8DWhwL2pIEPA69Rox9noC2e42o7CPtHMPFwkhGmf4S96CORMQbYPb3drIcHazw0OMQdYE8F5HFNAjdmgruOb8OI+wIU56G4NTXGiQf+oOgRjiXwsEdxa1ZmtlUvQCynAXhHYgF9eLJh4j2PcgPObQDvyU4M2PeAv3GuwYKBiYfrAzz1yysqaEfpDmptaWGdOqA+xoQ4Y8xFhcWUkZlpGi/53ul+MbJYgOr3HHMjedLOrYjZ0NAgx7mzs52qa2qouamRXWvgSb9q1Rp+zjXXXs+MfHZODhe2go3XomE77uMSBs1WzEl+DOLAd5ult26q9xwcGKDvfu9bVF1dbRKpBH4XcvMKqLLyOFVXV862z3lgvg64z+rlf8+Tf+TnP+d/K37nM595z/dyN3ARcBEgcsDdvQVnEgEPuAMcgknZuPE52rO7lHXBnpe71ewHQO7gwf104MBez6sdoA8yCgBzgGawuX5hpLDQymrjvrAcBHAHiy2sN8N2Q54G2/QoMw2HGMF2qr2XglOMx2evxZEGB1jzoaEBdqeJJiQK0O3vpc7OTnZTARN/KjlNQFLD7izifoOfp8ZS2WEnJyebsjOzWFKD37M9JppQZWVTZlYOxdAQKiVV2HBj8c7dXVPhd5/I44LkR8pWLehu/Ns1EjI/LXIdz97jd93dsrtwuOwQJyplR8qovqGeY4Gxobg1P7+AZUCQ1UDDDxmQgHSRN3GCZJpAqcxGipaN9eLYGO9qsGMPN5nq4UShrbWVamqrOeFDUoWGT+9//120YsUqLlxG8sA2k8nJnKzJ7sD4dkzK+Ou7EJDcmBcqbofbUFH03j276cGHfuK9G1xgbeoCWlqa6PjxMk/KdSYflplyrgPuM2Ulz/884Oq18bnn6c677uSdRne4CLgIvPcIOOD+3mM4m+7AwF2AocAkFKn+8pePsgxDATHLGGAJiYLMpGT2yN6xY5uA8ShcYUZZNoG/AwUKay5A3NPJRyLsD477QGaBe6alpjGIE5cSKWiVAlcBdSqh0AVBQiDnCAMvv5fOn5DS4EDyoOdoIycAbmlMNMhjAPsNthrSD8wXLDySFtXlh18ALa7F80Q/LrsD7OQyNsagOCMjg6UpWtwKmQl87VHUmptXyI2WAB5ZcmQkNczEc+fWZLac9NQ0prFTUEbjg2eWFhkiWjXkXoIzPMKQGMnJoUOHaGfpDrZ/hP4fBa86PmjjFy5cZIpbIfMReRL+J0mSdG61D1vmojsyYLKxM4JdDzD+aDLV2trMz8rOzqU5c+bQypVr6Iorrqa1a9ZxrQD08PiKuWtseb3xXKtA2nu2ushYlo9i6ajvmP8VdqWPPfYIHT9+LGSNmcAWlyhkPnRoH493th4OuM/WlXfzdhFwEZiKEXDAfSquytQdkwfc7SJQMOqPP/6ox7gLYy7OMomJSVRbW02bN7/JQA8FpmBnAdzh3CGOMtLJVACuaNQBBHGuaOLTmbWF5ATMrw+GpbhVQbsAaQB0SF/kfl7XUDlJnmMYcQXy6obDFoimKJOLUIeGaWCgn+/HRaJ8X6L+/j7WcoOxPll9kucqDY7Gs8I6H4xZJDvigINDvOkT2XsdzYyYmY/CRjOJUtPSKDMzm20muXMr9OcG9LIDD+9EpLJfPLq44jqfaA/KRQLsvHZ1NacgrrrdgURHNepg32EzufmdzQyqtUYA7DsX42ZmUVFRsejikZwYK0kF1ADn/noYCZNJoBh8W642/MzODvaob2xq4G64OGf16rW0du0GWrFiJS1fvpI7tyLhYclRzHTdtf3YTedUfY9CWYTsA4S84DdtepN+85tnAl1bRWoU4YJifD14cC+v+Ww9HHCfrSvv5u0i4CIwFSPggPtUXJWpOyYPuNv6ZgCvJ574BUti2PnFsNkMVBMTWIoB4A4mG6ALFoZzS+ZReka6uJawPpohnynMhBxjTDTtRCyRATgEIw0G2Af3QSCmgE2AMe4rrCyDNRSvGvYdoFEeB3jpe8mLV7gwyZ41JTPlw2I1yez0KLPtsRRxuMGzWttauHMrZDVg5Sc61E5RZTU4Dz+DZATjgOMKijVRwIU5x1JEG89APjWV8gqKWFoTi6XxjgHYa0hVEjkhUr948b3nzraer7mOKAzhTQOjAJj3i1sB5AHajx07SofLDlNjUyOVl5cTPOTV0QfONAvmL6BMIwGCvEXlNNq4yO6QqsWlYTmPdF5N5FgAwDc01HPTrq7uTtltSXab4C4AACAASURBVEunlStX0x13fJAbTGHXIjsHnVszzC6MXK9rihhoQa29HnYtRlnZYfr5zx/iOXo7CB6wj1BKLJUThEMH9/E4ZuvhgPtsXXk3bxcBF4GpGAEH3KfiqkzdMRlXGYbIZpQCtiE1ePDBnzArrcxwhCCNiTKgfXvzm9Td3cVgHOANjh0Aeyp5ge5dnVS02BGMNP7OAJa7kaawa4sAdJF/aKOggF0hmHbT7VIYfR+gy8iFdWephbLyRvZhGbl4doUCsEXfjQvZmWYIBa4DhuXG2OFgQzQ8Mkw1NTWsF0eiAInNRIcW33KikJBII2D0jeMLmHCw21lZ8EGH8wokO2CaU3kHAjaTOTl5lBJLY/94zAU+80gouPFRchKlovkRF7cG/eI5btiZMANTpl4ZaWWcRYojEiNIRXp6ehlUHzl6lLZsfYclNT09PQy2kWxgbJDUAFjjqzRM8tl/TvaMK4zWRNgJICdkRsaE9wg7Hihwhb1lVVUldXV20uDQIDd4AohfvnwVXXH5VVQ8Zw7l5aLDLfziJXFkpyGZtrwv+GOSMiRZW7e+Q2+++To7CbErktd8SnsTEHeAhHXmkSMHCVr32Xo44D5bV97N20XARWAqRsAB96m4KlN3TOzjrqSken0DcA0PDdOvf/0U7dy5nSUgynIDFKGDKbzc29pbueAQgDY3N994uftadUzbs/oDi4wuptzFEpruZHaogTRDnWKgmRc5s12WKDCNmV0unvS/B/BWSQv/Xh44TibBTK13XwHj4nSiVo2+DEcYZKLBwX4a6O83UhfxhYe8gotb29uptq52wlXV5krqpqLAeXBomMeXmZHBoBQgUv+OQlE0uEJBK7Th0GODiWe/+MQoa/SxO5AcjVJ6OiRGyazXR8xU768aeQXx4eJOBe4Mek3zI7l2lPp6+6mmrobKy09QbW0tbXp7U2B+ANd5ufmcfEDewh738LGHXIb96uV0KWg2DkFGK69g34uHOQ9Ns8D6d3V1st3kwOAA32/u3AX04bvvpUWLl9CihYsp14B4teKEWw0SOQD2ysoK2rp1M+8cSF7iuxnpBDA0JBCoMYDFZ0XFMaqurpq6n8pJHpkD7pMcYHd7FwEXAReBM4iAA+5nECx3KkVKdx6whNzCXCvAq6yooPvv/x4DRy76ZE0zwPIwbdv2jtU9dYxBKFxLBLwB/I560g4FriK7kYLWVDixJCZSZkYmAz1tGiT6c9Fpq55dGHvfrtDTNTNYFwGJ/p4ZeaOJ14ZCyjKzzMa45WCc+hwASn6WAaHipCINjCCnGRoe4vuPDA+xnAYsMJr4wFEFuvj+gX4G8xMdKtVR4CrgFp1bR2losJ9K5pQwGIZ8BHFR95VkFLemprHNJCQ1uEZZdCRBKG4FI5+ZmUYxeOqbONm6b3VvsWsYdH1tmYny6ChMxRq0t3dw19b9B/bzbkNlpVgoArAjwcjNy+NOpNDGY9dFGHF1IhLgbq+JAmpJu4QtFyZdbD8HBwappbWZEwcA+L7ePra0xDNQP7FkyTKaP38B7wL09nTzTgEKbpubGzl5U9kS3k3dvfGSCfb/Jy6sxjva0FBHR48emrUffwfcZ+3Su4m7CLgITMEIOOA+BRdlCg+JgXvQFlt4WgAtyEegGYZsxisgRTOkSALtLN3GIIubKBEK/9K4gyrYc9WeY964tzYmAuDTJk7QfAMEQ16jwNZnSzVivvWj7WgSLBoVhlye69tQ6jmewwzLVlQ2oXDfl+YwcDeUtSYa3NXVFEvq/SAjgU+4zEnlOWME9ri1vY1qaqoZSMazmrQBtTaf8gthSVxWIgmUn5/PLjQA8eqVD8CcnpFFaekA+BmUnByTIlojD4KUBjaTcGwBIw15DcavunDdxZCCXX/+ak+jshZNcpS97+/rZ4ea8opyLtw9cOAA1dXXeUmVFOLm8Jhz8/LNmOES5LvE6K6LJmK2MxDOwzyk2FfeHexsAJTDex8JEth4JH2IwZLFS6igoJABvMYzbCeq9QxqZ8r3ZUcg6YoLhn///l1T+GM5uUNzwH1y4+vu7iLgIuAicCYRcMD9TKLlzo3sKj0ovitjvrDC05cnJND2bVu4C6U2SwLwg8Rl9+6ddOTIYQZcYumYzN1TFSyqXZ/v8CLuMny+8XDHdWDqAYDxd1vfLkBZ7B5t0O4zx2oZKYWwCrblGmF+1ZFGLSZ1Xgro8BX3Z/28kciohFsYY9HMi8WkWEEKMy8SIEhuhgYHWS8OFxgAb7jWQMIB4IkiX3RwRQIU79ACSvwORavCWovmHs+BHj49LYMyMtJZUpQSS6HkpGSxkExNp4xM8YqHdhu7IiobiiYmUGoshQrz8ygtPc3rPqtMe7hbq8eCe/IZP6EJsvfETPeJEydo/8H9PMfqmmrebYBeH7EDgEehclZ2DjeA4l0WTiB8+0ZdT3tdvVTNSF1Qb9DX188aeLwvUsyMuSd7LL1cI1IflhNp4bJR+0si5ydreG+xc4E47dz5zqz99DvgPmuX3k3cRcBFYApGwAH3KbgoU3hIDNwV0OpXe7xgO7///e+wbESK/hIIHuVwnNmzp9RznQFAmjNnLgNQKSDVhkkCrpjRRZMio3NHQx6A9QwjlVGrSJFXKBj3JRe4iwJdlWAAiPrNnnzJjC3LCLKxfkdXbjpkALstIxEbRN9HXrXx4KjVeUWTE3U6wVzRUZTGRhkUwrUGY0MhKRh6SGrAWOO+aGCi9pF2nFU+wjsbY8TNkRh4wmUGycXoCBeI5uXmceMTMOyIGdYC7DP+pKVlUnIslWsBIN/BvGLJAKvplJGeRtlZmcZD39+dsItNFcCre43WNfDPWbeO4Eh8uKHVQD83Xzpw6CAXt8KdB44uSDywrii6LSwopIL8AsrMypIiZ8uH34+1v8ujSZjKX+TZIuTx1sX4vWv88HNl2fEzuVau4STOiMEQx3TsWKSn05tvvjyFP5aTOzQH3Cc3vu7uLgIuAi4CZxIBB9zPJFruXE/jLmBXAuI7chBbPaIh04EDsIYEq4pGSilUdbKCC1RZypEYZQcU6JFh8chdOL1iUZ8NxzNQUIl7QNON67QZkziyqNI62B1VmVTRQwPA2XaT4hEPf/nMTLDTmezagq6pdXV1LLWA9SOkIwCptl7eSwA8j3h1whGQKEy9avVFi606eTVZhE5fQSMnLCMjDBSRFPT39krn1kQUt6Jzax8D29bWVq+41U4y7NdRNdsSF3FJQcEw5g+ZEdhn6MshNYKkBmuDcQDAw/YQIDmSgGJg0xl1RBpXZWakU8mcIsrOzmR3H5XseM/WZkfqyqK/MMBdwTs72wic5kShp7eXampr6MSJ41R1soqbP3V1d3m3ZQBfWEjZWTnsWAM7TLDkKttR+Yw6ECFpkcJbYyWDtQfotzrIyk6R1F0owMd64VoB7eKCozUFuDckXbm5efTqqxtn7affAfdZu/Ru4i4CLgJTMAIOuE/BRZnCQzLA3VSkWlZ7xqOFge62bVvomWeeYoYXQAkuM2iq8+amVz19MhjY+fMWMGj0GHdzW2lUJOBKtfJg3PF3gFD1ivc17sLQ22BMO7uqXlpBNUBtSUkJXX75lTR37jwu8ETyoFr71tYW7vRaVVVF6KqJYlJpECWHgGLV5ftyDoB9aSbLOhw+V5xdzHXsBw+JhoBLlvtA1mN+j3si6WEGfkTcZCD7AJYEWz44NERtbW2E8UFag4ZFEx1cxGmsD5HsKCOO5+P+eXl5DOKRBAHEQ9aEmALMg5FPSoqhasFbF0h44C+fng67x2zubpqdlcWSFoHiOmWzBnGaItmaeFkn/n9P3w8deVlZGb325us0MjzMFpCw0kRigTHC3QVONZAD+XaPsu4cezNLe5cFz1D5i/5emmiJs46tnfffE9n94fcPTb9iMSoqLKaXX3luCn8sJ3doDrhPbnzd3V0EXARcBM4kAg64n0m03LmeVMagZN/N3XTFxM8rK8vpoYce8Fh0sLntbW308isbjW49iT3QwbijcFLlLur2onaPWoQKEAXgmBiNcndRgCllmD3ds0GD+r10OjV8K4O0EWbWr7rqGrrssisYvCqbbuuyNRkAaARAbm5u4vns3r2LxwxZh7rLsKMNy1KEnWYQa7nZ2H/Xgkd+JppOsWONkQSZREUdYGwp0sDAIFtNgoUXJtjITvp6GbzX1daxzCVecauERJpJSU2A7CAA6GLsSFigf0fjJ9QOcIy5/iCJmXXYIWJ+fL7xr+/t62XADT38nOIiKiwo4FiK3SNcbEyawAmM2i3KB8fXzPtSGm3OZIJHvX19nKBAC19ZVUkvvLjRa+iFpAMuLwDvKHLNyc3jBky22w3Hzk4cPMZdcioF6JxYjY5YwN7f6fGLVCHzinGzp3e2vMn1CLPxmAi4o4Zi2fLlszEkbs4uAi4CLgIXLAI//MG/08OPPkJogGgfa9asuWBjcg+euhFgxl3BrXbIFAmCIDOAKBQkPvDAj7kIkYFjNIn1zL/5zdPMbKNgEmwyilMh3RApi605F5inxancOTMVcg7pngonFJZ2eK4u2lBIwLPYS0qhIcaGxkEoDP3IRz5O1193A7O49ph18CL50et0DMLMYi4nT1ZyoSUsBdFkqa+vl8chh9en1NPrix+8PxaAWs+lhYEtimKFzRcvdfk9WHmFusoM4ww0IwJ4BYCMRhMoCQWmoyPU2dnBYJdlNW2tExa3KnCX2gGpLUDyMDQEln+IATjsJCFNARsPaYy61ODr8AgaMckuAhIbPA9AH02xlixaSKtWrmLfdi1AViGT7kBIIqEvt+6Q6Ozll3YShdi1tbczgC87cph3bfbt28dx0u68SP7gGgPJE8aubjNeQod3km0v/aQKz7B18Dbb7hcqs5s7F/KC7d+3t5TaO9qm7idzEkcWD7hjd6Shvj7QpGwSh+Bu7SLgIuAi4CJgIgAZ7LXXX8e75Q64u9fi3SIQKYWrjHQuMuBHwLENePv7B+ixxx6misoKYXkjCey1DeCO7yHLgIYb7Cn0w6Mjo3Ha04vbC4AxgCyYdmWCIZfB77T4UwG6FkIqOoTEo7GxgQaGhuiTn/gUffjue5hB1Y6p9mRtIOfr9xWMqy4awHVYCkhbW+no0SN04MBe7h6KxMT2BOcImTjZoFEBpYBYSQqkYJbNJzn5UQYfUhrVhuPv0u1VfOfBggPAsxxkZISZeMQD4L6xsZEtGCFHwtgmOvBM7d7KBa1atGDYaOjMAcSxU4EGTvhHQv3z8WAUznZ1y9zRLApjmVdSwiz8vHlzad7cucyOi899MCkK4Hdfa+PpzMOgH8/CfJuam+nIkTLaWbqTkxV0b0VM2dc+FRajRQzkkXgouJc4+/UIqu1Rpp6lMaYeQt9l04OL54suv8ePH6G6uup3+3zMyN/HA+4zcqJuUi4CLgIuAtM4Ao5xn8aLN4lDj+wqPcSuMv4RZKi5KHJ4mF544XnWugO0AWQDRL708vMM9thJBvaF2dmUl6dNmLSA1Ad4KvGABAPMJwoUpUAVwF0s/xQAi55ZrBcBcCFzgZ/80MgIffQjn6Df//0/YPCpEnSfkfULXIPFi8EGTkEwrywu2PweltOge+ixY0fp6NEyBvY2a64AUrX8asOoY5dEAxIPKab1tNf4iSnAVWCv7LA2T1LZDZo+AdjidAHho+wf39rWwmNEUySMK95hM9BsM8lrJpp7PA87HPg5e7BnZfM64Hs5N4H19wODQ9TT3cPOMWiO1NnTS4ljY3TpJRuYiS8qLKKMLClw9Vh1S07DSZcZnM26s2xK/fStwaMjbW1dDR0/fpz920+Un+DiYo0pbCYLC4r4HcO4dV7aZFeTJUk4w040ppuq6UEAxr2xqYGOHy/zJFGT+Bmbcrd2wH3KLYkbkIuAi4CLwLgIOODuXoq4GM+XyqibjAHulrUMwCRA+0svwYlDZAkASm+99TqzwXA4AWYDc47CP2GZxYdd2WmVdfi+70niLAK9OxeqiiuKB375bwK2O7u6aO++PdTR3k5XX30dfeZ3PkvXXXe95d3OV3lg2beItKUcMn11IVF5UBjoyfx8sI3iUTDxVVUV1NTUJP7sAwNeIacFT5mSx7O9ZEKfZ2nlvRTJ086LhAiAXgtlVeoDwA8AL9aaY+wqMzo6zNp1gHow1CdrTnJ3Vzi4xPOLlx2SCHepxbjgN2/HGNcAyEpxaxqz3NA6w/GFCzrHiOcLP/qurm5uXjQwNEzFBXlUVFRM69aupcWLllBxUZGvh/dWwzKbVE2NkfOImMjIacxXDBBSIaxJV2cX7d2/j0p37WRZU2NTIycqkEVBr19UWMj2o2Dmday64yHWmlhH6d7qHWYXBB7zPT1ddPjwfk8GNZv+eXDAfTattpuri4CLwHSNgAPu03XlJnfcnh1kEDD7npBCeEfYt/2ZZ37FkhhBfgm0detmqqk5yewnQBPcZuAUokWpCpSFVRbAD5DFHVSj8NROZ9kNW0OyrSTkI4YdNawptNdlR8pYj55fUEi33XYn/e7vfJbmz59/ysioxt7XYAdPV+Bu/1SZarswVQpXiQtZwfpDUlNZWUF79+7m77UgkotFzc0EvPv6fE1ARDkj9pXqc692hVxPYJxjTIC9oelOBOQ0ANqQzzCjz0B3mHc7YDUJ1hqxwvnYBfCf4c/Sc6cxuxt+59YIxWLJPAb4xWdnZ7OcCSBZ1xcuNpArQU7T0tJEdXVNFIkMM+hfv349LZi3gBYtWkT5BQWUmZEpRaaWS41tN2rPURl5ZsqNvEh0RGIzCa/42vpaqqyspK3bt/I8MT/ME0W40PBDogUmXiU13vpKezGTSkhhL5yH8LN9+0onLAKe3I/dhb27A+4XNv7u6S4CLgIuAqcTAQfcTydKs++cSOlO6ZwqXtghI3fDFAPMlZefoMcff4wLOAWAJ9H+A3u4eyoAIsAdNNNFRXM8aYdqwu0mPwBO7HDCAEq07ZkZGcw2ozmTSkZU515RUUEnKk5Qd1cnXXHVtXTj+26mT3/qtzhJUJcXHbs279EiV58N50zDn59ZZ36GB+wMlJwA6Subq8AXchVIaU6erKKGxnqqr6vnolK1bvQsCE1DIM9ZRqUzpmurFtAygDdFveoRz77xY2OmqZUAez8Zgq/7EDPUrI2nMYrFUriTK8AuWOquri6Wn5zq0PEimVLXGEijEEv44gMIA4SjcytLm5BgcZfXCPX09lBraxu1tEK+083FrcVFxQz616xZS5dcdLEpbk3yikwDiVLYetJsVahW3XatkXmPUkdHJ5VXnKCt27ZSd083naw6yV+xYwNHHewCcMOnzKxA0sEFrWa3KDWWxh1lS0u3zUpnGQfcZ98/9G7GLgIuAtMvAg64T781Ox8jFlcZxrXanVIa13isM7w4IhEGZz976Kcsz2CnlGiUysuP0969u5i1VI10UeEcSkpOMrpuv5mTPEJkIQDuuCea4eB7MLZokAR2m4s3WU6RQN3dXbT/wH72X8f9L7nsKvr4Rz9Gt95ym9XefuIwKdBVsKtfbc21z/z6kgplfW0bRx2/IGeN1xi72wwNDnFCgyZVhw4dpI6Odtahgx23LSqVBVbNu11ZoG413u0NwPfkHtC6GykRELZ0WB2TLqwROMkM8TqMjgxLcSyNUTRRahGwdpCaYEz4E6xpCMZPde5IpLTRFeQ1kD7B6x1Wiki44A+PGgOW4HDn2EHq6u5mv/ba2hoeK8Zz6SWXsk/80iVLaf68+QzqufHSuAM7MlZETIxtvb4Aeok/5Du9vT08t/Lycvr1b37N7wgX1g4OMhOPcYKJB5BPz8hg5xy4GCERwe7Njh3o9jpxse/5+AC6Z7gIuAi4CLgIuAi4CLgInG4EvAZMrAk21osB0pl1wcR2jz/58f3c8VMcYKIM0EpLtzNrCdAEMIkCQjRhEnAqDY0UKKpzjLK8AFa4Bt7dYOsF2Is2GYAU+m0w/R3tbVRYWEwXXXI5feHzX6C1a9YaGYjo0cOFqeHvbVmMDdrHF7RK2Ca+n9mV8JwifRZfATqAY0tLMzU01DOgRHErJDXqu24XcipMVZ9xlraYDqFynjZNgsuMr9nWglaxW5QmUnrgdwDrkNXALx7gHt1qIemB3AcyEzi3KJCf6EWx10oTLmkoNczSlJTkFP6KP9DF28WtYPy7u7oYVCMe0MeDrcf8rr7qalq7Zh3NKS5mhxrsnLBfvNWx1apqDTTAskF8MPka492F+vp6On7iOBe2lu4qDSQoebl5/E4tWbqc5s1bQAsXLKI9e3dSa2vz6X5W3HkuAi4CLgIuAi4CLgIuAhc0Ap6Pu0HABrgaAt6AdgWz99//A6qpqWY2HBaQcF+Bzh2sJbPoCQmUn1/IGmK2ReQGQ75mXWUmHnBnwJfMsgV1J8E56loDth0ylL7eHioqLqGbbrqNPv/7n6e5JXO9ceIvYWmMMuVhHbv+XCKuinTfRSfMRI9n5k+1Vj6I9+ccYUCJ5KOiopxlNYgZEh3gVI0HJ0zGQlLlP/o9rCE5/jTGOxLiJS/FlygaVgW33Es6iNrPB9gGkAdwHxkeYpea5JRkYeJbmrngFg2fIHOBQ9BEhxYVyy6GJHPQvGMukKdkAcCnpbM/PzdvMg2iMBZIauobGqjJFJgCQKNGAWB63dp1tHLFSrYS9YqTAy76ZkRWsbRKu3iu3lLKemIHBBKiDuj9yw7T4cOHqaa2xhQV9/NzVq9eS+vXX0z79u1irb47XARcBFwEXARcBFwEXASmQwSs4lQb8AkaCsu9f/7zn1FZ2SHTuTPKWup33tnEDZoAwMGW5+Tksr4Yh7SuN902DfAECy8gP5FikFukpLCkAW4hNnsM8LVr7x5qaKhjwLloyTK64Yab6HO/+zkqmVOi1vOBMarGXbXtQaCuXT9Nua3UPgYY++CChec/HpiHF9hm6v2CSyQuiMUwa+DhSlNdfZL27N5FzS3NnhwFcpNoUtTIXMQPnp1khsG261iDoJx3NbTZkzaGMkXAovsX2ZMWegL0Dw0Ni80k77AI8IekBQWvYMZRACoFsKYI2ZqkncgEJDU8DmjxkxlIQ04D20aAePbqT4E0CjaTgyzVAevf3oFYNPM8wcZftOFiWrRwIS1atJjgN89FpqxL9w8F6n6xadC1xpurlZZBHoM4I+6vvfEaS6+WLFlGN998Gx0/fpQaGmqnw+fUjdFFwEXARcBFwEXARcBFgCK7Sg8aH3cDVD3bPkTHh01gWp966gnauXO7afKTyIzrm2++yhp0ZWShLc7OzhnX2VIBPO6JQkI4yLCXeyxGKbEYZaSlMwpT/TM04zt2bqeOzg5mUJctX0VXXnUNfea3P8P2g55Ti7WIwmIL6A0CZ0u/bmUj6jyjZvFh2U2YsddHBZh4q7h1IqbfG4tUf/LY+/v7uFsrHGrq6mqZlYemn2UpiQkUQeVBJMLyDgXuamWJ5McufrXdY7Tpkozd1BWIsTknXJpcqOsMvkJCk5ggunm4BmGXAI2uALQBeCdi4vEMvacCefwMyQYYfu5+mpbKNQyQQ3nFrVGxmgSIh5wGvu19vX3U29fL7D209JBDXXzRxQzioaPH+8JzCndrtXYq2CPfnOAXuIouHuN84qlf0jO/fobmzp1PN998O1VUHHNSGfePoIuAi4CLgIuAi4CLwLSJQGTXrkNe51QG18a725eNmC6gkQi9/PIL9Prrr0nzm8Qog8C3336TWXEB7lFmzyFHAICCS0pYksKFrYkJxhJSzgcDn5meweBSW9yDxX9r8yYWZQBYrlq9ltatv4Q++5nfpWVLl3lseRhMi9QkLJ+xHWWM33uo+6YCXUkwfDZeeOlAGanpkKoSm3BBZZAhtgtcFcD7OwEA15CbSKEl/OL37dtDba1t1NPbTYODwnqjOJQVMsqwe4BekhQ7YRApjT1iSGqkgFW18KrHV1kS+8UPCevOScEIvNRH2eUHOwUA19U11TxO2EGCoY934H5YP4wH74K+Q7yTMDLCdo3wjEcDKGjksdvCdpSwmewT4N7c3MzSFtwL78aSxUu4qHXp0mXcuRXyGo4jJyZI0KSY2VM+GRtJ1v8bP3d17Hn5lZfpF48/xp1YAdyrqsqps7N92nxY3UBdBFwEXARcBFwEXARmdwQiu3cdFs6YvRtFJ2xbFIqeWCQaW7a8Q88++7THuAPkb9++hZsTAYCBSYc7THFRiWnCJFIZC8oyIMMfgEJ8hYc7EoH0dFhCAvglUkIkkVpam+nNTa+zCwjY6ZWr1tLylWvo8//h92jF8pUGrMqdlWm37SfD7Pl4WUxY+hJs1jSebfcBP37HrP4EoN4H6zw6T3YUlu6EXz3cF44okJCg8BcFrvv27WXWW7vOArx7nVlNEe+45yHxGPUFJSKLN51cDajX5EQTJRvs435IGoaHBzm4nDgAXA/0MxsPyQ8KQOVd8YuP7fmofl894HGesPxjLINBwSwKW+Eyk5aazjIhnJsYSeDnQLbDlpbdXexkhPcElpQXbbiIli9fznUOYPSRBDCQN51atXLB01AZhyL42//q6afo2PFjLOW6/bY7qbGp3mncZ/e/f272LgIuAi4CLgIuAtMqApFdpYes5vTxx64M58ED++mXv3zUczuJJCSyHST8zAHuAAIB2EpK5jG7qzIPAddowpQoBZlgkQHSDHCHFAJe7gryoIeGLnnTW28yMINOednylTRv/mL64hf+I21Yf5FxrPFb28vIx3u1++DSnKGnGFZdExOdeVynGT+n8SQ4Ngjnv8cB8XYiJBmGvwFhF5AqaLYZeZ0PkpaqygoqO3KYGhoaqL6+jj3TcS7iLTIZsdnEOCTmklionIb3BNDVlc9VNYkpGsbIjcQE5yGhEv94KZ6F7AUMO5h3KZQd5U65XADa0UGNzY1c2IrkIlzca79N+m5oAaqS5MMjI5Sbk0NZ2VmUnipe8X5xK+aE5lL97BhTnc71YgAAIABJREFU31DHcwDrD3tJyGpWr1xFy5YvZ129b5epyZLAeLw/23dso8efeJx3DebPX0BXXnktNdTXUGtby7T6wLrBugi4CLgIuAi4CLgIzN4IRHbvOuQT1Ra7DmZUmlj6LDzYysd/8QgXLgqwS6TDZQfpwIG9hi2XDqpz585jEOUBRUGOnusJdOhJUchtBLAL857JkhkpUE1gycTW7dvYixwykgULF9Pc+Yvoj//wj9gbXN1XBOyKPp/HbHYMfOmLSlnEalInG4/99iU275YEBJ1oPMbXoFFbA28nAvpM1eAHtPLmHbQZbEl2pMh0ZHiYunt6mH2urq6i3bt3MSOvYN0vzLSyA5MpeL7xtnMNVsRj7+HVn+CtF9bFSPFFOmWYddXFi93kMLPm0MRDz97b08PsOHT7cJGRJk5BiZGfRElTKbtZFe6NTq14Nmwic7KzeRcGiYQ6FuG5uDcShvaOdmpsbPSSlOuvu54WLVxE8+bNp6LCIunGm5hIA4MD9NMHH2DQX11dzXNZs2Y9W1JWnaygrq6O2fvpdzN3EXARcBFwEXARcBGYVhEIMO7QR7OUBYwts8h6CE0ND/dfPPYodXd3MkjmJkwnjtPO0m0MoOAqArAG8CRssEhwVJaBuykrCtCHZ6ExDgAWQJp0VBVLQwD3Pfv2sqMMGObiOXNp/sIldN9nPku33HKr3yDKFGDKSPV5mmwEZRzjGW1JEgTw+5IgYax13AZ8Wk2XfGY/LJ8xMfMDJ6MycWUga+NqgcReEXC8ZMID8uY6BfJg4uvqAEZPMhsNVr6xuYnBOOLJ9pEJid7d7QJWTXrsn6kOHOPjZ3g7EzIZsXcUH3s8A+8HrgfgRrdWZuJjKTSMzq09PbxjAg93AGww8hMd+j6gcyuSBFkPeNAPsCYe7wcKWzPSTefWpCRPZoX7NjY1UXXNSX4m3jlo4MHYb9iwgS6/9HLuqvrd73+XWXockOdcdNFltHDBQtq7r1QaWLnDRcBFwEXARcBFwEXARWAaRIBdZbSQT3XunrGM8QvXrp7QHP/yiV9QbU01M9cASgDzW7e+zWALwBv3gFQGhYf4u7C9fsGnrX1m4J6ezkAzNRWWkDEvcYCbzN79+2hgoI+b+eTlFdCS5SvpnrvvoY995OMBV5lwMaqCXZaPCHKeoNNq0PLR1ooLg201Y5LtB68QNMz425IbTwNvnF3CchyG6xNow7HDIUW9BkBbrjV6nffVFACD3YYcpKLiBGvioY8HUMXPNGlQr3ubBbeZeG+upqhT/eK93MLYTgqo96U5+F6ZeGHZof2XOCEJGxzo5ySMi1sHB7jLLL5OdPhMvOjqsX7ShXWIrUbz8vIoPTWNkwTUPyDJBHjft3/vOIYfxa1g3vF8zBWWo/BwX7N6LTP3R44cnAYfUTdEFwEXARcBFwEXARcBFwGJgAD3uNpwoVxFOy3AG4WJTz31Szpx4gR/D417S3Mzbdn6NgNFaJ8B2IqK5jAQx6F+5DZLbRenpjFwj7KWHaw7DgA1MKh79u1hi8Se7i7KzMqmFSvX0G233k73ffa+gFTGB6PWHgEbjwjjboPVsIxFteHxXwhDOwfYdqOrt5hzWw6joN0G2WEmneVHcTq+2okCXx8w5Azr+UXGpP4xKhmCMwwcedBYqaqqkp1qTp6sZJcX1bKHdx4AtsWMxo9VYMwoLIWfPMtmVI4kEiV1vLF3aeASg+dB3hOJjPH6Dg0PUl9vL9t7tra2UF19HScW8RIY/EzHyDIZNJZKQHErdPsj/G5hxwa2o9L4KY0tJY8eO3rKzzXer6uuupaWLVtB27a9zay+O1wEXARcBFwEXARcBFwEpksERONu1CC2DaLlMeOBNWiMn332GbYsZNiYkEAdHe20bds73FSHgfvoGOXm5VFWFrzc/YJIDYiCMvX9RjFiSnIyy2wgYwAAhM4ZoGrP3j3U2tZKvT3dDNZWrF5LN1z3PvrSF79kgXEF6zIJTTJsQBgoBDUDUa27Al6bFfc06Ib99s4xGnFJefwlFpDrg9p4i2+Ddb40DuMe1rzzff3AnfKdmig5QLMlNFWC8w8848E+A9gLIx71i22N/EWTBwbxRgcvNpKSvalMRsZmmHfjWKNMPBh47Maw7MZYf+Irnjc8NMjsObrhwv+/samRwTySQjjqxI2dKcTFmkHzro4xiBfml5+fT7GUVNaxK/sf1tfDiQj+7fPnL6S29haqqDjuafqny4fVjdNFwEXARcBFwEXARWB2R8AAd9+ykIGbiYmCTVuy/eKLG2nz5rcEqEaI+vsHaNu2zdTc3ETJySl8dVZmNoN3HEGpjDD4uFYdZADaIXlISooSmjcBuCeyb/kY7du/T5jZXtEvwxLyiiuupj/+0h+z7MG2WlTAKZjY17aPLwAVHjtYiOpLYOLp4BWli+zEj0b4HsHCUlseZF8zvmBTde/xEgw74QnKczQDkSTC3l3QOWiCoLGBJhxWjmj4hA64x48fp+GhYRoekUJSlsEoYGctu4yV3WkSxbWGWX7DzDM4RqIVkd8FdjaMexCSMD0CMpixERodgX/8IPX19bAcCkWnTc1N7BuvADz88dTELzkpWcZmnit9BES2gz9INgDq8Uz0FVixYjWVlMxlOdb+/bu5bsIdLgIuAi4CLgIuAi4CLgLTKQIB4B70HPebGKnmHYD77bc30QsvPGcKGEW+sGPHVqqtrfbAeGpqOhUUFBjbSGkQBHTJ4BAyCO7SKa4iAOxwEwHAAnAHMAMAA/CCBSL8wqGTBnhcsWotXf7/27vy5zyr63y0y1psS5Zt2cYYDHGAgA1mp226ZJJCJ/mhyaQQmi5DIAlJSpom+aWTtvkDOp20mZRMKdMkZQ2kgQJlMV4xeJVly7bkXZu1WN4tGVurO88599x77vu9AppfKo/uN+OR/Ol973vf577fN8859znPufV2+tojX6c59fV+XOvZrgKTWBJjPdqDdp3lPpGNow1R4mBGyS8TR3dOQZY7J2CwMhp7vP6eR7j1AdJjFDfFUdPwfmzbOMsV2fqH0GjkZe7SZAuSExS1tre3c81CZ1eHc6khXpOwi6ByJwkOlFCrxIjnBnLuCDSeEZXeQKuv7kIcrLlsuZJvZODZnx7zuTROo8PDTOSxy4JAELs4KHKdrHOr3qM8R+JopIEbgshZM2dRo/N7R9Olurp6amnZkbqlXk7fUGmuCYGEQEIgIZAQSAh4BHwDJnnHeXtr53i2WdTstWRkUfz4wgvPsuzBpXqpuXk7tbcfDln0igqaO3e+dwixxB3j+UZLxeL9Do0ySB2a8YhuupQLVg8cOkBtbfvo0qUxthdceu0yWrFiJT30Fw/RVVddlSlGDLaVedl0JXRCwD01jiQucq98hFeYh+y16MmzZN2J1SPpTBQ0OFvNvIBCEDedWb2BjTjcqGTHPq88tpHs+N2RqKI4LqzV8/25avEIm8mJCcYWMhUEX3v37qHu7i62nYQGHXPQQErwgc5ccLBdW3EN7xvvq5FlJwMEnted5UTEbkR2PdTjXZtz4f4gyxoZvsDNt6CJ7+nrZTnNxQsXaXRMOspmX5BbaTfWuXPnsTQG8qs59Q1sN9ra2kL9x3rTxz8hkBBICCQEEgIJgYTAZYkAE3eRPBjuaf0bXVdKLVRFweMTT/xUNMwEWUsptbTspP37W10WHVrmEmqcv4CKS6RBkBBQ7XAqdo/IsgphK6Gq6kDcQe74/ZJi6j7aTTt2NLE8BcTyisVX0U3Lb6YHH3iQViy/2YUariuoI66FxLpwXWwmW7O/hZ1Vg41j1sLRSmKyo8s4wSbShwiWbH/A73GAIdIU62bD4zlNvRam5j15StKtll7y7SJvmazwFfIV8Ug/xpKaAwf2szYehaaQMKlnvkhj5Mr4fXxiXLqXunvzDaHwPp4TZ7spNpXFLMMRv3i3E+OsIDEzXMd3dCXiZk+jo8M0OHiOAwouvnUZeVyfCT8sRauquVYCuz1XX30NF6/iH0j7jh1bqb+/p8B55rL81KZJJwQSAgmBhEBCICEwLRFgH/fA061jSMCDyZXTjvf19tLjj//YEXc4wJTRgYP7aOfOHfweMufQHUNPjCZLokEW1xK8xKddyLuSM/h0i1Smlkk/XEhA3tBgZ+N7mwgxwsjwMM2b30jLV9xGX/jjzxMa7sg4wbJRSaTVqVv5BBNLJpoT3i1Hi1KtpCVLtm3xrkHFkU6xbrRk/oO073p+NMcoagpk2GfuwwYAy4yslnyy8UCQlfRHT7abXKRHzwRqNjOPQtKenqO0r62NrT8hYTl16hRn6RFQQfIkunh0bRVZVBhbMvRKrkOGXuQ0WmQqUiAJ+Lz0xhFy9Y9Xb3oUx2pxKyQ1Pb1H6eKFCzQ2fomtH5cuvZYWL76Sqqqqqaa6lk6fOUE7dzZxE6/0SggkBBICCYGEQEIgIXA5I+DtIPPIu1N5e3KMzObJkyfoRz/6R86Ui4tICfUc7aYtW99zmvUyljmIl3ulJ+1K5tTHHeQQWmowacgZQADxUwoYi5m8o0hx3fp1VFFRxnaTdfUNtOKW2+jeT/8h3XfvfZFVpZJ2WYzYaUaJtSXXQoqDDEjPywYCeq41Z7SkO3/xg+TIj+sOjO0bRSqjUhIfeDj5jM7X/szL/ts5cMZbqlUzZpLxTAuIu/WsN3aMev/QtkNrPnjuLB07doxadrdwgSvG0eJWRlTddZyFJs6Lg5rgThN2R2zdgbgVhXoLkWv5XZqyctdNFlIdaf4Er//Bc4PU09dDV1yxhMl71YwqOnhoH8t/QPTTKyGQEEgIJAQSAgmBhMDljgBLZQJZtb7n2U6ikqWGK8lPfvLPNDIiZAjEHQR77dq32dMbWXY02IG+GFaPQQstXFKz7ThXMu4g7jM5U49mTNAoY0xkWnGt1WtWsYPMhQvv83G33Hon3XnHnfSlB75EpSUoSIwz7rogcdZdiGDQsKvjiymaVbeYgs6mMmI2I5+V5AStutOg83gxec7Vx8vo/hpWH+/vJSqgDXIU+/BFunrbqdXtBrBcKYDjHGLElrKA+Fvi7gqLZZYyT6zP+PgoB3Ht7R3U399LXd1d1NPdzZl4Xleno1fsOBM/IVn2vKBB3WFUv2/tSPneWCMvhc14hjAHzfhLt9VxOtbfRx2d7RwwImBAYIhTE3G/3L+m0vwTAgmBhEBCICGQEAACrjhVwXDUzGlDst7kIFBoY//kk//GBYOSCS2m02dO0+rVb/qMO/TojY2LqLq6yhUyQi4RdN86LrLsGAPt7OECAqKPQlWQdpAxyBvWbtxAxRMT/DtI/crb76HrP349fePrj/L/A6kOXVCDhj3w0kDaje4k5xnQTHyg3IHwi+wj7raaHSJkl+PC3mzWnKUsjsRqRjmvGJUXaZJGTEqAWV7CVo5B72+z3JM+6q6xFu88eBNQuaIzzfROLXlj6G4BSDLI8alTp1kyhUJlWDvC4hG7CeIDH5px8XlOyiP3gOx5sMn06yeLK5d2wYSuI0to3KQQJKhDDcZC8y70F0AAsXjxEm7s1dbWwu8hAEyvhEBCICGQEEgIJAQSApcjAl7j7qm7byYUyHzIXhPLYH75/NN0+MhhPgCkDG4fb771Gv+OTpcg7nD1gL2juJCIxl0Sp8GyD8QdhLNqxgwm7pWVFUyy1CLw4vAwbdyyicaGL9D5oSHOvN+0YiUtXXoNfe8732NP7njecfZY/5bNRk+2UEqg1VlGCKRtrCSkPes8E4+nxwQHGq81N9l81YLrNT8S0TYXKsjMOzcc6zKTp9v/TR5Sf62seN8NZmVQWGsQ52PH+qmvr48OHtxH+/fvY2KODDmGELmURCPItGtggqy5E/p4sq6+8vrTS4u4ARisQ51DjQtuILHC+9JTQHZ18ExWVMygwcEz1Nl5hAYG+lOR6m/yIKRzEgIJgYRAQiAhkBD4f0WAfdwtwRUSZrPXMYGHFOLVV1+m3S0tnE0FA4P+/O2332CZBDTqyMDOnl3Pvtkg7ihaDIqM0M4e0hoQLRBw/CsrL2dnEBB3tLQfHhmhpuYmzpSeHxpkwnf9J1ZwFvUffvD3XIzo5Scm25zNUWe17VaykifbKFyRgpy3SG+M4wvOyWrSlfhH2XtTiKrknW0SneRHSbL1ScfYWsBZ4DBjyLNeJyL16mCj2X1VjxuJjEpYsoFOnjwoi42V3+jfIGnRhwpE/vjAAB1pP0wd7e3cUAukHteUpk7EjjN8j5yVFxcae22VW+n4vDPB5N956rviWO7k6ho+IUhQSY36vKtdZHd3O3V1tfPzml4JgYRAQiAhkBBICCQELhcEAnE3/uBxxlm02qolB4lav34tN2JSq0d4ga9b9zZn3pHdxPu1tbOo3ndPFdcR3yHU+cNLt8sSQvfUqupq9m6Hjp2dZUpLmVi1tu1logcrQFz72mXX0ZVLltIPf/BDqqurcwRPZCdCcEPjqNAD1i6HleyIYX2+P7tzTlQXF1dsyVfxWfcgxbF2kqp398Qyo2HPBg7Z7HmBrMY4sPggxGXvZT6xbzuP5zqg6u8gulZaE3YXgmRHgw8NFPT/NmyxgY6DosBe0nrTh3W5xMWtQ0ODbDUJv3hYTaK7KbrvZusfdA4g3yDzWc/4eI5o4KS2o7CeLOGsu0p0dB3wHvTv2Anq6ztKhw7t4yAzvRICCYGEQEIgIZAQSAhcDgiY4lSmQq5qU4XV+faQ27Ztpbfeep2JNQgrSNN7771Dx48PsO4c5A52fA0N8xgDIV3ShCdIZuAcI0WoyNKjMBW/zwRxZx/vMj7v0OFD1NXdyW4mGPfKJVfTNddeR3/3tz+gefPm+e6pMrBAHvTs7p7ce7oghUWioeAzlqwUOrNkSba1irQSGrvDwKGBrxvIl/MoEVWP8/hegv5b7yEi97p0xioycqvJkbj483McbAJpDnNlzPRYEyyYSMljr11UJdrTPl3OaQf/LS5mwoziY1hNdnR0UG9vD/vFg8hrE66wXs5O1AUjlrSH9c7aUDrdv5NnieRJng3UUkCSNTh4lnbtarocPqdpjgmBhEBCICGQEEgIJARQnAqpTKF2O/Rd0my2k88UFbFm+aVfv8gSGSblVMTdU7u6OrgBDsgRMu/QuYOMq7+3tStHNhTHwU2mtKyMi1IhsUDDnPJyWELCEaSIOrs6+XrI1IL8z5u/gJZ9/Ab67ne+S8s+toyvn7VqnKz7aSCkVreupF2IXX6WPvukqNynkFCzhpulInldVpk65l4jK7OxmWqRyQT5iRJQEdu7zllu50AlNnIrfvshOMoYqYyQcXfHrnFUXtGs1ePboCeQf8fPNVpxc7EBQFbDb3cKkFEfGxtnSQ12WFpb9/Czde7cOa6XYNmL07TrbXmZkQsCfEDDRbqu2BVxg+tci+tDkgTEINFC5n1Ow1xqa91Nvb3d6asgIZAQSAgkBBICCYGEwJRHoKi5ue2SJ4VWfuGdtJVsCqkFAert7aVnnvkFDZ0fkqLDomJq29dKBw60eUcYSF2QcdfMuWSdBQ8tUgXJBNEHuUcWFFpnyF/K4dXtXEMGThznzqyQ4YDgza6rp+tvWE4PP/Qw3X3X3V4/X6jN92WaXuYTMv7SGEjJsZXZ+BSxSxWr64lKS5SMKnnOEmwrQclw58jP3JPvjNVkdjdA9efB5yV4vkRWjpHGX/3hsV6Kuep7goOMyGhkXQtDEHOe3kiW9BudvA1H8kITr7+fJDSyuKEQGc2V+mHv2NHO3XOl4ZPIffCcxPMNa63OPErsfdBh7CmRfdddHshmNm5c6zL9U/7zmiaYEEgIJAQSAgmBhMA0RsBn3DXTnJVgBE2zZNzxdxSLwhLy7NlzXGAImnjkyCHas2eX+GeXllFJaSnNmdPA0hmQe+2gqXoWjINGSyDp0B7PmCE2kLNnzWbNO8YFwYKcYvuO7TR47hyNj49RVXUNLb/5Nrr/i/fTpz/1aSbzYc7aSVV92kOwkc0Ui6+5kNggf1HHmyCd0ex9kN8EO8mYzEthpbxX7O0Us11Xs1KbKBAwtoyRTlyjHfugqobdZaK9FMcd6wmrSodMnYIOE83FZdxtMygJ2bJWkZlPi83qW4/2TLZfSgRCTYH8LgEDV1E4xxkdXYtx8RPWo+0dR6i9vZ0943t6etjdSLqq6u5HkdfCc3advd2layueSSb9rviVPeCLirkgGk29Bgb6qK1t9zT+Gki3nhBICCQEEgIJgYTA5YAAE/esVWNWEh302UKMQZp++tOf0IkTx333VGRHm5q2cuZSup+WUn19g2vCJIWDtqMpiBTbR5aVMXlGp0uch+6psH2EPAJjQDKxZesmOnPmDHuFI4N/86130H2fuY++8PkvMHnTcbFzwE437hXIthD48Ao5YcniWoKvpF2Ojgm7y3YbS8gsES/ImCtzN3OynvaWuAtRNjN1C+HtJHUMEFAnn7ENjYIGPZbqZGUqEXEPVbVCok2ha/R7QZDj8HGDCYQizQnym0u+EZPKcry0R89zch27exCODYW3GBOymfPvn6eBgQFqa9tLBw8eYL/4kZFhRo7tJifkmpg7CHs2Ay+7RhIUopaiqqqGGhoaaNWq1zzRvxw+uGmOCYGEQEIgIZAQSAhMPwSKdu3cpwIW08HTEV1HwiyBVenIz372JHV2tMOUmwn46dOn6N13NzCJgvwFJKqubg4XneKcWIuuHTBF4w4SBalMZUUFa93xD8QL44yOjtDmLZvp1KkTHDDgddvt99Dd9/wW/fmf/pnvzmoJ9OSymUIyrj7tQUZjs+1xdp3PjrzYP8zBJhBhS9CV3OfJbCyp1uP4fsCJXfGpp8Yu2+z13qzhFt26baoUyWxyiLmPaVguH0i/SqiypHsyWUxhAOjmkmNFmav0d9aVNgjQuXlVjwkuoIE/fPgg10C0tbWyf7w070L2PQ7gZNdHpUPOhYf17mW0YMEiamraTGfOnJp+3wDpjhMCCYGEQEIgIZAQuGwQiDqnxl7rQmAd1Y0aD+H9p5/+BR04uJ992IuLS7mz6foNa+n8+UHOnIOUwssdGfRYKqPkWbL3IP3Qw0NSM6Oykkl7TXUNk1SMPTY+Rlu3bWXHGpB4vFbedhctX34zPfLQwzRz5kzX1Cd4fwtJFtIs5HgyBXe8TjgWcw2NotyYxrEmBDFWYiPjCMFlPZGvB7BkXwm4HCIFsgHjMJdsEOKlQP5OhF5rN1EZNxSi6hz9nKyExdyy1ZVbJKJdAzNuXsDhbhxRhbvtIH8JYY+uucnGuwv6a/EtoO5APO2zr2ww4tdhYoIz8dDEr1mzmvbu3e382eXq0lH2kungKphrwTQkXXV1DTQ0dJb27Nl52Xxw00QTAgmBhEBCICGQEJh+COQSd5NUDtIHbeTDzXEm6Ne/fpGam3cw6QZBgpf7xo3r6OTJE5zFRNYTnuyzZ4vXetyESYgr+C3kMBijrKyU5TKQydTW1jDhBnGHJGRHcxP1H+un0ZER1jHfsvIOumrptfStR79B8+aK5aSVg8TSECehyEhW8pe6MJccxlLqGEo5J5fJZEsxC7up5s25kGiHRlh5WnMr4/Gk2lg2WumL2kMG8h0CBybwJryJAhCXpfYh3CRBQISnyZxn10UDGW9AYx82o3lX6UyBJ7xbR9V3qVYex6OAdcvmTfTOxvV04sQJrqFQ8ZHcd/Cy1x4ECByra2q4tmLturdMvcP0+zJId5wQSAgkBBICCYGEwNRGwEtlgrxEKJwSnTB9oW7q7LF6zdu0ft0aX/SH4zdvfpebJYGIgxBB+tLAxFqlC+IsE5xOitmaDwQdmc+a6mq2kUQWHYQNnVQx7p69LXT06FEaHRtl8n7DjSto0RVL6K//6tt05eIr3RRlbOmYGTLn/npRNOIS1M5PRQm4/JTARF9MPNlSMJBoS7An049bYp4tgvWaeu0Q6jLMuFfOEOe8bBY827FVybBk8kPRpx0mT7v+Ue8jfz7BHUjH0Xv2xxsirkGEym4Yt4yjDp//Afsjcm96ULzDoA8WdO1HDh+m1/7nFeru7uQgUudlmzipfAs7LGj+NW9eI61Z8/rU/rSm2SUEEgIJgYRAQiAhMK0RKNq1c7933bYKBSVaTKRc8aYlZlu2bqbXXnmZbRs1G9vUtI293LWpErLp8+c3cqZTWtkHz3ApTpUratZ9Zm0tk/5Zs2a57qllTNwPHTpAh44cofHxURq+eJG7p86dv5C++9h36LrrrpNxTYGprmiouxS2JwFD7Bxj70kzzZN5sFtin822K3mNil2tS4yxTrQ6+TBXQdESbP3/5LsJcnY2eAjSGvV4D7Ia9X73BpCmqRE07X6Ncj4W2aw8DuFzsrp5G51lpDb2Hj+6iCkOSKIgJKfsGGvQ09tDL7zwHHV1dXn3GTx9E+MTPF+QeJB87BTB0aixcQFt2LDaP6fT+lsh3XxCICGQEEgIJAQSAlMSAZdxd10tHXNX4heT4UDrwdPQsv5Xv3rBWfBdYgIPO8iDB/dz1hg6d/xsbFzoMuAhiw2KCjs+0VijQLCUyRWaL+H9mTNB4MtYPoM5dHV1Utv+fTQxPkYXLrxPi6+8mubMW0CPfeObdMftdzriruNn9OUuqxs1JvIkvtD2MSbCQeJiCacl23kEPg8/TzZd9l498fNIvAYBfuzMbkFE8F2DIQlJYo/2MI+g8RfMJ8/Ke728XEQCA+yYOMlMVrKTzf77v7ti2uxTz5fGnN3IWT27vWfrLp/t2qq1ASFICfPVa/b19dLzzz/DuzVqHQnCLu5DkG+N809YkoK4b9++mYbOD07JD2qaVEIgIZAQSAgkBBICCQG2g9RMspJJlc0EyYySdiF9kJKgo+kvf/kcDQ2eYxQhjdl/YB8XB0JbDOINktbYuIhJk7h8CGHTbL6Qd0fci0HcZ/H4KGgtL6+gUufT3dffR3ta99L42CidPz9EjQsW0YJFS+irX/kK/c5vf9KIE+itAAANwklEQVQXospyxnKcvK6qGjCoG8tkRZeiiZaAII+gx49Pfv7YlZFGeeFYOhOkSdLZ08mU3BlWPvOhnuqGvKuPecG8c4KAAnLt7CbtubJZ4XwwvUDd4T2JxIW7nbpdDtGkB8tIvaY+WXnlw9m520JeRZudb9SGkmVNLoBzcwR5f/bZp6i3t4efUV1L1bhjUroz1LZvDx0/3p++FRICCYGEQEIgIZAQSAhMSQR8xh08h7ugspUeq49zyGrIZoMIvfji83T69GmWG4B0dnS2U3PzdqZx0KqDVDUuWBg1w/HE3Tl+CHGH73sJ1dTU8LGQzMAeEr+D/J08dZJ27d7FVpPoqolW9YuXXEMP3v8A/dF9n3V6/EABtQ7VksbYMUcdaEzm1zjPaFZaiL2ZcUZLZJs3SUCj3DbIXlR3r0FCVvbCozs3mvC3jH77Qx4dn3W2cpyccyYj/qEYNexAeO947cjKAvqgdbLFqnoPTIo1ha67NyZQA8RWouN3IYzWXYl1RNrNeSGA0HUpzLT7bDz+VFxMHe1H6D9+9iQ7H0lRtHi848UBZVERzZ07j3p6uqmrq31KflDTpBICCYGEQEIgIZAQSAiwxl1s+EJWXTLQARxLDJUUo3sqiDvIDjvGFJdwVnPHjm3c4RRSGbzmzp3PHSrVfo/HRgGpa5iDsVGcCoKF4lQtUq2uFhKP9vbnBs/RtqbtdPHC+yyVmTlrNi295uN037330Zcf/HKmcU6sYVeJjJVWyJ0F8i7SkeCTLnr42F5Sks1WK595eGQbgd8M13JX+hBCbQtPPZHPnON3BTx7drIY55aifNmOpYWg0WLmaeJNcyXtKIs1kpsRsu0fhxxXmbxgRBAufNlQyTaPQtTD4+To/DGKyls0dshm6nUO6j2ftcdcv34trVr1BltH6tpL1l12AtAs7OzZ03T48P7UiCl9LyYEEgIJgYRAQiAhMCURYDvIULQZ0SrfbYg7UnL2WbPwRXTx4gV66aVfceMbkHLo1I+fOM7dU0GukXHHC4QI3ux4qauHdtfU7Ce07CBe3D21vJyz7ci6g3Rj3Pfff5+2N20jBAvopFpVVU3XfOw6+oPf/xR99eGveqKVzdKqywo01cqrgybakUTnLGPClFjWEgU00v1V8VLlSNYnvpD0B0Kv/u0FT8OHSFgiVxm2bwxdYn12XAe1GWptfuSCkwI27YpT1c1GO43mPa1511Far4FNVnak5F8iozwqbxU4Wmthjou3T7gK2ZL77Dwn0++jqPmll/+Ltm/f6moBJMCSzHsRzZo9mybGx6m1rcU3+pqSn9g0qYRAQiAhkBBICCQEpi0CLJVxeWQPgpcwmwxzNts8PjFO//3yS9Tc3MQECMWpg4ODtH37Fjpz5jQTd5CoWbPqaGbtTCZbIEmB2KluvIjKUchaUkIV5eVUUVlJlRWVbAmJgAHEHeexl3t/H2dMkc2/dtn1dNdd99C3v/VtltngZbX5Kl2JJT9BTx50/YHtauadgwy+9xCofFDSPNP7yGfr8zTaeVr5iJQ7O0rsQIRst8hUsuRdu4NabTzmruQ1cnvxUpeQ2eZj3c4DZ9iNLEay7JLV91lu06nVdlv1CLLkx0hXMgGEXK+wHZYl2xYfK3kpiGtM5t/uBvhMfMYTHoFJZ2c7Pf/8s9Tf3+/l+hJMElXX1HITsD17dnBwmF4JgYRAQiAhkBBICCQEphoCrgGTNKcJhZ1BiFBIPuUWUID65luv04b168R7vKiIhoeHafu2LXT8xACVlYG4E1VX1VBdfT2TQJB97kzqZBi4CsZHISokDiDkyLbj3Pr6Ov6buIEU066WZurs7HBdMYkz7rfccis99s3H2I2GiTUTRabwka2iymXyZDNRwWNG6hJIsDDO+FgprI082TMdWr2G2wVAkCRlfdp1zNj1RjAOmftAd/MyyiDuvgurJbQF0p3CjLfdgRDkjAONknDdbTEe8wXBRl53Wlcf4AND9ZnP0bQ7IKOsvL+G1hk4wDXj7iVdfsohwPHSGhNxIaP+zjvr6Y03X+fnyBaoVs6YQbNnz6bdu5tp0BVcT7UPa5pPQiAhkBBICCQEEgLTGwEvlfEZauf8YUkjuI+SUJVSICO8edN79OqrL3syiiw1pDJHj3YzGcdQ5RWV1NAwl7PnbL+HQlZ299BmQ5JVZwvJ0lJuhgMC31A/JxD34mJq29dK+/e3ef/tq69ZRsuX30yPfu1RWrRwkVvFoG+3y6oZcavVZ5IaFZOGwltHm9lRJi9DrmPnSWKs530g30rE+Z28nLNXkdjg4IMezahI09WNimVjVpuf/3+9r6w+nV1ZMp1UddY8d8v9NQ1u0+Fm+0HHzpJ8G2T4e1QZlkp6jANRHt656xIW1Ovl/bnuF8i5nn32abYYFanMGF26VEQVlRXchAnE/fTpk9P7WyHdfUIgIZAQSAgkBBICUxIBacDkyLrqtw3/mcRdRjqo7t7dQs8885/SndJlNltamunw4YOcNUdWHhlzECIczw1vxse9p7Zo3MVKEtaPkMugQBVEfs6cBiZfIPPsDNJxhHY07+DjkS1dvORquvHGFfTQXz5E1193vUnY5pUvxmQ5yGSEcfpOqZeKiJPX5hV8yvVNq/WX97ISFk0+W9cZ69eeLUZVgu+v4HTdUUGqyfgXaM0nebT0/NziV0fC88KIEHAEd5zsJUIBrhaxGg27I/I+KFC7xmzIknk/lvioo48Letx8AyYqZ3KxhNUymXH1bN0xQWDyzsb19MYbr7PsSrPuZeUVtGDBQmpr200DA8kSckp+W6VJJQQSAgmBhEBCYJojIHaQToIQy2WYvnn5TPB4l+w7Mujt7UfoiSceZ+KObC9+trbuodbW3Zw1BwEHh0ITJvyO7qmqy9YgQcYqodLSEv4J4o5z6+rq2VEGxB+E/tixfnpv00b+fXRkhMe84cYV9MCfPEB333WPW0bN4sd6d0uM46ZSGfmLIYd6TlYrn9X6K3HPy6Rn9do6lueYWYLr7kLJdOwkE2QsQnCDfKdQzhQTbmvtaLXyccFxaOBkA4MCZxrj/hJ9djJFo1z34KQ1KA5mX/lL0JNLnMge+Rn9fMDS0+0Q7xjZj0qseP5mD+ODdkf0acazfnxggL3d0YsAY+CZLC0rp3nz5lNnx2HqPto5zb8W0u0nBBICCYGEQEIgITAVEYh83H1xZ1YR4TTGlhiBiHV3d9Pj//ovVF5RwVnwktIyzrbv3NnEJJ7J+vg4LVx4BZWWochUiJsq0dVVhotQS0o5a19bU0OlIO6z66i8XLqvokHO8ePHaP2Gdew6MzI8THPmzKVP3HQzfe6zn6N7P3MvH1coMwnCd29vGElkgqQ6T+uu9DEmr04/7/T0wSYyaNKtJCcvuz7Zg8BeMeyjn9P0yem4MTYIsH1lAwT7N2i9mRDbJlK2CFUbI5mTtHGSSsv5T6HswcmHtNGVFLB+2H1mJTx6OZvxtzUBuQ42fmdI/Nm5pgHBwCTkvSDocBhg12fN6lW0atVbNDI6wnPH84r+AGfPnqK2tj1T8bOa5pQQSAgkBBICCYGEwDRHwBN3T6QyzTHV89o7zTjyAw41MHCcfvzjf+Js+dgYJDCl1NvXQ5s2vcvvgQyNjo7QooVXMOFWB49A3EFUpckSSD5eIO44dtbMmVRZOcPr3GEFuertN2nGjCq2m0RB6ieWr6Tf++Tv0v1fvJ+vnSXRTFjVTlD9IHMaS1nZx/+NgKqm3njCWx14nsWjIfyWqDI3diBbS8ZwjNBvT9JN4ac9VzRDIfKyTZeyAYXw8XAs42C7kFqXGFtoajL+hkvLZf3z47qYOr28/iGUvuZ3oy2Q4GiRrvNbVzmNTCfsLOh5eMd7uWc/3EZH39HRTk899XM6efIEIU4qLilm61LsCjU1bZ7mXwvp9hMCCYGEQEIgIZAQmIoIFLXs2u/rKWNf8sJCz7jIk9hX/cl//ykNnR9itxiIIE6dOknr169miQt07sPDF2nBgkU0o3IGZ2atlzvcUKCDB+kS95giqqkW4g4CD/93EPuy0jIaGhqkt1evYhkNOmBWVdfQTctX0q0rb6VHvvII20+K9EMIYSCpArvydyG5Qlm9B40hgNr7M2S1hYnajH1WFhPkNEKuIyKds+qhflM84fM06FbLHdk6ZpxV8h4qOVecZjR4sZjYc/R9BUhsMBWzECiEgOEjdHU15L8AfKNzj4IQFwH4nQHTEEvX0mfQ3SJGJN9dU+5dpDje810lX7pxUFTEz9Nzzz1Le/fulikSsXUpnsft2zdNxc9qmlNCICGQEEgIJAQSAtMcgaKWXQcuxRnnrAxDqjXVYSXIMoqYsD/91M/p2LE+zriD0J49d5bWrHmLpSsg0ygAnD+/kdAJdWJ8gi0hmVwVFxOIu0hcJqikuITJcW1NLZ8H0l6NTqrFJVRSWkIXLlygDRvW0dj4OGfc4fcOqczHrl1G3/+b77ONZCR3iRxQnGOM8yUP3NRksK2UxDE50VDnEXFtwhQCgijbb61XXAYaciDvkx7ZNAY3m8mkPlZmkv09G0SwttxV2CL4kPXivHrG6jHj0e593jPWl44QW8mNfmZC4W6Qyvj5WfJuSLUPavLes4W+ZrcCc2fHHH9h06gpr/DVONv4wMFhrhl7jLdx4wZ65ZWXaXxigmVctbW13ARs85Z3pvnXQrr9hEBCICGQEEgIJASmIgL/C2cth4AzV+f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7" name="AutoShape 6" descr="data:image/png;base64,iVBORw0KGgoAAAANSUhEUgAAAu4AAAGlCAYAAAClanP4AAAgAElEQVR4Xuy9B3ccR5qu+WZ5C5SFq4L3AL0VnZqy5PTY7pme6TG9mtmZO73TZ3b37u5/uL+p1Wqp1QJJUbQAQQAFXwDKe+/NnogEiiDVIigSQGVmRep8JyShKjPifTMSDyIjvuAmJibqYIekFfjZz36G//W//pek28gaxxRgCjAFmAJMgVZW4LPPPsODBw9aWYKWaDvHwF36PjNwl77HrIVMAaYAU4Ap0NoKMHBvDf8ZuLeAzwzcW8Bk1kSmAFOAKcAUaGkFGLi3hv0M3FvAZwbuLWAyayJTgCnAFGAKtLQCDNxbw34G7i3gMwP3FjCZNZEpwBRgCjAFWloBBu6tYT8D9xbwmYF7C5jMmsgUYAowBZgCLa0AA/fWsJ+Bewv4zMC9BUxmTWQKMAWYAkyBllaAgXtr2M/AvQV8ZuDeAiazJjIFmAJMAaZASyvAwL017Gfg3gI+M3BvAZNZE5kCTAGmAFOgpRVg4N4a9jNwbwGfGbi3gMmsiUwBpgBTgCnQ0gowcG8N+xm4t4DPDNxbwGTWRKYAU4ApwBRoaQUYuLeG/QzcW8BnBu4tYDJrIlOAKcAUYAq0tAIM3FvDfgbuLeDzjwH3er3eAoqwJjIFmAJMAaYAU0AcCnAc90YVZeD+RjKJ/kMM3EVv4cENeFNwj8ViCIfDiEQiSKVSB5+YfYIpwBRgCjAFmAJMgSNRoK2tDTabDXa7HRaL5cBrMHA/UCJJfICBuyRsfH0j3hTc19bWsLS0BJfLBZ/P1wLKsCYyBZgCTAGmAFNAmAr09PRgcnISExMTGBkZObCSDNwPlEgSH2DgLgkbDwfcHzx4gJmZGdy5c4fCOzuYAkwBpgBTgCnAFGiOAgTar127hhs3buDSpUsHVoKB+4ESSeIDDNwlYePhgPvXX3+Nzz//HL/97W8xPz8PrVbbCJlM1gJKSb+J5XIZ+Xy+Efs9ViqV0hdAoi0sFAoNT6vVKuu7EvSZ9V0JmvpKk2q12kvP55MnT+L27du4desWbt68eaAADNwPlEgSH2DgLgkbDx/cl5eX0dfXh97eXhpqtboFlJJ+E+PxOHZ2drC9vQ2Px/OSxyaTSfoCSLSFfr+f+koinU7TPrvXfzUajURb3VrNSiQSDY9J/3U6nQ2PzWZza4kh0dYWi8WXPB4fH2fgLlGv36VZ3Pj4eP1NVyy/y4XYd5unwJvOcd8/4u52u3H27FkaZ86cgcFgaF4D2JUPTQECdrOzs3j69Cnm5uZe8tjhcBzaddiJjleBxcXFhq9kgfn+vksWuLFD/Ap4vd6Gx6T/nj59uvF8Jn+osUP8CmQymZc8HhgYYOAuflsPvQUU3MlZGbwfuraCOeHbgDtZnPrpp5/i448/piUbjRWMne9UEbL4+IsvvsDvf/97fPnll/jkk08aMTY29k7nZl9ungJ3796lnv7ud7+jb1P2912r1dq8irErH5oCKysrtO/uxUcffUSfz6QPk7nQ7BC/AuStCunDe32ZLE5lU2XE7+tht4CB+2ErKsDzvQ24k1fvew8MUrJXsQI09i2qREZmyRoGspaBAMB+j8lrWXaIUwGyqHxvfcrW1tZLvpJ0cuwQvwJk+uJe3yUlAXYy95n04ampKfE3kLUAZCrjfo+7u7sZuLP74nsKsKkyLXBTMHBvAZPfsIkM3N9QKJF9jIG7yAx7i+oycH8L0UT2FQbuIjOsSdXlJicn62y3zCapf0yXZeB+TEKL4DIM3EVg0ltUkYH7W4gmsq8wcBeZYW9RXQbubyFaC36Fm56erpP0YeyQrgIM3KXr7Y9tGQP3H6uYOD7PwF0cPr1LLRm4v4t64vguA3dx+NTsWnKnTp2uF4sFtji12U4c4fUZuB+huCI7NQN3kRn2htVl4P6GQon4YwzcRWzeG1adgfsbCtXiH+POnDlbLxTyLS6DtJvPwF3a/v6Y1jFw/zFqieezDNzF49Xb1pSB+9sqJ57vMXAXj1fNrCl3/vzFejabAUCzQrJDggowcJegqW/ZJAbubymcwL/GwF3gBh1C9Ri4H4KIAj8FA3eBGySQ6nEXL16up9NJksmdwbtATDnsajBwP2xFxXs+qYB7tZRDpZBCJZ9EOZ9CtqRAriSnZV2uhtaoh8ZogMaoh1rGQS0HVDJAQR5zEjwYuEvQ1FeaxMBd+h4zcJe+x4fRQu69967WE4k4g/bDUFOg52DgLlBjmlAtqYB7KR1CNrSGfGQD2bAbvpQG/pQGgbQGNY0F1j4HbH09sPU50K6SoV0JGjp5E0Q/hksycD8GkZt8CQbuTTbgGC7PwP0YRJbAJbirV6/XY7HoblPYdBkJePq9JjBwl6Krb9cmqYB7LryOxOZ9JDcfIuZ+jOWQAa6gESthAypGJ/pOT2HgzDT6Tk2hWy9Hlxro0vDwLsWDgbsUXX25TQzcpe8xA3fpe3wYLeRu3PhJPRIJNc7FcrofhqzCOgcDd2H50czaiAvcyUACH+S5VK/WUKvWUK1UkfLOI7z0e0SWvkTQ9UfMek144jXTsmIeweSNy5h4/zImblzGgFGBfj3QrwNsqmaqf3TXZuB+dNoK5cwM3IXixNHVg4H70WkrpTNzN29+WA8G/bRNDNqlZO2LtjBwl6avb9MqcYF7GUCRRrWcRyoQRyqYoBHxriC4M4fgziwCnudYj5qwETVjI2qC3M7A/fbt27h16xbdLt1ms73NrcK+IzAFGLgLzJAjqA4D9yMQVYKn5D766NO63+/lR7TqeyNcEmxpCzeJgXsLm/9K08UF7jkAJONVGuV8At7nW/AvbMG7sAWfdwf+uIePhB+RrAmRrJmWum4G7gzcpdfnGbhLz9NXW8TAXfoeH0YLuVu3flr3eLZRq9Uar6QP48TsHMJRgIG7cLxodk3EBe4pADEahXQAK18/w8of57H89TNs+cLwlAvwkqiUUK6aUK6aUaqaYO5l4M7Avdk97fCvz8D98DUV2hkZuAvNEWHWh/uzP/vLute7jUqlvG/UXZiVZbV6OwUYuL+dblL8lrjAPQ2AZLyKo5gJYe3OAtbvLdJy2xeGv5yDv5yHv1xErmhEtthGy3bnMJvjzqbKSK77tiS4V4tApQhUi3RwsQA1iruhkMmgVoBP9SqRbFEM3CXXbY+kQdxf/MXfUHAvlUq0Y9TrZOSdHVJSgIG7lNx8t7aIC9zJjs5ZGuVCEgGXB8FlDwKuHYSDPoTTAURSfkRSIexEtfDGSGig6hhk4M7A/d06igC/3ZLgXogD+SiQi6BUKiICG6Kw0tCplbBqAasOMKkFaNhbVImB+1uI1oJf4f7qr35e93p3UCzmUa0ycJfiPcDAXYquvl2bxAXuFQAlAGXUKgVkomlkIilkoymkwltIBl004sFVzO8oML+twPyOEjVTHwN3Bu5v10EE/K2WBPe0B0huAUk3crksttAPNwZomPVq9LcDA+1At0HAxv2IqjFw/xFitfBHuZ/97Bd1n8+DbDZDR9xrtWoLyyHNpjNwl6avb9MqcYH7D7ewFFlHdus+clsPkHY/wjcuYGYJmHEBWb2TgTsD97fpHoL+TkuCe3QZ9fACEFlAKpXEAqaxiGkscCfQ0a7DtB2YtgHDZkFb98aVY+D+xlK19Ae5n//8H+p+vweZTBrVapWBuwRvBwbuEjT1LZvEwP0thRP411ged4EbdAjVaw1wJ5ntyOAhHwXvc+S3ZpHfnkU8nsCG9jw2dOexob+ALrOBgfsr99Vnn32GBw8eHMLdxk4hZAW4X/zinyi4k79mCbhXq+T1NDukpAADdym5+W5tYeD+bvoJ9dsM3IXqzOHVqzXAnQA72b+BTJErIbE2i9jSA8RcDxCNJOCzXoPfRuI6emxtDNwZuB9eBxPRmbhf/vJXFNzj8RiFdgLv7JCWAgzcpeXnu7SGgfu7qCfc7zJwF643h1Wz1gB3MnBIFqUXaBmYfwjfk7vwPrmLYCCORN9HiPd+TEtnh4mBOwP3w+peojoP90///K91v8+DWCzSAHe2g6qoPDywsgzcD5SoZT7AwF2aVjNwl6av+1slXXAn02P4fWRq1QIqhRgqxTgqxQS2nz2F+8kDbD55iGAojdLobRRHb9Gyr8vMwJ2Bu/Q7/p9oIfcv//JvdOfUaDSMSoWMuFd2d1BtST0k2WgG7pK09a0axcD9rWQT/JcYuAveoneuoHTBnYyykyijlI0jHdpGOuhGOrgF9+o61l2rWF9eQyhdh3LqNpSTt2g52M3A/dWbis1xf+duJooTcL/61b/XAwEvwuEgnSaztxGTKGrPKvlGCjBwfyOZWuJDDNylaTMDd2n62hoj7kUAfORifoRWniG8Mk9jbTuIFU8MK54oohUdTKduw3TqFi1Hehi4M3CXfr//Uy3kPvvsf9SDQR+CQT8dbSej7iQtJDukowADd+l4+a4tYeD+rgoK8/sM3IXpy2HWSroj7jkAfKT8m9h+cAdbD+9g++FdLIfycMXqcMVriCk74Dh3G87zt+A4fxvjDgbuDNwPs4eJ51zcv/3br+uhkB+BgI+OtpfLZQbu4vHvjWraeuBO/vDk04lVy0UUUgkUUkkUU0lkSxXkykCuAhResw6b42RQ6Nqh0Jug0Jmg02pg1MjRppGhTSMH90bKC+9DrQjuDnkaPYihpxaFvppFpgikd6O6f4xCJgfURkBjpKVBq4FFr6Rh1imFZ+a+GkkT3Ik5JMMIH4VUBtlYBploCvlUji5f3BurfV1KBYVaC7XBArXRAk2bFTolB70S0KsAtVzQtr5UOemAO/F19xldr6KQCvKRDiKys4HN+XlsPJuj5VaijJ0MsJUB0goz7GOX0DF+CfaxC+i1GTFgAgbbAUe7gvpLw2CBTqvmPVYCAu+6L3nM8riLpz82s6bcf/zHb+pktJ0E2VKYwDsZdWeHdBRoPXDf+2VfQimbRHx7A/HtTSR23AhnSgjlgXAeSJCMYz90yOTQ2geg7RiCxj4Au82KXpMSvWYl+swqBu5N7h4/ZgOmjoIbtvQKbOllyNNBeBOAJwl4EkBlP7jLVUC7AzA5adltN2GsQ4+xTj2G7bomt/j1l5cmuJPfQ9lGxHeCCCx7EVrxIrQdQhJAAqAl6fE/dBCYa3eMweQcp2WnQY4OPdCpB9rVgrZVouBO/szid0RGvYT49griOytI7KzC597E2voO1jY8WNvYQThbRawIRApAQa6HsXMQbV1DMHYNwmLUwK4FrDrAalCj3TFKPSZhNbehSw/qc4ewuy4Dd/F0QcHUlPv1r/9PCu6hUAD5fI6OuBN4Z4d0FGg9cCdjcXzk4gH45580wh3NYzMNuNOAn7yd/YGDU6hgHDiLtsFzMA6eQ3+vA9NdGpzq0eJEtwYykQ65t+KIuzn6BG3+u2j3f4tSYBWLQWApCCwGgML+MQqlDuicBLomgc4pjPd348qwCVeHzLhI9lUX8CFNcCdwR9A8Tkvv/BrW7y3ScD9zIwjQCOz29h+yR2/rRefUFXRNXkXn1DUMWRR0p81hEw92YjmkM+JO+IJ/PtdrOfifP4Lv2SMEFh7DvbaJ5UAGy8EsVoJZZEs1FKv829Eqp4BS1wal1giVrg1qpRwaBWjo9Xp0Tl5F19RVWvb3dGBo1+NBk1gcBtiIu3i8amZNud/85n/WCbQHgwHkchmUSiWUy68bimxmddm130aBVgP3WiWJWiVBIx32YPPRQ2w+foTNx4/hjhWwlZNjOy9HsCijI+d7UauWUa+UUKsUQRKU6Yau7MZVDA0N4eJgGy4Nt+HSUDuUMkAGQM5BVBDfCuCe0XZj7MoZjF85i9Erp2EMP4be9y303nvI+3hwJ9C+EADyxQrqxPdqCTWZGuXOEyh1nKQxOdyPDyY7cXOqE9fH7FApZFDvhlxgf7lJB9xJz+OjXiugWg7uRgjbs6tYnlnC8p0lrM1uIsiBRogjGb9ffI98t1oqo1ou0dB3DKLr7C10n7uF7rO3MdWpxJQNNJWg0/g2T9TmfEc64E74guRqz1Nw9zy5vxvfwb3hxmq8QmMtUUGuVEWxTKIGMq1NrlRDplRDrlRBIZNBIQMNjd6InlM30X3qJhynP8RQbxfGLcCYBRi1NMevt7kqA/e3Ua31vsP993//v/VQKEizymQyaRSLBTplhh3SUaDVwL2YcKOQdKOQ2ETUv41lVxArywEsr4RQ4JSo6vSo6Q2oa7RQADTIVNdKNoZiwosCiXQU+bYTfLSfRGffCM5O9eDctAPnphwwknmyCsCgANSE4EVytAK4J2Vt6D/pRP+JXgyc7IWhkoChEIe+GIMsn0Uih0aUMnFUshFUMmEUCjkEZd0IyntodPT04cToAE6ODWB6uBcOswY97Ro4TGoYyTCfgA7pgDuZRsGnB6wUM8iEt5GNbNMy6EvC683C68kiGMqjpABKctCyJtv7XhX1WgkZ8vssHEQ2EgQM3Wg7eYuG8eRtTHYwcG/urUv85XdGRb2IyMYyousriKwvI+TzwBdLwL8bvmgW3t1IFWXQ2RzQW/lo06lg0gAmNWA2amHpn4Zl4CSNTpsZDiPQQ8LQ3Nb+mKszcP8xarXuZ7n//u//rx6JhEAinU5RcC8UyF/D7JCKAq0G7mnvLNLep0h7HsPn2cFzjxLPvSRUMNrM6OmzwTFgh72jHWSKKwkVWegWdSPteYaUZw4p/wo8pX54KgPwlAdg6B7ByfPjOHl+AqfOT8Cu4WBTAXY1D+9iOVoB3KMVBboHNOge0KKrXwODsQMGvR0GQwf02nbo5aB/dOkUQDXhQTG8ilJkDcmoD664Cq64Gq6EGjJTH7qHJtA9OAHH0BhOOdtwymHEmd42dBjJHSOcQzrgToCODByVUMzEEVlbRXh1jZaJsgpJpQUplQ1ZZRv0an6BKSnlsj0YLKJeyyOy5kJ4zYXI2hJynAnyiVuQTd6CbOI2Jhi4N/nGJQtLiF9VoF5BNhZGNhJGNhpCNhpAKupBMupBOubBgjuCuY0oZjei8GflsA6ehnXoDKxDp9Bt1qO3jX9r0tWuhM7cBZ2lGzpzNwx6LV2/QKJNROsYGLg3+dYUyeUpuJPNl8jOqalUkkI7CbZ7qkgcfINqthq4x1a+RtT1JY2trW08SQ7iSXIYT5ODGBrrw+VzvXjvfC+mxzqgBWiQ9Us57zyirq/o90Ir9zAXsOJZwIq5gA2cfRST1y5g6toFTF6/gD6dDL06oFcLmIXFcK+9I1oB3EPZEiy2DCzWLCy2LAy9V2HouwFj//uwdY9j1My/PiclIkvI7TxGfuchwluL+HY9i2/XMri3mkFC0wtl3xkoe89C338aH01Y8cGElZYDVnLXCOeQDrjzUyhI5OJh7Dx6zsfjReRNPaiNn0V19Axk/WNw6gCHFnDoAJ18b/pFDrVKGjuP72Pn8T3sPPoW0YIa+ZFbu3Eb43Y24t78O3dvahNQq5RRI2moq1VUs2HUwkuoRlyoRVyYmffgqzkfvpz1YjUuh+PMx3Cc+RCOMx9hpNuESRswYQUGTBxkciVkcgVkCiXkMhk/jVHGT2cUy8HAXSxONbeeFNwJtJNIJhMM3Jvrx5FcXfrgvrdlNnldXkNo4Q8IzX+B4LPfwe324GluEk9zE3ian8Dk9CBuXO7H+5cHcGaqkwI7WZ9GyoLvORIrf0Bi5SuEV+7hwaYa90lsqFAxD2P02jWMXbuKsWvXMNQmw6ABGDICNhGN6EgX3CuYWapixlVBuABYumSwdslh7ZTD2n8R1oHLsA5cQVf3MF20RhasDZkALr6OQmABBf9zRD0uPHJ58XDJg0dLO/BXO5A1nUTWdBoV2wl8fLYHH57pxkfnujHcaWhMsxJCokjpgDvJIpMBkKbTXDbuzmHj3hw2780jZx1A9eQV1E68B+XYKYy0yTDSLsNouwxGJRnB5Rc81qpZBGa/RWDuHvxPv0Uop0DMcRMx54eIOj5g4H4kv2UO6aT5CBBeACILQHgRX89u4fPHHvz28Q6WYwr0nr8N54VbtGR53L+vOds59ZDuQ4GfhvvNb/6fOgF2HtzjFNzzeTLizjZhErh3b1w96YM7AfYX+Z4Dc3+Eb/Yr+J5+hc1NL56VJvGsOIH50gQmT/wwuFfCK8i57yHr/haJzUe4s1zCN64SZlwl5I0DGLr8Poav3MTQez/BqJkAA2h0CGvwtUVH3POYWSpgxlVApKpD55ATHYM96Bh0wuEchtM5QqPb3gmS2bGRJi4bQjnpQTnhQSq0BdfScywuLmBp8Tm20gb4MQ4/JhBXjeP9KwO4fqWflkOOdvrH3t4ffm/cGY/og9IB99RugsckMmEfVr5+irU/zmL1j3NIWQZRmr6K0vQ1KMZOY9qmxLSdD5Oa/PHOPwPq1TySq48RX36I5MojhHIy+CxX4DFfgddyFWM2BVucekT34TufloE7fvvb3+Lzzz+nZXd3N27fvo1bt27h5s2bB8rLwP1AiSTxAe6//ut/1smiVALuiUSsMeJerb5uSwtJtL1lGiF9cH8x2kZG3LxP7mDn0R+x8+hrbGz4sVidxEJ1gsbUyR8Gd8Q3UfY9RcX/BBnPM3w1H8OXc1F8+SyGlMaJ/osfof/ixxi49DEmrDJMWECD5AsWyyHNEfeH+MaVxsxSBjOuNGIyG3qmL6DnxAV0T53HSLcVI10mGj0mHd2QhYSWrE0o51ArZlArppFPBrG9eA87i3ewvXAXawE5XIlBLCeGsF0YxOUPxmi898EYhvstIFnmSJJIUjb7bbx0wJ2kfozRSAU9cP3+CR9fPkXcNITc5HXkp65DNnYO53rUOOfQ4FyPBhYdWSHOv3FDrYyiZ64RoSyHdc1ZrJFQn8OoTc7AXagPLAbuDNyFem8KqF4U3HO57C64x2kudxLVKtuESUA+vVNVpA/uZKSNzIslidnz8Dy9T+e27jy6h43NEFYw1oiJqX5cvdCLqxf7cGrMDk2tAm2tAk21Ai7lQTXsQjW8hJzfhS/nvPjyqRe/n/UiqXLAee4W3W6798JtTNtljV/+YspaIF1wT2BmKYkZVxIJlRO9Fz5FL/Hq/KeN9H9TVtBMEz90lHNxRBd/hwiJhc+xuFnE450ePN5xYDHixLlbJ3D2kxM4d+skhofs6OAAOwdaMnB/p0fUvi8TaI/QSAW2sfD5Iyz+jsRjRAwDSI1eQ2r0KuojZ3ChV48LfQZc7NXDZlRCrpBBrpBDLq+Di7jARZfARV2I5gAXJrBEYxLDFjmdF03mR4up70onHeRr7hUG7gzcD+tRIuHzcP/1X/93vVAoIBaL0hF3Au0E5NkmTNJxXfrg/iKjBMlIESGpxdaWEF5dQjCYhBcOGj70wNnXgYkROyZHbejv0gGpAB/JADIRL+JBD2KBHUQCXjzb5LMZkCgZ+hi4C6hLvLxzKhlxz2JmKYcZVxZJtRODlz+kMXDpA4xZlRg3AxPm178dqeQTiC//AfHlr2gsrqfxwG3Ed+42zAfMOPHBRUzfPI/pDy5iZKgbTjUawcD9sG4Osg8qGXWPIx3axvJXD7D85XdY/sMD+DkrgvYJhDsmkbWNYNRu2g0zujraYe5q46PDAHXaA3VqB+qUB9kS4IETOzR60W2QwbmbjURga4xfKyIDdzbH/aBexqbKHKSQNH7O/frX/1edbLhEoD2RiFNoz2YzbBMmafhLWyF9cN9LL8bnf85GQrt5nANIp/NIwIQk2mlpMhnQ1WFAp90Ak66OvHeeLkrNe58j4PPD7Y/D7Utg25+g+YM9ET6PsNw6xMBdQH3iZXB/hG9cRcws8esR0lonRq7cwMhVsibhBkbMCoy0gcbr1iNU80mk1u8gtf4NkmvfYGEtgvtrMtxbA2Z9aoxeu4HRq9cxeu06RoZ66cJkEsMGgGsyuUtnqkwaAJnnnkIm7MHazD2sf3MPazP3sZVTYEfVhW1lJyKqTnQYOmAz2GnpGOzCwLQDAyd70DfRBUMxAWMhDmOBbMRG/gwwIQEzfQa0qTk+/7cG0AthZfEb9isG7gzcD7pVGLgfpJA0fs7953/+d71SqSKVilNwJ9BO4J3kc2eHNBSQPri/smsi2TGxxO+aWKnUUIGiEQqlHCqlHGqVAiin6QhrbPlrxFe+xtpWAM88Fcx5Kljyl3d37KuiUKrC2DPGwF1A3eH74F7DzFIdM64asjonxm9cwfh1Eu9hsF2BAT0wqH99BqBqIYWs+z5dnJzd/BbP17y4s5zFHVcGj7Yr6L/4CfrIGoeLH2NkeJCfbrG7zqHZG6lKB9zJdDeSWSaLbNQD97d3sPntDNz372AtlMdKToXVrAo7BT1U8h4oFQ6o5A70TQ7i9M1xnPpgHCeuD8NSq9Cw1iog61bL+58BMq6x46aYUgUycGfgftAjmIH7QQpJ4+fcf/zHbwj10FSQqVSC7p6ay2VoZhl2SEMB6YP7qz6REXg+RWStUkI5n0Mpl+WjUkOxChRIFLLI+p4h7Z2jpccfwUawgI1AAe5QEel8mUYmX4aua5SBu4C6w/fBHZhZAmZcQFbvxOSNy5h4/zImblzGgFGBfj3QrwPdNOuHDrJAtbDziOZ0L2w/wPzKNr5ZiuHrhRgebObgPH+bzpkn5ejwEKZtwJQdtGTgflg3B5/SkQRZLOx/9gS++ce0XPeGsBrJYDWcxnasjFy5E/lyFwrlLnQM92Hq2jCmr41g4vIQzFDADBXMUMKgUkFnVENj0EBrVEPJcXSnZLI2WUSbHoOBOwP3g3oZA/eDFJLGz7l///f/qnOcDOl0km7AlMmkGqPu0mgia0XrgTuZMsOnhivn00j6PEj5+YhlS4gVgWgBSJfrkKEEGcrg6gVUckkUklEUEhFk41G4Q2lsBtLYDKbBmQcZuAuoKx0FuNdLGZR8T1H2PqHls2U3/jAfxlfzIXy7lmbgfiz+76V1LaGUSyK+vYnE9ibi2xvw7Ljh9mxia2cTO/4gAmkTgul2BNMmaKw2OCe64JEfOe8AACAASURBVBzvhGO4A3oYoUcbLc0mEzoHregatKFz0AadjKNpPEkWVxHtncbAneVxP7AHMnA/UCJJfID7t3/7P+oKhYKCO4H2dDpFR93JlBl2SEOB1gN3smU6GbUrIp8MIbg0vxvP4IkXsJ0BjVhNi/aeIZh6BmFyDMEsz8FadMNScEOX3caj1TAerYTxYCWMgr6XgbuAusORgHs5i1rgGapBPp653Phi1ocvZv24u5xg4H4s/pO3ZSStYxXVchGFVAIFsjFgKoHQ1jz8a4/gW3sIz6YLq2E1lsNqrIY1KCt0MFr1MFpIGKCEHSrYadnhcGD0fD/GLg5g9OIAzAoZTeNJggC8WA424s5G3A+6Vxm4H6SQNH7O/eu//rquVqspsGezaVoSiCclO6ShQOuAO531BdRzqNezNDLhHWx9dwfuB3ew9fAeVoMZrKQ4LCc4hDgznOc+Re+5T2k5aiphCguYqi+gr7SEz5/s8Lv2PdpBXNnDwF1A3eEowJ3kdOd3bFxAPfwcc0ub+PyJB58/9uKbpShNL0nTgZ6/hREyVcYOPiUomypzLHdG0v0A4YXPEVn8Ar7l+3jqAR57gCceIJatg/wDsnFgnUMdTtTqTqDuRNfwMM59Oo1zt6Zp2amSw85x6OA4GAWQyvNNxWPgzsD9oHuFgftBCknj5xTcNRrN7ih7mpZkygyZ716v74KQNNrasq2QPrjvjdLx2WXyyQDycT/yCT+ifg82lt3YWN7G5soWkhUOOaUOOaUWVYMVXSPn0EnjPJyaNPqKBNoXYM0ycBdyhzkKcK+Xsvxoe2AO1eAc5lw7+HI2gi9mo7i7ksHApY9oeklSjgwP0M23SJpJEmyO+9HfLdngMlLbT5DceoKYx4W1KLAWBlYjQCKZRikdQikdRjETQzJvRbJgQzJvh66zH8OXpzB6eYqWgzYDBk1aDJi06NCr6Hz3vWhycqDXisjAnYH7Qb2MgftBCknj5w1wJ/nb+SkyabpQNZmMo1YjIMQOsSsgfXAnr9ZLjYhvryLmdtHwe/xYC1SwGqxhLViDxtQGS5cF1h4LLJ02WDr6Yenog8XeB3M9Cmt2AZb0AjQJBu5Cvu+PBtwzKHmfouR7jJL3CZ4tB/CH5xl8NZ/G/fUKRq68j+H3bmD4yk8wMtzLp5hsB0bbWDrI47hXiqkgCrEt5GPbyMYDCGeA0G4kI35k/IvI+JeQDqxgJ27AdsJAy4rBAfv4JDomJmEfn8L0oA0nBsw40W9Bn91A57nvBQP343DyNddgGzCxDZiafAuK4fLcZ5/9Jx1xLxbzyOV4eCfQTqJSYbunisHEg+oofXAnC9rInHaSCSkP//xjeOce0Nja9GO54ICr0IOVYg/6h3tw+qQDp085MDbcAaNaD6NaB4NGB23OB1VsAar4AqohBu4H3VfN/PlRgDvJKsNnlHmIPM0qE8Y3SxX8cbGCh24Zxq9fxdg1kmLyKoaHHTS95KCBj2YDn3TSQf7wXVUrF1At5WhUygUUK2hEyr+M2OoM4qsziK7dw/OAAs/9fMTQCXXXBNRdkzQunnLi8ukeXD7twHi/mS5S1ewuVhVylhk24s5G3A965rIR94MUksbPuc8++x91tVpDN1wi+dtJ7G3GRP4fO8SvgOTBvV4E6mmglqbl5sP72Lh/D+v372HTHcGG+iQ21SfhVp/A5FQfrp134No5B06N2V76pS1P7TTmOBcCDNyFfOcfHrjzaUNJ+lCSxz29cR/pdT6ebyTx7YYSd9dVeOrT4cSNC5i+fh7T1y/wO6dqAKeWDwbuh3W3kLdn/NQ38sa3VEIj5HIZVCo5DaXyZcQm02hiq98gvnoHkdW7mPcUML9TxPxOAd5sG/LaEeQ1oyhoRnH50iCuXRnA9auDmB61wwBAD9CSgfth+fiW52Ej7mzE/S1vnVb6GverX/07HXGvVisoFPI0f3s8HkU8HmObMEnkTpA8uNdyQCUGlKNAJYrl7x5j6dtHWLr3EJueNKL2i4jZLyHWcRETo924NGnBpUkrJvuML70mlzFwF80df3jgTkCRvLGpoJKLI7r0LaJL92gsbhfwKGimsZCw4uy1Uzh79QQth/vt6FQBHbvBwP2wbp29PO55lEolxGJohE6nhsWihcWiQVub+qULFhO+3akyi0j5XdjcCWJjm4/tqBy+ohO+Yi/8BSfOXx3BlRsjuPL+CKYmOtG2m2GGlGSuu1APNuLORtwPujfZiPtBCknj59y//Mv/TrPKkIWopVIRxWIRsViEBpn3zg7xKyB5cK+kgWIAKPppPPv2GebuPsPs3TlsBUqoDP8E1dH3URm+gbF+G84O6HC2X4vRTvXLC9MYuIvmZj88cCdvFUn60CJK2Sj8s3cRmL0D/+wduALAs4wDc5lerJZ68d6VMVy6MobLV8Yx3GuBWQ6YdoOB+2HdOmkAJKNZik7d3N5GI0wmPfr62tDX146uLjJG/uKoFFJ0YSpZoFpIhRDaXkZoawXB7WW4vXksBG1YCNqxELDj9I0xXPpgHJc+msDkdDcsAMy7QTZlEurBwJ2B+0H3JgP3gxSSxs+5f/7nf6XgTl72lstlOmWGQHskEqY7qLJD/ApIHtzLCSC3DeS2aDy658KDmSV8N+PCdgTQn7sNw/lb0J/9FKOONkzbOZywcxgwvTLFgYG7aG72wwN3MsJLBihyKKZD2CJpQ7/7BtvfzWAlqoIL41iqjWNLOY4b7w3g+uV+vH95AEM97dBzfB7wlxGyORJKZ457DECERiqVwuIisLAALC0BHR0mTE/bMDVlw+Cg6WWh6y/SQdarZWS3HjRifT2MO8tGzLiMtDxxcxLnPp3ChVvTmDjlgA2gYd/dTbU5Dh58VQbuDNwPuksYuB+kkDR+zv3TP31G57iT3VMJtJMgU2Wi0TBdqMoO8SvQGuDOQzsF97suCu3ffbOEzTCgPPkhFCc/pOVUnxnnHSqc61FizEZejJMRV363xkLQjezmPLIbzxBfX8Td1TBmVvjIvrIB04Spion2Eibay+jW1wGlElCpaCnjODpXlpxdaHNmFxcXG3Mov/jiC9y+fRu3bt2i5fj4uGhu9u+DexkzSxXMuCrIaJ0YvXYNY9euY+TqNQybFBgygkYHWYW476gV46gWgqgVQsjGvFh+vATX40UsP1pEsGJE3DKJhHUSWds4zk920jg32QmnVU8XNJIhj1dO2RQNpQPu0RfgHo9h4UkKC4/TtDTY7XBO9aN3agA9I91o08jRppGhXSOHUv7inUe9VkFu67tGrG1EMLPWTuObNRNOXR/DxQ8ncOnjcUxO9zRG3MnIOxtxb8rt++KiP2aOe7ce05YCpi15DBrLyJaVyJRVyJaUkMsV0Gvk0GtktBTLEY/H2Rx3sZjVxHpy//iPBNzVkMvljRF3sjg1GiUjHokmVo1d+rAUaGVwJykgq+PXUR2/gerYdZwasuHaoAFXB/U40aUEkG1Ewr2O4Owcgk9n4Zt/jrlgBk8CKcwG0yiZB1/agGlUl8eYLotRbRaduhqg1zdCIZPRufPk7EIDAWmC+0N848pjZqmAGVceKY0TQ+/d5OPyTzBqVWKsHRgzAZ2vbJVZSXtQim+gHN9AIuDGs7kQZufCmJ0NIae3Qzs6Ce34FAyj4xjvacN4dzsmetpgN6gb/hKfm31IEtwjQSzc82DhrgcL33oBiwNtU1MwTk7DNDqMXpMSfWYV+sxK6FUv/kT+Hri7o5jZsmLGbcE3bivOXhnBe++P4MpPRjE50dnYRZXspCpkxGMj7q+MuHcqMN0ex3R7An26DIJZA4JZPQ2VSoNOkxKdZhU6TELooW/2hGDg/mY6tfqnuF/+8n/bBXcFKhUyVaZMgT0SCdGUkOwQvwKtDO7Lvgqyg5eRHbyEzMAlXBjrxkfjZnw4bsK5XpIIjtzjJBIILi1j7Y9PsE7i/nOs5ctYzZexliuh3jX6ErgPK1MYkscxrIjDpq0CZjNgMtFSLZc3stUQgBfSIV1wT2NmKYUZVxoJlRP9lz5B/8WP0XfhY0zalZi0gm6Y1ENSh+w7ipEVFHxzNCI7a/huoY77uyHvcmLk2hSGrk1j6OIYnDoVHDoVnDol2pRy+jZlL5rtsSTBPeTBwpeLWPiKxBIypn7UJi+hNnEJqrGTONWjwcluLS1N2hfI/T1w345jxteBGW8HvvF04MLFAVy9Mojr14a+l1WGgXuT7+QfM+Jur2Ha4MO00Q+nKob1uBnrcQvWY2ZodQYM92gw3K3BYJcQ3om9ma4M3N9Mp1b/FPfLX/6qrlKpoVQqad52Au7pdJKCO5kyww7xKyB9cE8BeU8jZu8v4cm3i3h8dxGunRwiHScRJmGfwpmRLnwwbsVPxiw420tmJ5O3SiSSCK2sY+PuPNzfPsfGgyXslCo0tksVoGMQXSdvouv0TVr2K3PoV2TQr8zAruegtFuh6rBCZbdBo+DBncTLuS+afy9JBtxjbuQ9T5D3PEXGM4tvXRHcJ7EcQYyzwzr1E9imfwLb5PsYsSkwTnY5tQKvrGlEMbyGvO8Z8t5niHm38HS7DU+22jC73Y62gT6c/skYTn8wjhNXh2EF6LQKEsRbIR2SBPfAFhZ++xgLn/MR1vchNXIZqdH3UB86hbNOLc7thkW3D9zrNRS8z5Db9dUTyeFpvBtPEt14mujCuZNOXD7rxJVzTowPWBp9lXgqtKlt+++x1hhxJ2mEXHxEl3FndhO/f+zGl4/cWIkA9hM30XHyJjpOfIAhaxVj+gDG9QF0qZLYSnfAne7AZqoDBmMbJpxaGqM9QuutP/zkYOAupKeqcOvC/cM//EsD3KvVKkhkMikK7iTYIX4FJA/u1RxQigLFKFCKYG3uOVaePMMqie0oNmTd2JT3YIPrQl+HCSccBpx0GDFgJQ90Poc3KcupKEoRL4oRH3IhL7aDSbgDCWwFkyiozDD0n4B+4AQMAyfQ025Aj0mPnnY9uq1G2LtNsHeZaalVyBtpJoX2klYq4F7JhFCKbKAU3UA+soHF1S0aS2tbCGTlKJnHUWofRck0hi6jDA4j4DAAplcG38o5ko0kglI6hmIuj2TFimTZilTVBquzC0PTPRg56cDgRBeMu7m+SSm0NymtAO4BmRnR7jHEusdQ6OrHkFWNIauKhkG9H7nr1M9SOopiKopcVYGUyoGU2oGkyoGxASsmh6yYGrKht+PFzql8igbhHi0B7qUUkN4CMttAehtPZl24/3AJ9x8uYtWbhqznJGTdJyDvOQFbuwYOQwU9xgpsBhnqmm5UNF2oarthaW9Dn1VFo9citN7KwF24vUwcNeP+/u8JuKtAgmx4QcCdbMIUDgcRiQTp/2OHuBWQPLjXSgCB90oOqGYRWJ6Ff+kJfItPsLm5g2cJNebiKszHVdBrNehqU6G7XQ2LnlAcwTB++xWjvgZLew42Sx5GbQZulw+bS15surxI5jjUzF2ApZuWHY5BdPQMwe4YgtPRjVGnESOONpq1RquUvZRmUkh3j1TAvVbMoJKLopqNoZwJw7O+CM/GIrwbi9gJpbCdb4M7Z8RW3giDSoZ2NWhoX/lLqgoVKtCgCg1kSgOsnV2wd3bD2tGNji4Lurra0NXdjs4OI317shdCm1LRCuDuKSkQNNoRbLMjZTTDolfAqpPDqpdDrdg3x70OVDneU+Kttt0Cq7MXVqcTdmcvemwGOC16OKw6WA18SliyFoWUDNyb/LQiz/FiuBGup3OYf/AY8w+eYH3Th5iqCwl1Ny3VRgva20w0TGYLenqdcPQ50d3rQKfFiA69HHadArZ9b2Oa3LoDL89G3A+UiH2APKd4cFdCqVTRXO4E1MkmTATaQ6EA3ZiJHeJWQPLgTkbM6zU+UENm6zHSmw+Q2XyA7Y1l3F3L4O5qmpaFcp1moFDIOMhlBMN6dqMbfcNtOHVZg1OXtBiZkGHj/io27q1g/d4ygr4kUnIF0golLc2jl2EefQ/m8SvoHx7DxT49zvfpcKFfT8GdAIAQIUAq4E68rteqfFSKSLkfIr31EBn3Q6xvuvHtWgbfbeRwfz2LWr0OknREthsv9Wa9E3XjEOptwzB2DOHS2T5cOteHi2f74LQZYFDIYFDIabnnqRC9bQVw30rm4ZHJ4ZErEJbJISd9mAMtibeNg5Oj3jYEEF+Nw3AMDuLSuX5cPt+Pi+f6YFIrYJTLaGhlXKOfCrG/ttxUmXoJqGcasf30ATbu38Hmd3exQdYgZZVYTSuwllGgqHVCZhqF3DQMQ8cILp/rw3sX+vHe+d2+K+Ng4AD9SzeHsH+XM3AXtj9CqR33i1/8c53Mbycj7hzH7W4zXaTQToKkh2SHuBWQPri/7E8xuIRCYBGFwAKCXjdm3WnMbmUwt5VGvrT/DRIZfu0A0EnLnn4jJs5oaQyMKeGb24J3dgueWTeioRRIclSyswEpDX2nYBw4A0P/GfT09mO6S4OpLg0t1QrhIoBkwH2f5QTei4EF6jcJj8e763kac1sZVGtkKtQPHLouwDAAGPuht/Xh9FQXzkyT6Ia9XUNTPe6lfRTyU0A64J6k603IupNsNICN+y5sfkdiGf50HmTyZnB3OfkP+sHJAEM/9RTGAXQ5nDhNPeVDJ5c1fBXaVLbX3WMtMVUGZKCQ7K1ANkUrILT8HIGFWRo+9xbcaWArDbgzQFHVSf0lPmstfbsed1OPO01a0fTd/Z4zcBfyU1Y4deP+7u/+6SVwl8nIRkwVhEJ+BAI+FIukE7FDzAq0GriXkz6Uk16UEx6kEhFshQvYihSwHSmgVNkP7uQFOdnonN/03GLXoLtfhe4+FexdcsS3I4htRRDfCiOTytNfJ3uhtvVBQ6MfJosNTpMSjnY+9ueUFtp9I0VwJ6Pve36TMhaLNfwmvtdeB+5qE6CxARo71AYL+p0m9DnaaWnUKmnKx70Qmpf76yMdcM+/2BArk0BozY/wuh/hNR8ShdLunqr8H9CvBXfqKR8mi6XhKfFWLeMangptyhMDd/J85vfVIJHye5D0biPh3UIiHEa4AETyQKQAlJV7fdcGlcHKe+wwod/ZjjadSjR9l4G7kJ+swqwb97d/+4+74M5vWkBG3cmUmUDAS8E9nye7CrJDzAq0GriT+c+1UhakLBZySOWrSBeqSOcrr4y+knmxZOESCTXUWjkMRjn0bTJodTIUM3kUCLCn8iiXKnQsqArQUqE1Qq5to6VKrYVRLaML5Axq+cuv7QV240gS3FGnXleJ78UMCoUC9Zp4nspXUH/NgDvkamImINdCodLAoFejzahGm0ENlUImqJSPr7uVpAPupHcRaKugWi4il8giTyKZRbFSpeOwe1umvYbcdz3V0FKt0cBo4D0lJZ02JYI57a+2rzVG3PlEAfyTtoZSNoNiJoViJoNiPod8BchXQcsamepI+64GcqWWems0qKjPaoGla33TXwNsxP1NlWrtz3F/+7e/rJP57WS6DNmEiQQ5CLSTyGbZ7qliv0VaDdzF7tdR1l+a4H6Uionj3NIBd3Ho3Yxatga4N0NZ4VyTgbtwvBByTbif//wfKLiTOe4KhQIymYxGMOiD3++jOd3ZIW4FGLiL27/DrD0D98NUUzjnYuAuHC+OqiYM3I9KWeGcl4G7cLwQck24n/3s7xvpIMlUGQLtZNQ9HA5QcGe7pwrZvjerGwP3N9OpFT7FwF2aLjNwl6av+1vFwF36HjNwl77Hh9FC7m/+5hcU3Pemy5DFqRwnQzQapgtUYzG2e+phCN3MczBwb6b6wro2A3dh+XFYtWHgflhKCvc8DNyF681h1YyB+2EpKe3zUHAn89v3gzsZdU8kYggE/HT3VLJglR3iVYCBu3i9O+yaM3A/bEWFcT4G7sLw4ShrwcD9KNUVxrkZuAvDB6HXgvvrv/673awy6pcWqKZSCfj9XgSDfgbuQnfxgPoxcBe5gYdYfQbuhyimgE7FwF1AZhxRVRi4H5GwAjotA3cBmSHgqlBwVyiUUKvJAlU1XaBK5rhnMin4fF74/R4BV59V7U0UYOD+Jiq1xmcYuEvTZwbu0vR1f6sYuEvfYwbu0vf4MFrI/dVf/W1jxF2t5sGdTJ3JZjMU2r1eD2o1klOVHWJVgIG7WJ07/HozcD98TYVwRgbuQnDhaOvAwP1o9RXC2Rm4C8EF4deB+8u//HmdwDqBdjLizs93V6JYLMLn24HXu4NyuQw2zV34Zv5QDRm4i9e7w645A/fDVlQY52PgLgwfjrIWDNyPUl1hnJuBuzB8EHotuL/4i59RcCfQTrLL7EWlUqHQ7vN5UCySjd7J8botCIXe1NatHwP31vX+1ZYzcJfmvcDAXZq+7m8VA3fpe8zAXfoeH0YLuT//879pgPvePHcC77VarTHiXijkUX/tvuGHURV2jqNSgIH7USkrvvMycBefZ29SYwbub6KSuD/DwF3c/r1J7Rm4v4lK7DMU3MliVDLizk+X4UfdSUrIvakymUyGjbaL+F5h4C5i8w656gzcD1lQgZyOgbtAjDjCajBwP0JxBXJqBu4CMULg1aDgTiB9b447gXby72SeO5kqQyKdTtJmsFF3gbv5A9Vj4C5O346i1gzcj0LV5p+TgXvzPTjqGjBwP2qFm39+Bu7N90AMNWiA+94cdwLtGo0GarWGzm/3ercRj8d2oZ3NcReDqa/WkYG7GF07mjozcD8aXZt9VgbuzXbg6K/PwP3oNW72FRi4N9sBcVx/H7jzedz3wF2j0SIQ8MHj2UYsFkG9XmOj7uLw9Hu1ZOAuUuOOoNoM3I9AVAGckoG7AEw44iowcD9igQVwegbuAjBBBFV4CdyVSn6aDIF2EpFICB7PFsLhIB1x34N3EbSLVXGfAm8D7ltbW7h48SKNCxcuwGAwME0loADx9dGjR3j48CGePHnS8Jd43NvbK4EWtmYT5ufnG76GQqGXfG1vb29NUSTW6p2dHerxXv89d+5cw+f+/n6JtbY1m0PWE+75S57RxNfbt2/j1q1buHnz5oGifPbZZ3jw4MGBn2MfELcCNB0kmePO52/nF6YSaNdqtXSKDAF3MvJOoJ3NcRen2W8D7isrKxgcHKQxMDBAp0+xQ/wKRKNRbG5uwu1209jvscViEX8DW7QFHo+H+km8TaVSjX5L/CXPcnaIX4FYLNbwmPhMnsskiMdWq1X8DWQtQKFQeMnjsbExBu7svvieAq+AO4F3NX3QE3hPJuN0jrvf722AO4N38d1FbwPuz58/p6PsRqORliTzEDvErwDZWC2dToOM7JDY85d4TN62sUOcCuRyuYavpVKp4Svxl/VdcXr6aq1J393rt6QPkz6794xmfVcaHlerVerx3jP6xIkTDNylYe2htqIxVUahUEKl4kfdCbhrtTpksxkK7mSeO8nrzkbdD1X7YzvZ24A7efX+Yr2DhqYHZYf4FSC7IBMAICM7JMiblL0gG7GxQ5wK7HlKSrJ53n5fWd8Vp6ev1pr4utdv9/fdvSxw0mhla7eCcNaex6Qvnzx5koF7a98Sf7L13J//+V/TqTJyOYF2PnQ6HQV3svHSXkrISqWMWq3KpsuI8CZ6G3AnC6GcTicNh8PBRmNF6PufqnIikQCZVkHC6/U2PCY+s7nQ4jU5EAhQP4mvZMRur9+Skk1zE6+v+2ueTCYbfZf4TJ7Le89ok8kkjUa2eCsIrO/1Y+Lx+Pg4A/cWvyf+VPO5n/70r+oymZy+Tn11jjuBdTLiTtJClkpFOupOgh3iUuBtwJ3MoTxz5gzOnj2L06dPQ6/Xi6vRrLZ/UgHyy2Bubg6zs7N49uwZ9ZgE8binp4epJlIFlpaWGr6Gw+GX+i6ZLsMO8Svg8/kaHpP+e+rUqUbfJQDPDvErkM1mqcdPnz6lz2iyfoEtThW/r4fdAu7P/oyAuwzkNfneAtW9xalkhJ3snurzeZHP59iI+2Grf0znextwJ78kPv7440awEZ1jMuuIL+NyufD73/+exh/+8IeXPB4dHT3iq7PTH5UC9+7dw5dffokvvvgCJPvI/r7LFi4elerHe97V1dVG3yX994MPPmj4PDExcbyVYVc7EgXIG9G95zMpyWAKA/cjkVrUJ22A+/4Rd7L5klarAcdxdLSdRC6XpeDORtzF5/fbgLvf7288MMiDw2w2i6/hrMbfU4DlcZfmTcHyuEvT1/2tYnncpe8xy+MufY8Po4U/AO58ZhmyYJUH9x1kMmlUqxUG7oeh+jGfg4H7MQsu4MsxcBewOe9QNQbu7yCeSL7KwF0kRr1DNRm4v4N4LfRV7qc//es6GVl/MeKuBD/irqUlWZzq93uQSiVBUhUReGeHuBRg4C4uv46ytgzcj1Ld5p2bgXvztD+uKzNwPy6lm3cdBu7N015MV6bgTua479+EiaSX2svlHgh4aR73RCKGSoWBu5jM3asrA3cxunY0dWbgfjS6NvusDNyb7cDRX5+B+9Fr3OwrMHBvtgPiuP4uuHMU3BUKsnMqyeeubuyeGg4HKbjH4xE64k5yybJNmMRhLgN3cfl0HLVl4H4cKh//NRi4H7/mx31FBu7HrfjxX4+B+/FrLsYrvjTHncxpJ5llVCoVBXeS/zcejyIQ8CEWi1BoL5dLDNxF5jQbcReZYUdYXQbuRyhuE0/NwL2J4h/TpRm4H5PQTbwMA/cmii+iS3O3b/9lncxv35sqw++gyoM7mS6TSiUQDPoRiYQotJOdF1lmGRE5DICBu7j8OsraMnA/SnWbd24G7s3T/riuzMD9uJRu3nUYuDdPezFdmfv00z+vkxzuBN75EXeSz11FoZ1ENptBMBig4F4sFii8kykz7BCPAgzcxePVUdeUgftRK9yc8zNwb47ux3lVBu7HqXZzrsXAvTm6i+2q3Cef/PR74E7muu+Be6GQRygUoFEqkRH3Ip0yww7xKMDAXTxeHXVNGbgftcLNOT8D9+bofpxXZeB+nGo351oM3Juju9iuXLFe3wAAIABJREFUyn3yyZ/V5XIFFAo55HJ+xJ2MvPPgrqMj7HvgXiiQEXcG7mIzmYG72Bw7uvoycD86bZt5ZgbuzVT/eK7NwP14dG7mVRi4N1N98Vx7F9wJtO+fLqNszHEnu6UScCfZZcjoe6lUpPPc2SEeBRi4i8ero64pA/ejVrg552fg3hzdj/OqDNyPU+3mXIuBe3N0F9tVG+Auk/Hwvjfivrc4leNAoT0UCiKXy+6Ce0ls7Wzp+jJwb2n7X2o8A3dp3gsM3KXp6/5WMXCXvscM3KXv8WG08BVw31ugSkbcNXTUXS6X0YWpPLhnUCwWKbyzQzwKMHAXj1dHXVMG7ketcHPOz8C9Obof51UZuB+n2s25FgP35ugutqtScCej7SQdJMksQ/K4kznue+BO/jsaDdNR93Q6RaGdZJdhh3gUYOAuHq+OuqYM3I9a4eacn4F7c3Q/zqsycD9OtZtzLQbuzdFdbFflPv6YLE4l4M7vnkpSQe6BO1mcqlarKbhHImGa051AOwm2e6p4rGbgvs+regWolYF6BbVKCfl8CYVcCYVCCWXyI8hQhRx1Tg6VVgOVTsuXZNG2DFBygFImHu9frWlLgHu9BtTLDZ8L+SIK+RLyuRJKpSpqkKMKGfVaodFQf9U6LZRqFfV3z2cZJx6fWwLc69VdT8uoVct8vyW+5ouv7bs0xbEE+m5LgPuBfZd/PtO+q1ZDpdVCpdNApVGLtu/uf8owcBfPM7eZNd0Fdxk4TkbhnYywE3hXqzU0qwzJLkN2TY1GIxTcyQLVfD7HwL2Zrv3IazNw3ydYJQtU0kAlhXIuBb83hgAJXxyZfB1FqGmU5VpYHF0w93TRsr1djzYFYFQAbcofaYCAPt4S4F4rAmXeY+J1yB/nPfbGEYvnGx4Tnw0ddlh6umAmXtstMCpBfSYeKxi4C+jOBVDNAWXe03I+SftswMP33XSu9qLvyjS8n7t912Qy8P2W9F8lICJbX9K/JcC9VuL77W7/JX03SHz2xhCNvdx39TYrLI5u+nw2dVhpn93zWayDKwzchfXIEWptuI8/vk3TQXIcR+MFuKsbudyTySSF91QqSaGdzHVnu6cK1dLv14uB+z5NSjGgGKKRTwTger7Dx/wOIukasjAgAwOKynY4p8fQe2KCRk+XBR1qoEMDdKrF431LjriTP86ox0Fari56sLzAe7zjTVF/s9DT0j48BOf0OPpOTsAx3Md7rAY6NYBaRG9WWmLEvRRv+FpIBbG823dJGUpUG77m5W3UU77vjqOnx9bwlXgrpjcp+/tvS4A7+eOswPdbEusuT+MZvbOToB7zoYdtcBDOE+PoOzEBx+jAi76rBjRycT6jGbiL07fjrjX30Ue36QZMBNrJVBl+91QlVCpVIyUk2T01mYzTyGazyGbTbPfU43bqHa7HwH2feAU/kNuikQ5t4rsZF777xoXv7rjgidSQgAlxmJBT2zFx/RImblymMTLUjT4d0L8bYh21a4kR93ICyG0DOTctH3+7jO++WaJeu1aiDY+J171nT2PiOu/x2Lkp9GuBfj3vs05Ev/xbAtwLgd2+u41sZBMP7rhw/xsXHsy4sBUqU18TMCOjsGD8+iVMvv8e7cPDI85GvyW+MnB/h18mR/1V8kZl9/lMyqf3l+mzmfTdxaVQw2Pidc+pk7vP50sYP3/ypeezQXHUFT2a8zNwPxpdpXbWBrgTaOfBnd+AicD7XkpIMspOpsnsB3eWy108t0Jrg3udvGPfjRqKsR3kg+sohNaRCOzAtZGAaysNlzuFRL6OqkyFqlyFukoHc+8ILH1jMPeOoqenA/0dWgx0amhJplEQriODsiIamIV0wf2Fx5VsFPngGgqhDer1ijtB/XVtpeCNFKm/FZmalsbOPlj7eY/tzn70d2gw0KnFQIcGBo284bHQGV6a4L7Xd2u0/xbjHhR2+24ysE09XdpM0jKee9F3a0ot7bvW3b7b1dNJ/ewnvnZq6Vxo0mf3+q9YnuTSHXHf13dzscbzmfTdte1Ew2NPmO+75Bldkath7OxtPJ/5vrv7fO7Uok1EfZfNcRdLDxROPbmPPrpVJ6C+B+57udzJPHcC7iS7DNk9NZHYG3HP0BH3UonlcheOja+vSWuDO/mlT+5VsmlYCSmPG/G1ZcTWlxH1eBGoGeGvGeCvGQE5B52qAp2yAo2qjlLFglLFilLVinaLBQNDZgyMmDEwbIGKA1TgQ+hQt//ukC64E495n/OxIOLry7uxAn9Z2/A5AzXv8a7P1ZqR+lup2SBT8t4ODJPSjHaDCmQ5A/FY6MsapAnupO/y/ZZE2rtFPSV9N+bxwF81NnytymS7npahVdaop+Uq33+NJgv6h80YpL5aoJZzDU/FNDArXXB/8XwuJMK8x2uk/64gWFbDVzUgUDUgzWn29d0yavU2/hldtUKmtPLPZ+LxiBkmo1o0fZeBu1hISjj1fAncyXQZMuK+N899LyVkpVLenSqTQCaTpsFyuQvHxINq0trgTkZz8gBICtMCwiur8D1dgG92AaGdIPKOCeR7J5B3TsDQJkeXJokubRImeRqeNQ4768DOGqDQtmHgdA8GzvRg8HQPtDIOGgBaEUCd9MGdjMwSf3mf0wEf9dc3uwjf3AJyHUPIOcep1wq7DZ3aJDo1KRoxbwXbxOc1IJVQvfD4TA9MJi31l/hMQsiHNMGd9N0XvkZW13lf5xYQ2vQh55xA3jGOvHMchnYVOrXE0yRsqjR2VuvYWeOwvQbIVEbq6+DZHgye6YFOLhNl35UuuL94PmdC/t2+S3xeRNbWv+vxBDh7B/WXPJ+7NCnE/VXab7dXgXhUyXtMns9nemC26ETTdxm4C/nJKsy6cR9+eKtOQH1vjvv+3VNJRhkC79VqtTFVhkA7medOssuwQxwKtDS407SAKT6qaewsbmLt8QrWHq0g4ElAc/ICNCfP09JuU8CpjcGhjcEui8L1MI6lBzEsPYijKtej5/wwes6PwHFhBG0KDm0yoE0OaEQ04V2aI+51oLrrcS2NmNdH/V1/tIK1x6tQjZ9qeNze3039JT6T8C7F4XoQpR77d8pwEI8v8B5bLAYYZUC7HDAIfD6UJMG90XfT1F+vy019JZ763JGGp6T/2jo0cGqj1NtORQyuhzG4HvD9t1jXwnF+hPf1/DDaVXLqK+m7WhH1XcmCO3028/037g/s9tsVrD9ehXxoivqsPXkexsHeRr91aKMILhN/eY+9m0X6fCb9lnhtsRsbz2fitVgONsddLE41t57cBx98SsGdTJUh8L4f3PkRd36s6cXi1AwymQwD9+b69qOu3tLgXs3zWQp2Y2UtirmFKGYXY/CEK3CemETvySk4T0zBblHCqkrDqsrAiCQ2nm5g4/E6jTy00E+dhm7qDAzTp9Gh5WjmERJiSg8pSXAnuZ/3eRzwhzG3GKM+k7JznGQHmqQed/fZYVFlYFVn6MhsYHkHG4/XsP5kA8GdBPVYP32allabqeGxXeCZhCQJ7tXCS76ubbzou1v+IvXTeXISvaTv2tSwqTKwqNIwyVK7fXcDG0/WkKmooZ88Bf30Geprh17e8LVd6HOg9j3ppQnudd7jPP+MDgXDjX5L+q5teJjvuyen0N3f1Xg+k/4bWt3BxhP++ezbjEE/dYo+m4nHFrul4THJBCaWg4G7WJxqbj25Dz745JU57vLGAtU9cCf53UkqSLJzaiaTQjqdRi6XbW7N2dXfWIGWBvdyBkhtAik3jbmdEu5ucjTcSQ3OnOjH2RMDODM9gE6zEjp5CTp5EapaFp65x/DOPYRn7hGSVQ3Kg1dRGbyG8uA19LdxGGgDBtsAq4h+MUgW3Pd5vBNMNDy+twlMjvXh7K7Pg04L9Ioi9Zh4HVlboP6SCHl8qAxcpf6SsNmtGDDyHvca37i7NeWDkgT3cna3324CaTfmd4q4R/susBpT48yJgUbf7bKooaO+lqBBbrfvEl8fIlFUoDJIfOW97WtX0L5Lwk7mQonkkCy402cz/4z2BuO7HnO45wZGhp04O837PNxnbXhM+m9sw/X/s/desZGk2Z7fPx0zmfTemyqWL5br7qo2Zbp77rQRFlgtBO3DvqixLytIAgTswwKSgLsP90H7oH1YSVhB0L6sAEnAlcHKYBd3uudOm2pXrOoqem8yyfSe6ZNpQjgnMoLJ6p6paRYzMyLzC8w30UUyI748//hH/nh44nxl7z5FwLFf1lfWuG9gUNV4SuPeFaUyOjGghqZpeP/933I7SJNJ7ipjNJq4xl1ZPZXg3Ww2cZadHkoleFcgXkPvQ0zlT0SgqcE9FwNCa0BoFQiv4Qe/DV/4+vC5rx9b2X58dH0QH80O4rfXBzHU2cKLsxgNEqR8BsGV3yOw8gUCy18glGtBaPgjhIY/RmjoY1zuN+JaP3C1Dxhp18/l15jgXpT1JZ3Da9gJJFlfGl/4+3D/0iDrTBrPjnfCAIkH6RzdfcL6Bmm4txEaKms8/DEGBoZwtR+41gdc7NW2xg0J7rk4ED7Wdc5vkTX19WEl1c++VXQd7baq3kXxCIGV37OmgZXPEUobjr07/DEu9llYV/LumI6griHBXZLKGsv3Z0cggc/L92fy7t2Z4/vzrYmuE96N7T3j+zN7d3/1hHd7B0bV+/PlPm17V4C7fvTRykwNjx79hsGdgF2GdxncadDqqQTu1NOdMuzUzz2ROMThIbWGjGnlPYh5vCICzQzuUiaKkn8RRf8i759GOvGH6Di+jI5jrzCC317txW+v9OIvrvRisIP6h8hbqZBFZP0PiKz/HpG138OfMcPV86E6ZocsuDlkxM0hE8Y69VMo25DgXiqq+pYCS9gNZvCH6BhrTOP+hT5V52sjbSfcEnfMyRqv/y2C7i24VY1/w+B+Y8iIW0MmXB3QdqFsI4K7lD084d2fIm2s5x8i49jMj7BvFe+OdB3XMknFPOup6OpPluDq/RCu7g/h6v0Nrg5ay941YqJL27pWXqyNCu7KvZnuz45QUtY4Oo6vouO4e75P1fnG2MkMSXz/J/X+HDpYg7vnA7h6fsP3aAJ35f58fVA/GotSGYFzf04EDI8efcgrp5pMJs64017u494Cq9WqjnQ6jUwmxRl3ud49Bol+Wxab5iPQzOBeSoeR97zgceR5gYVEL75Pncd3qfNwYRLvX+zi8cHFLvS3Hxe8lgo5HG59g8Otr3C4/TW8KSN27e9hp+097La9h1ujLbgz0oI7oxZMduunIWRjgnuBtVV0dkRyrDGNH1Ln8fb5blXnK0P2E35NHjzH4dbXrHPIs4vdtndZXxoE7ndGLKzxjWFtF0M3IriXMjHkPc9lXb0vsHjYie9TM6zrrjTJnlX8O1TxS7dULLBnFV29iVKFrvdxfcRW1rUF0z368W6jgjtprPj3IJySvZuW/fvGVK96f742ctK7Kdc8YuzdrxF2r2PP/i522u6zd3sHRti35N9bI9r2rsi4ax6hNDfBn4F7Zca9peUY3GkRJoL3ylVUSyXqsys2rUegmcG9mAohe/C0PJ5hJTOE54Ur+Cl/FT7zOdw/34H759vx3rl29LUdd3WWCjkk935AYvc7JPe+gythwLr5DtYtb2LN8ibeGG/FW+M23J20YbpHPx8MjQjuUqlwQuOD6BF+KlzFT/kreFG4ijenOllf0vniwMkHEtLuBST3vkdy9zuEvXtYt7yBNTNp/AYGB4bw1oQNdydsuD2q7adTGxHci+mI6tus6xnWU72qri7TjKopeXigYqlMuh4UTUlXd7yA9bKmtL853iZ7d8KG83368W5jgnsJ2YNnqs6uSArP2btX+T59c6JLvUdffukp04x3mX2b2PseUfcme1bRubd/mPUl/74xpp+HkETGXes0pY35vQTuctZdKZWhEhkF3nO5LIM7lczIizFFuE2k2LQfgWYG90IyiLTzCdLOH5F2zmHjaARLuIkl3EDQegFvT9vxzlQb3p6yo7dijXupeFR+3ROkHT9iPy5hGTf4dYu4ibuTbbg3Ra+141zfcYmN1q+GRgV31tjxI9L7c3DF8qyTMu5MtOPtssYz/Se1ynqX1esj7HNiGbOsL712cGCQrwsa9IualrdGBfcUacr+fYKt3KCqqbflEutC/iMP91f+0l0qHHvX+YSvh0pd6XqQvduGl68HLWvcqOBO2qbKGnuimRPepWdSWOMpOy6+1Nop619F2iFfG1Hv9gmNe/uG+Lp4e9KOtyZPZuq1rLEAdy2ro525GR4+/LD8cKrygOpxVxm5zt3KNe75fJ5bQFLmPRaLcLmMWD1VO0L+qZkIcBfgrlwfAtwFuOvjrgVQxl2A+7FaAtxP/tVLgPvPnfzZZ59hbm5OLxYX8zxlBFRwP35AlR5SPYZ3JeteLBZAWXeCdwJ3yrrTv8Wm/QgIcBfgLsBd/quKyLhr/36lzFCA+0mtBLgLcH+VewW4vypCjfH9MrhT+0fqLCM/nCoPM39NzrhbIUklHB3lGNaj0Qii0TBn38Wm/QgIcBfgLsBdgLv271QnZyjAXYC7KJUZwaeffopPPvkEH3zwwSstLMD9lSFqiB9gcFcgvRLcCdppKDXu9G6pNIbgnaCdBj2oKjbtR0CAuwB3Ae4C3LV/pxLg/qc0Ehl3kXF/lYcFuL8qQo3xfcPDh7+RjrPslS0hlYy7jbPuBoOB69zz+SOG9nA4iGQy0RhRaPB3IcBdgLsAdwHuervNiYy7yLiLjLvIuOvtvlWL+VaAu7z4kgLxlG2nh1OVGnf6XqGQR6FQ4Br3cDggFmGqhUJncA4B7gLcBbgLcD+DW0lNDyHAXYC7AHcB7jW96ejkZIYHD6hURl41VVmIif5N0C6XysgtIel71P6RHlKljjLBoJ8z72LTfgSaHdwz+wTuc9w2bONoFIvSLBakWW4HSa3G3plu4/FyO0i5o8WP3NnCFQeWDdRi8BaWDTfxFreDbOUHHs/1inaQ9XQB9e3OlNvJKe0gSeNF6QYWpeu4M9nBrf/emaaHU1/6c7t3udy55AfI7SBvYNlwC0uGm9wO8t6krLFoB1l7hQnclVaQmf05bGYHVO9SO8hj7/5yO0j2L3n3MM/eXS5793a5HSS1ChTtIGuv64kzSiX53rz/hD3sjmZYY8W7Nya62H/vTrf9vB2kb1W9P8vtII+929s/xK0gqe3nWxPabuVaGQ/RDrLO16NOTm+4f/8DtVTGbD5+MNVioVIZeQVVgnf6b3pAtVSSEI/H4Pd7OesuNu1HoJnBvZgO48j1DDnXT8i5f8JScgBzuUt4mrsEj2kKD2Y68XCmAw9nOk8swEQrp9LiS4mdx4jvPIY7YcCW9S42bfewab2HO2M2vDluxZtjVkz1HC/cpPWroRHbQaJUkPUta+yM5FhfRee7012sMWl96aVFXGj1RVnjbxH27soaW+9h03aXV04lfd8at+LmiLZ/OWvEPu6lTBS5Cu+uJHvwNCvr6jScU337YKYDgx3HCynRyqmJ3W/Zt4mdb+GJFyp0vYcbo3bWlfx7rlc/3m3MGndJ1tgt+5cWYJora/wsdwm3prr53kz+vTJ0EsDTnqWyxo8RcW9iU/Gu9S6vnPrWmBVvjFtxZ1Tb3hXgrvVPTe3Nz/DggQzuxw+mErBTO0g5414J7gYDvQEDkslD+Hxe+Hxurn0Xm7Yj0MzgXspEUPDOy8O3gOexbjyOT+NxYgpOaRy/udSND2lc7sFA+/GHP4F7bPNLHtGNL+FNm+DseABn5yM4Oh/i5nALbg2bcXvEjIkuo7YvgIrZNSa4F8v6yjrvhbOqxqTzu+d78eFl0rkHV4dPLsaS2H+G2MaXiG5+iZBnG86Oh6wv7QncSV8a1we1DXiNCO5SNnbCu/OxDjyOT+Gb+DR2iuOqpuTf4c5jOJOKecQ2v2JNyb++ZIm96+h4CGfnQ1wbtqneneo26ca7jQruBV/5/uxdwH44yfqSb7+NT+HNc73sW9J4drTthFbJgxeqxqGDNTg7H5T9+wi9/SOqd28Madu7Atx1Y0HNTJS7yhC0v9xRRuk0o4A77WVIl7ibDGXc/X4PSqWSZt6MmMgvR6CZwR3ZKEqBZUiBJUjBZfwYbMfvwyP4IjSCnfwwPr7ah4+v9ePja30Y7Dj+8C/lswiv/R7htc8RWv0cgawF3r7fwtv/W3j6P8L1QRNmBwyYHTRgrEM/v7w2KrhLwaWyzsvYCabx+/Aoa/y3oRE8uNSHj6/246NrfZgdbT9hksO9Jwivfo7Q2ucIurdUjb39HzG4zw4YcWPQgCv92ta4EcEducMT3n0abMXvQyP4IjyCteyw7Fv2bx9Guo5LoAjcw2tfILT6Bfs3kJJO6Hp5sEX17kSntnWtvFgbFdwrvesIJk54996MfG/+6Gofbo13nPBu3PmM782kcXB/Bb4+ujfTPfoj9A6M4sagkXW+NqAfjUWpjKC4PycChkePfiMRkCvwrrSBPAZ3uVxGBncwqFP/9mDQB7/fxzXvYtN2BJoa3HNxILpZHlt46jHiS1c7vnS3YyfViYezo3hwfQwPro9gqLMFZuTRgjwM+SQ8q9/Bs/wtPCvfIpK3ITX+PpJjv0Fy/ENc7DHiQg9wqRcY0s+K2mhIcJeKQIQ03mKdHYEE/kAas85teOvSKB7OjuD+9TFcGeuEBXl1hHZfwLP8HTwrjxHwOJEc+xCp8Q+RGPuQa9wvksY9wPlubXu8IcH9KKH6lnR97gG+dHfgS1cb1uOdeDA7iofXR3F/dgwjXS2qpqZihj3rWZF1jWRNSI59wL5Njv8GM71mVdfhk0lcTYvcqOBeeX/eDxyyb//gbsdXrjbcmhnGg1n5/nxtorvCuwWEHQvq/dm/v43U+AfsX9K5b3CEfUv+vaBx74qMu6Ztp8nJMbgTtMvwTiUy8qqpCrgr5TL0sCptVOOey2X44VQa1B5SbNqOQFODeyEFJF1A6oD3K44k5raPMLeZhTNqwpXZC+oY7DSiE3EetnwM2yvr2F5ex87yGhJoh+3CXVgv3uMx3m7ARDsw3gb0nHzeUdMXQ2OCe0nVFykX3L4I5raymNvK4elWDucun8PV2RnWeXKsV9W4Awl4d3ZYYxoeXwTWC3dhK2s82N/L+o63A6Ma/+WsIcG9kCnregDSdc2ZZE1J292gAZcrvDvcbWZdSdO2Inl3A9vLa6xrvGCF9cI92C7J/h3rMLOu5N9eHXm3IcEd0on7s88fxhP2bRZz2zlMzkyp9+epiX7Vu6S1b2+v7N01uFxB2C7elXW+eA/9A/3q/XlMR7+ciYy7pj8+NTM5w/vv/wVn3CvBXYb249VT5Yy7Ra1np37ugYCXRy6X08ybERMRpTI/i0ApBxyFgXyI97sbXqwserC66Ibbl0H/7E3037iB/hs3MdAJDMKPIQTQlQ9gaTmExaUQFpdDODJ3YuTmNYzfvIbRW9fR12JAXwt4tOunTLYxM+704U8aH4WAfBhBjx8rC7LGq0tedF+6gv5ZWeP+8QEMwY9BBHjv2ClrvBTCgT+PsZvXeIzevI6Bvk7Wt78F6Dl+/EGTt5mGBHfVu6RtGI6tY+/uu5KynmX/DnSbVF17iye9m0Ebe3fs5nWM3ryGgVYTqBFUvwVo10/5MxoW3Pn+LGsc9vrV+/PqohcdMxfLOt9A/+TwCe8e7Mr3ZrpHO9xZ1lbReHCgm31L/u3VuHdFxl2Tt1RNT8rw0Uf/nkS92WkjeFdaQh6DO5XKyIMeYqWfoe4yVOPu83m4bEZs2o5AU2fcQdc2XaPy8C5twPlkCY4nS/A7g8CNt4Eb7wA338ZAZxFTcPIYzLvwZAk8flwCpNYe3Hh7isfNt6fQZjSAkrA09NOzAI0L7hUax1wu1tj54xKcc0soXboj63zzbbSND2MKDkyXdd7cPlI1dgasmC3re+OdaQz22lWNtd5QriHBHUUAKdW7vtUtWdMnS/DueE94t68bqqYjxQPVu+TfvKUbs/cmcfOdafZvu9nIulIiVk/ebUxwp89OujfLOse9HjjKGpPOxfOz6v3ZPjmm3p+n4cDObk7WeRHY9rZg9t4Ubr4j36OHBtpV72r8j2Un4EFk3LXNUlqZneHv/J1/X8pkMpAkiedUuYqqXO+ugHsLf4++RhtBO3WVodVTRWcZrcgpMu4/jwB9+NNfhWhkEdnZRWB1Df6VVQRdPhx2jeOwewLRznFYLSX0IsKjo3QI12E3Dg674I53o7WrD1euDeLa9SFcvT4EmwGgv7LbAOgoadfA4K5onEMq6IV/ZY11DqysIdY2hFj3BA67JlBobVM1Jp3Dydayxj1IFLtx9RrpO8ga93VaWWNlaNnljQnu1Pggq/o3uqd4dw1BpxuH3eOIdU0g1jmOlhZJ1bVTIu92wRXvhivWhZbOvmNdrw3CbjKqmuooGdugGXdylXxvpn065Ie/7Fvyb7S1n31LGhfaOtCDqKpzNGXFQaybdT4s9ODqtUEedI/u77bpxrsi467lO6s252b4e3/vP5QSiQSDOw159VR5MSblQVXq407lMnLtu9zrnTrKeL1udfVUAe/aFJhm1dwZd/rwp6x7nvcpnxPx/S0k9jcRcbvgjBvhODRgP25ELl/ih1MtKMBslFDsmAS6p1HsnMLA8CAuTHTg0mQnLk52osUgAzsNHVXKNCi401Uu60v73GGI9SWdaezHSqyz89CASAb8gJsZBd5LbcOqxrbeUdaWxqXJDnTZLSCwU3TWrsOBxgR3SiYd65r2HyBe1jXq3oczboLzELzPHhWPvWsoodQ1hVLnJKTuafQODuLiBOkq+7fFaFB11ZN3GzfjrmhcwFEihLhzC4kD8u82DqJFOMoah9PSSe/ahyB1k85TsPaO40JZX/JvT5uFfav4V8veFeCuF3W0M0/D3//7/0CiP88QtNODpwTtMrzL2fXKXu60KJMC9FQq4/W6EI1G1DIb7bwtMZPKCDQ3uNM8RyEaAAAgAElEQVSHPw0CeAmFuAv56B7ykT3EA04sLHqwsCSPYFxCFjZkYEe+pQMjszd5jN64hcnJYZzrscij18KwTk3GqIO7fpqNNWqpDF3tsr60L2aiKER3ZZ2je1hedmNxxcda77kSyKAVWbTyvvfCJdaXxtili5juseB8j5l1bm8xsr560Lhxwb3CuwkP8tFdFNi7Dvbs4rKsayBWYD1p5ExtGJ29hZGbsq4TUyOs5/myf80GfXq3ccH92LulbKx8f95FPraH1dXy/Zm8exAva2yXvXv+Iobp/nzzFsYuX8a5HjPO98r36I6yd5V7tF6IQJTK6EWp+s7T8A/+wX8khUJBhnY5437c013JsCsZd9orQE+vIXAPh4P1fQfi7K+MQHOD+0vhyQWAjBvIuJAMHWD+6Q5ePNnGi7lteKMlxNHFfWUyLb2YuXsbF96+g5l7dzA1MYixVmC8FbzXE6xXRqAhu8q87IB8HMjKGpPWSz/t4MXcDubntrG9G8Uh96aQdR65fhUzd++wzuevXzyhcauO0rGNCe4vezeoapqJuvD8yTZrSh52hwqsJ2mbMvXgwr3b7NuZe7cxPT3Cuo7ZZP8adWrexgX3Cp0LCfX+TN5debHL92YaW9th9q3s304MXbnCvr1w7w7O37gsa1y+R9t15F2RcX8lwogfeCkChn/4D/+RRKug0gOqhULxxEJMSlmMsgiTDPDyiqrRaBhu9wECAZ/IuGv8shLgXiFQ/rDcgSSCbCKEvS2fPLa9iCYlpGHncWRux/CFaQxfPI/hC+cwONDFnSiUTjIal/yPTq8pwL2YBo4iqs7OHUVjH3z+pKpxmrJ2E+OsL+k8NDkid6Eo69yinwVxG7RU5qXLmH4h4+5BYRylwsfe3fIhnCiC9KS/lmWNindJ13MYHOzhziJ9Vtm/OuX2Bq5xr9C5mDnh3YO9sne3fPD4EqrGdI/uHhtjfWkMTY2d8K5VR94V4K7XT9P6zdvwn/4n/7nkcru4rePR0VEZ3I9r2SkDT7ButVrR0mJVO8wcHkbhdrv4AVWxaTsCAtwrPxiyAIFdMY1CLo1IOIFoKIFIKIHMEVXUysvzFE1WtPf1oKOvFx39PWiz22A3A5TJ0Ws2h6LQFOBeyqsao5hBLCLrSyOZPGJ9j3iZLQtau7vQQTr396K9q+OExiYdEV5TZNypPWRB9m7xSPYuaUr+TedK5aXTLCgYW2RN2bu9aGuzyb41A/RXFB3JeuKDpSky7lJB1Zh0PowkVZ0TiZx6fz4i73ZVeLe784TGVA6lx02UyuhRtdrP2fCP//E/kRwOB7LZLA96yJQ6ycjZdrnencCdoJ3gXal5TybjnHH3eA5qP2txxl8VAQHuleGSAO6gJJeGSaUSilQmVi4Vk2AADdqMJlqYzFjeG/irtHqwTj8T+D01BbjTG5WUuln52Z1SsaQ+x6PoS3tDuTTQYJRXj2bddahxU4A7PcNQ9i75lzRtJu82Bbj/Su/y+jN0n6ZFJHXqXZFx/1U4I36YOOSf/JP/StrZ2VbBnaKirJz6p8A9lUpyjTuBe7FILffEptUICHDXqjK1n1fTgHvtQ1vXMzYHuNc1xHU/edOAe90jXb8JiIx7/WKvpzMb/sv/4i+lza0tZLMZyP3cZXBXHkylLBRl4K3WFs66K33dc7msmnEvFKidk9i0GgEB7lpVpvbzEuBe+5jX4owC3GsR5fqeQ4B7feNfi7MLcK9FlPV/DsM//cu/ktY31pFOpxncS6WSCudKhxmCeKWzDD2oSqUzBOseD2Xc97k+XmzajYAAd+1qU+uZCXCvdcRrcz4B7rWJcz3PIsC9ntGvzbkFuNcmzno/i+Gv/uqfSWtrq0ilUjyo7IXAnAC9sqe78jWlwwwBPpXJ0KBsvbLyqt4D0ojzF+DeiKqe7j0JcD9d3LT+KgHuWlfo9ecnwP31Y6j1Iwhw17pC2pif4Z/91/9cWltfRTweRzKZQj5/xNBOoE4PqFLWnfYyuNOwwmaz8kOrbvc+l8ukUrTyKr0h/j+xaSwCAtw1JkgdpyPAvY7Br+KpBbhXMbgaObQAd40IUcVpCHCvYnAb6NCGf/7f/LfS+voaItEIkskkP6T6p8Cd6txttlbuMONy7cPlciIePyxn3AW4a/HaEOCuRVXqMycB7vWJe7XPKsC92hGu//EFuNdfg2rPQIB7tSPcGMc3/It/8T9IGxtrCIVCiMcTXOuuLLJEte0nM+4tDOwE7q2trVwmc3Cwj1gsAkmS262JTXsREOCuPU3qNSMB7vWKfHXPK8C9uvHVwtEFuGtBherOQYB7dePbKEc3/Mt/+a+kjY11+P1+zpwnEgn14dTKzjJKFp7AnaC9tdUOn8/DWfdwOMClMgTvYtNeBAS4a0+Tes1IgHu9Il/d8wpwr258tXB0Ae5aUKG6cxDgXt34NsrRDf/qf/qfpc3NdXi8HsRiMR5Ky0cF3Ctr3KlUhqCd4D0UCsLlciAYDHA3GgHu2rwsBLhrU5d6zEqAez2iXv1zCnCvfozrfQYB7vVWoPrnF+Be/Rg3whkM//pf/2/S1uYGXG4XIpEID7mPu0Xt5X4M7nKpjALu0WiYM+5+v4dXJxTlMtq8JAS4a1OXesxKgHs9ol79cwpwr36M630GAe71VqD65xfgXv0YN8IZDP/r//J/SFvbm1yrHg6HeVBdu1LnTt1jlH9Ttr2yVIZKa+jhVOrnThl3GqKzjPYuCwHu2tOkXjMS4F6vyFf3vALcqxtfLRxdgLsWVKjuHAS4Vze+jXJ0w1//9f8t7Wxvwbnv5AdUw+EQP2R6DO5GGAwyyB+Dux2t9lakUynOuFNbyFKpyD3gxQOq2rs0BLhrT5N6zUiAe70iX93zCnCvbny1cHQB7lpQobpzEOBe3fg2ytEN/9f/+f9J2zvbcDqpVj3IdesE4PJKqRaGdoPBwKUz9DUadjuBux25XBZu1wHDO62kSvAuZ93FpqUICHDXkhr1nYsA9/rGv1pnF+Berchq57gC3LWjRbVmIsC9WpFtrOMa/s2/+XfSzs429vZ2GdqDwRBDuALpMrgDJpOZ+7vT1wnaCd7z+by8eqr7ALlcDsViQYC7Bq8PAe4aFKVOUxLgXqfAV/m0AtyrHGANHF6AuwZEqPIUBLhXOcANcnjD//v//A2D+y6BezCIYCjIEE5lMQTpVN9OGXf5AVUCdwtsrXbYW+0oSSV4PS6G90wmzZl6GmLTVgQEuGtLj3rORoB7PaNfvXMLcK9ebLVyZAHuWlGievMQ4F692DbSkQ3/7t/+rbS7u43d3R0EggEEAkGGcCW7TuB+vAhTGdx5ASY7DEYDvF43w3sqlUShUOCsu9i0FQEB7trSo56zEeBez+hX79wC3KsXW60cWYC7VpSo3jwEuFcvto10ZMPnv/ta2tvb4VIZn88Hf8DPizAp4E6Z9kpwp7p3m83GfdypbSSDu9eNZDLBpTMC3LV3eQhw154m9ZqRAPd6Rb665xXgXt34auHoAty1oEJ15yDAvbrxbZSjG/7wt99Ke3t7cDh24fV6Gd6jsWj54dQWmM0E7qZyqQz1dpfB3WZr5Z+h1VP9fi/i8RjXxufzlHGXGiU+DfE+BLg3hIxn8iYEuJ9JGDV3EAHumpPkzCckwP3MQ6q5Awpw15wkmpyQ4Zuvf5QcDgccjj24PZQ993BbSOXhVHoo1WSichmqcbeomXgCd8q6E7TTiMWiZXA/0uQbbeZJCXBvZvVPvncB7o15LQhwb0xdK9+VAPfG11iAe+NrfBbv0PDdt88kagXp3HfA5aIHTd3w+/3lvu2UcTerGXfKtsv93Fs4406Zd+pEEwh4EY1GUCgccbmM6OV+FtKc3TEEuJ9dLPV+JAHuelfwl+cvwL0xdRXg3vi6Vr5DAe7Npfdp363hxx9eSLT40j6D+wHcbjfDO9W4y4swWdSMuwzucltIJeMejYbh9/tA+6OjHGfdBbifVo7qvE6Ae3XiqsejCnDXo2qvnrMA91fHSO8/ITLuelfw1fMX4P7qGImfAAxP5xalfQL3g31eSImy7m63q1waI2fclQdUK8GdymQI3uPxQwSDPs68E7QTvItFmLR1aZ0G3Ok6eP/99/Hw4UPed3V1aetNidmcKgJbW1sgyPv666/x7bffsraPHj3icf78+VMdU7yo/hF4+vQpvvnmG9aVki+KrrTv6emp/wTFDF47Aru7u6yxovODBw/Ue/TFixdf+/jiAPWPwOHhIXtYuUePj4/j008/xSeffIIPPvjglRP87LPPMDc398qfEz+g7wgYnj1dkijTfsAroMrj4GAfgOE4404tIU0mhnilzl3pLJNKpRAI+BAOBxnaaYhe7tq6KE4D7vQhce3aNVy/fh1Xr17lBbfEpv8I0MPnlHVfWVnB+vr6CY2Hhob0/wab9B3s7OyoukYikRO6tre3N2lUGuttUwnr2toae5c8fOXKFb4/0316eHi4sd5sk76bdDp9QmNKpghwb9KL4U+8bQZ3n8+rgjtB+/7+PsN3i6Vc415uCamA+3GNeytyuQyCwQCCQT9yuSyOjo448y427UTgNOBOHxCDg4MgmKM9/cImNv1HgFq9BgK0XoM8FH1JYwF4+tU3HA6rmtKHf6V36X4tNv1HIJlMqhoTxJPGyujo6ND/GxTvgJ8RpPsy6Ut7SpoJcBcXxssRYHAn8KbyGJfbBaeT6t2dOModwdIid5FRFmFSwJ1KZpRSGbrQQiE/Z9xp4SZadTWfF51ltHSpnQbcFxYWVN2V1XO19J7EXE4XAXr+hH4pp3I2GsoaDULj08VTK69S9KQ9aazcs4WuWlHo9edBupK+in8rF0ek1c3Fpv8IKBorfr5165YAd/3LeubvgGvcI5Ewt4IkeN93OkEPq1LWhltCVoC7yWzmcplKcC+VigztNNLpFLJZyrrnznyi4oCnj8BpwJ3+FNvb26sO0l1s+o8AlbZRKQUNehCqUmNRDqVffak2VtGV7sGVuoq/lulX18qZ02eyojHthXcbQ9fKd0Grz1dqTGVQIuPeeDq/7jsyzD1ZkA4PY/B4PNxNhlpDOpxOXglV7uVuVbM39JAq9XWnzjJyO8hWGI0GfjA1EgkhlUogk8lwyYzYtBOB04D79vY2Ll26hMuXL/OenmkQm/4jEAwGQd0pNjc3oWhM+tLo7+/X/xts0ndAfylVdI3FYqynMsQvZI1xUdD6KuRbZVy4cEG9Rw8MDDTGm2zyd0G/dJO+ipdJYwHuTX5R/MLbZ3BPJOLlVVO9cBC47+0hdhjjMhmrlUplaPVUWoTJWH5g1QyrVV49lRZnIminrD3BPpXLZLMZEWkNReA04H5wcID33ntPHZ2dnRp6R2Iqp40APXT8/fff8/jxxx9Z3/v37+Pdd9/F9PT0aQ8rXlfnCDx//hw//PADvvvuO76XK5rSvru7u86zE6c/iwjQQomKxuTfd955R70/i45QZxHh+h8jHo+r92fSeGJiQoB7/WXR3AwY3KnERX4Ywo89xx52d3dAmTkl4y63gzSoq6dS2YTVamV4N1ssiEbC3MedwJ2ORfAuNu1E4DTgTh/+ym/6tBct5bSj5+vMRPRxf53oafe1oo+7drU5q5mJPu5nFUntHkf0cdeuNlqameHp3IJEf54hUKeSl729XWxtb3HWRgb3FrWPO2Xe1c4yVitsVhuX0hC008qpicQhQzvBu1iESTsyC3DXjhb1nokA93orUJ3zC3CvTly1dFQB7lpSozpzEeBenbg22lEZ3KmFI4E7dZehP8dt72yBSiWOwd18olSGHnYiYLfabAzvh4dRLpWhxZgymRSDu1iESTuXigB37WhR75kIcK+3AtU5vwD36sRVS0cV4K4lNaozFwHu1Ylrox2VS2WKxUK5P6yfW0Hu7GzzA6ot5XaQ9ECqsnoqQTt1lZF7uct17pRpp4w7PeSaTidBnSuo24zYtBEBAe7a0EELsxDgrgUVzn4OAtzPPqZaO6IAd60pcvbzEeB+9jFtxCMyuFN2nOrbaVCmfWd3m+vc6eFUGlQeU9nL/RjcqbOMjWE9FosiHo+BFolIpZKgXwbEpo0ICHDXhg5amIUAdy2ocPZzEOB+9jHV2hEFuGtNkbOfjwD3s49pIx6RwZ3eWIBWPw0E4HLJ4E5Zd6ppVzLstMADwbvcx51aQlLGvRWtrTZuAUlZd8q40wOqBO5iESbtXC4C3LWjRb1nIsC93gpU5/wC3KsTVy0dVYC7ltSozlwEuFcnro12VAZ3gnJ6MJXq3GkRpu0dGdxLJUlt/1i5Shtl3AnolVIZWnCJ6tsJ3pPJOGfdxSJM2rlUBLhrR4t6z0SAe70VqM75BbhXJ65aOqoAdy2pUZ25CHCvTlwb7agquEeiEYZ36iazvbWFza1NFAp5NeOuLJ2tZNwJ3uVFmGxcFkPQLsM7gXtCLMKkoStFgLuGxKjzVAS411mAKp1egHuVAquhwwpw15AYVZqKAPcqBbbBDquCOy2ZHQ6HuJ/75hatrLjBJTBynbuFy2QoM6+snErgLi/CZOMOMnKmPc7gTkP0ctfOlSLAXTta1HsmAtzrrUB1zi/AvTpx1dJRBbhrSY3qzEWAe3Xi2mhHVcE9kUhwZxh5SfR1rG+sM4D/MXAnmCdwp0FbKiUvvkQPqFLmnercxaaNCAhw14YOWpiFAHctqHD2cxDgfvYx1doRBbhrTZGzn48A97OPaSMeUQX3dDrNnWEikQjW19ewtraKcCQCi4UeRFUy7kZuC0n/VsDdZrPyQ6wE7TSoZIaOQ9AvNm1EQIC7NnTQwiwEuGtBhbOfgwD3s4+p1o4owF1ripz9fAS4n31MG/GIKrjT6qmUKaeSmdW1VayuLnPZjFzTboHJZGRArwR3WoSJSmWofCabTXN5DAG73NM92ojx0uV7EuCuS9mqMmkB7lUJa90PKsC97hJUfQIC3Kse4rqfQIB73SXQxQRUcJc7w8QZ3tfX17G8sgyPx11u/UgZdxPXuSvgLte4t3CpDJXTZLMZHjK4h3mITRsREOCuDR20MAsB7lpQ4eznIMD97GOqtSMKcNeaImc/HwHuZx/TRjyiCu75fJ6hncbm5iZWVlfgdDrUGndl5VSC98rVUynrbrVauYtMLpfjWvdwOIhIJARJ4hbxYqtzBAS411kADZ1egLuGxDjDqQhwP8NgavRQAtw1KswZTkuA+xkGs4EPpYJ7oVBQwZ16uK+srGCHV0+levYWzrSfXD1VWYRJfkCVMvZHR0cM7gTtBO/FYrGBQ6eftybA/WWtyr9QShLov6SSpP6SKX/HIP+/wcD/SXv+b/U7+tH+5Zk2JbizzhLAiQT6LyOkSo1Za0V1fWrbPOD+kndJ25L8tUb3blOC+8+8a2D/qvfnBvBu5R1HgLs+77+1nrUK7gTZSqmMw7HHpTLUXUbpKkO17kYjAYy8eirVtbe0HC/CROBP4E517uFwAMFggPvAi63+ERDgXqFBKQcU0kApg0IujVgkiWg4yfvMkYQ8LCjQMLagvbcbHX09aOvtRpvdhlYTeNhN9df0tDNoRnA/SoZwlAjiKBFA9ugIaVMv0uZepEx9aLe1oNtuQk+rCe1WGQj0uDUFuJN3ixmgmEbxKINoOIFYJCV7N1di77J/DRa09/Wwf9t7e9DW1hjebUZwz6fC7N1cIsB/1Sfvpsx9vLfbrOhuNaLHbkaHjr0rwF2Pd9z6zpnBnbMVksT16QTvzn0nVpaXGN4J3FtaWmA2mxjaCd4J2unf9D1l9VQCfwJ16ixD/eBDoYBYPbW+2qpnF+BeIUQ+DhyFgXwU2UQYzh0/HDs+OLb9iKUkpNGKDFpxZO7A0PlJDF84h6GZKfT3daG3BerQiLS/ehrNCO4p/yaS3lUkfWuIJxIItcwgZL2AkHUGA93tmO5pwVSvBSOdll8dT628oCnAnbybjwBHURwlw3CQd7d9vI8mi8jAzv7NGdswNDPNvqX9wED3Ce/KfzvT39aM4J4KbCHlXZO9exhD0HoBYSv5dwZ9XR2Y6rHgXF+Lrr0rwF1/Xqz3jA1zT+Yl+iMxlQLIiycl4HK7sLy0iKXlJf4617SbzDBWdJZRHlIlcLdaWyFJJeTzR/xbMZXJELhTpxqx1T8CAtwrNMgFgIwHyLqRDLmw8GwHC093sPBsF95oCXF08si29OL8W7d4zNy9hcmJQYzZgLFWYLRVv2UVzQjusd0fENn6BpGtxwiGw9i338W+/S3eTw/14NZYK26P2XCh31p/s55yBk0B7rkQ+xYZNzJRF+bLvqW9N1woe7cLKVM3zr91EzN3b8venRpm75JvaW/UKbk3I7jH9p4guv1Y9m7AJ/u27S4O7G9hfLCffXtztBWXB/XrXQHup7zpNfHLGNzl+l0DUqkUL5zk9XqxuLSAxcVFFAsFmC1mBneuczfJLSFpUMmMzdbKNe50CAJ3qnVXwJ16w4ut/hFobnCX65rlUUIx4UY+uodCbA+HPgcWFt2YX5BHMF5CytCOtLEN+ZYujN+4iYkbNzF5i8B9CFPdZkx3WzDVY+YqSxqyc/SzNQO4S6UCpHwWpUIOUiEH3/pjeFa+gnv1K3iCEbi6HsHV/RCu7ke4PN6Pt6fseGfKjmvD8mJyetwaF9xLFd71sm/zsT0kAw7Vt/PzB/AflpA2tLF3s6ZOTN6SvTtxg8B9hL3L/u2xwGTQp3ebAdzZu2XflvJZ+De/h3vlK3hXvoTbH2DfursfwdX1EDNjQ3h72s7+vTGiX+8KcNfjHbe+cy6Du5Ez61SfnkqlEQz6sbCwgIXFeWQz2XIvd8q4n4R2Anelqwy9nkplqNadsu00xOqp9RVXOXtzgzt98BfUkfY7kTjY4hHxuOCISNiLAo6ohGzJALPFAJPZAEuLGZb2MVjax9HSMY7+gX5MTXRgujwsBsAMeeip5L0ZwL2US6KQ8COf8PN+Z2MBm6vz2Fp9gYNIFonhR4gPP0Ri6BGuTgpw18Zd6pdmQb9s03NSsn/TgYOydzcR9RzAQb4t+zdTBMxmA0wW8rCJvdtS9m7vQL/qW/Jvi9GgS+82A7iXjlLsWcW/uxtL7NtN8m4oKfuW/Dv0EJcnBLi/7JrPPvsMc3Nz2rW0mNmZREB9OJXAm0pbKEseiYSxuLiA+YV5Lp9Rsu0mfihVzrQrewJ3qoGnjjME7lTrLte4+8XqqWci0esfpLnBnTob5dQR3dtFYHUNgbU1hA58iHaMyqN9FC2tRnRbM+i1ptFuyiEatiMSbkU0ZEdrRzemrw7g3LVBTF8bhM0A0B9naRC862VrBnAvpMLIBTaQC27yfnF9Dy/W5LF/aACmH8Ew/RCG6UeYnRLgrt1rl37pPvZuzLHHviX/hvbdqm/Jv+ZWM3qsafZvd0sWkWArImE7oqFWWNtk705fHWT/tpoMaCl7V09PNTQDuBfTEeQCm8gFN5ALbGFpY7fs3V04IiWg7FvD1ENcmxLgLsBdu3evas7sBLhTH3bKutMDqgsL81hYXGCI59IYWjX1BLjTA6pyZxmlXSRBe7FY4JVTCdxjMbF6ajXF+3OP3dzgTtk6KtmikYF3eRP7c0s8/M4gStfvonTtLjB7D319JkzaQ5iyhzBgimD9WQZrNJ5mIFnaMX13EufensK5e5OwGw2wAzwIAvSyNQO45w/dSDvnkN6fQ2Z/Dj+sh/B4LYrH6xHspdrQfeURui4/RNeVR7h1ToC7dq9d+qVb8W4a/tUtOOeW2bu+XS/7tnTtLfZu74CVvUtjxBLG+k9ZrM6l2b8FQxvOsXcnce7eFNrMRl16txnAPR/3snfJt+n9p3iyEcDjtQi+XYtiO25D1xXZt+Tfm+cEuAtw1+7dq5ozOwHu1M6RVj+lWncqk6FymUDAL/dvNxhVcFey7bR6KmXbadDXSqUid6ehVVOpHST1cxdb/SPQ1OBOLeTyYeAowh0pdjfcWF10Y23eBbcvjb4bN9E3exO9N25hoM+CIdshhqwx9Bhi2PrJg62nbmw98yBntKP35lX03brGo7fFgF4L0NcCtOmoVqYZwL2QDCLnX0PWv4acfx2LWy7Mb3rwYtOD/YQZhsl3gcl3YZh8D7NTfaLGvf63qF+eQelI9i53kgnDseVRvXvgSqCXvXuL9wMDNvYt+bfPFMP2Tx5sPvNg65kbmaIVvTfJt1fRS/61mdBnkTtEtevIu80A7pRxz/pWVf+ubLvYt/ObbjhiBmDyvbJ338W1yUFR4/6Sc0SpjFZvZmc7LxXc6bBUn07gTiUzS0uLnHF3u13cBpJKaeTMuwzwlG2vBHfqPEOdZUolCfF4DH6/l+vcxVb/CDQ1uBdSQMoNpFy8X9lL4OlWBk83M3BGTLg8ewGXZy/yfqCnBV2WNDotGbRKCezPL8P5YgXOF8tIllphuvgWTJfuwnTpHsbaDBhrA8bbgB4dNTRoBnAv5RLIH3pA2btC3AvH7hZ2t7ewu7MJd6yAaN9dRHvvItZ/F1fGewW41/8W9cszKGTKviXvurDmTOLZZpq9uxM04FLZt+TfoT4r+5b822ZIwjlPvl3B/otlxPMWGC++BTN59+JdjHaYVe/26si7zQDu9HwK+Zb8W0h4sb+7jZ2dLextb8IVzbJvZf++hUvjAwLcBbhr9e5V1XmpfdwJzKnUhaCdWjqurq4wuDudTu4YQ70zKPNe2VHmZXDnn+K2kofw+bzw+z1Vnbw4+J8XgaYG96M4EN2SR2wLz9wGfOVqw1cHduykOnB/dgzvXR/H/dlRDHW1wGIoosVYgLGYgm/pe3iXHsO39BjhIyuS4x8gOSGPmR4jLnYDF3uAQaqX0cnWDOAuFfMoHaVRyqchHaURdi4itDeP8N48fJEEdm23sWO9jV3rbVwaE+Cu2Uv3KAHEtlX/vvBK+PKgDV8ftGIt3smevX99jD083G1j39IwSVn4lr479m7GqHo3Mf4hzi56bToAACAASURBVPeacaEH7N/hNs2++59NrBnAnb2bT7N/ybuR/WXZu44X8IVi7Fny7671Ds6P9AlwF+CuHwOf4Ux/Bu7UzpFq3Tc2N7C4MI+d3R0+Ha0WLi++dNwKksCdMu2VD6gSuMstJd3wel3qUvJnOGdxqF8ZgaYG92wUUmAZUnCZ9z+G2vFFaBhfBEewnR/Cx9f68fG1PnxyrR+DHcfV6tSKLLz2BUKrnyO8+jn8WQt8/b+Ft/8jeAc+wvUBE64PGnBjwIDRDv00hGwGcH/ZHpmDZ0g5nyDteIJAOIxF3MQSbvCYGekRGfdfeT+p2Y/nDk9492nIhs+DI/giNIK1rOzdT6718X6k6zh1TvAXWvuCfUv+DaQk+Mq+9fb/FlcGWlTvjnfqx7vNAO4/867rBdLOH5F2PuFud5XenRoS4P5yvESpTM3uTnU9keHJj3Ifd7p9lSQJVOdOY2dnm+vcNzbWGb5pcK17OetO0E7lMpXgzn3ejUYut/F4XAzu+Xyes/Biq18EmhncpUwEBe88Cr4FFLwLeB7rwjfxKXwTn8a+NIYPL3XjN5d78OHlHgy0H/eYoB7gsc0vEd34A2IbX8KbNsHZ+RDOzkc8bo5YcGvYjNvDZox3UUd3fWwC3AW46+NKBaRsrMK785iPdbB3H8ensF0YZ8/+5lI374c7j3/pJnCPbX6F6OYfEN34Er5kCfudD9i3js5HuD5kw60R2buT3frxrgB3Ae6v8q4A91dFqDG+r4K78nYUcHc49zjjvryyrII7AbjcCpLq2ynzfrLOXcnGU9aewJ0GLcoktvpGoJnBvZgO48j1E3KuZ8i5n2Mp1Y+57CXMZS/CY5rGw5kOPLzQiQcznehvO27sSOCe2PkW8Z3HSOw8hjtpxJb1LrZs97Bpext3xmx4Y6wFb45beWEXvWwC3AW46+VaLWWiyJF33c9w5HqOlWQ3e/dJ7hKcBvJup+zfmU4Mdhz/0i0VC4jvfsu+jW8/hjdewKbtnuxd6z3cHLPjjTEr3hyz4lyvfrwrwF2A+6u8K8D9VRFqjO//DNzl1U/zcLkOML/wgttClkolhncCd8qwU7a9smSG2kEqnWUI7Km7DEG7233A7SVpE1n3+l0wzQzuhVQIGSqTcD7hFmPruREsSrOYL80iaJ3BO9NtPN6dbkOv/bjFhFQ8QsrxI4+04wccxIEV400sG27xeGvSjns0plpxjtpT6GQT4C7AXSeXKqjDiOzbJ9wacCvTj3lplv3rtlzEu7Tibdm7/e3HAE6rb6bL3k05foD7sHDCu7cn2nF3shVvT9ox068f7wpwF+D+Ku8KcH9VhBrj+ydq3OktUcad4N3r9fACTPPz8/xvBdyVunYF3GlP0E7wLn/PzD/r8RwwvIvVU+t/oTQ1uCeD/OEv10nOYeNoBEvlGueg9QI/3PTOVBvXOb8M7vLrqDb6R+zHJSyX66KpzvLuZBvuEThM2XGOekLqZBPgLsBdJ5cqgzv/4lz24VZuUH02wdtySX02gTxc+dcyBnfFu84ncMXyWMasWh99Z6K97N02Ae4avxgyosYdn376KT755BN88MEHr1RLgPsrQ9QQP6CCu5IVp5p0gnfqw65k3DOZDGfdaVPgnMpkFHiXe7lby9l4M9e5U7adatzj8cOGCJSe34QAdwHuyvUrwF2Au17uZQLcTyolMu4i4/4q7wpwf1WEGuP7J0plqJyFwJ0GrZhK7SCpzj2eiKvlMnL/drnO/RjcreWsu9xlhr4v17gf8CqqokymvheLAHcB7gLcRVeZ+t6Ffv3ZBbgLcBcZ9xGRcf/1t46GfwWDu5JtJ8CmRZgo4x6Px7G4tIClxQVEohHu8U5Zd/mBVPnhVKNRbg0pt4MkaKeSGRneaQEmt3uffwEQW30jIMBdgLsAdwHu9b0L/fqzC3AX4C7AXYD7r79zNP4rfhHcKeOeTqextLzIK6hS2QwBPY3KjjJy+0dTuSWk/ICqXO9u4VVTXa59sXqqBq4hAe4C3AW4C3DXwK3oV01BgLsAdwHuAtx/1U2jSX74Z+BOmXWlzn15eQnLK0vw+TzcaYYy8QTrcqnMccZd7iojZ9yVB1UjkRBn3AMBPy3fxCuvynux1ToCAtwFuAtwF+Be6/vO655PgLsAdwHuAtxf9z7SiK//GbhTOQyBO2XXV9dWsLKyzK0haTVVGvTgKZfKmMwwlldRlctjlDIZGeIPD2P8gCpBv7wJaK/XBSTAXYC7AHcB7vW6/5z2vALcBbgLcBfgftr7RyO/7mcPpxK4E7RT5n1zcwMrq8twOh2gzjI0jAYjzBYzLGaLCu7yCqoyuCvlMslkkh9Opaw7tYcUW/0i0MzgXkyFkD14isz+U2RdT7GaHsLzwlUePst5vHeuHffPt/O+r2IBJqlwhOTe90jufcd7VxxYs7yBNbM83hy3460JG+5O2jDdc7z4S/1U/vPOLLrKiK4yf96VUv+fInAn78rjGdbSvXheuIbn+StwmS+wZ987347759ox8FIfd/buLvn3e3gOC1iz3FG9e2usTfbuRCvO9+nHu6KrjOgq8ypXiq4yr4pQY3zfMPeEHk6lMhZ5kSSCbK5nLxawu7PD4L67u6OCuwHy6qk0lIy7Au4KtFutVqTTKc64E7gXi9RKUsB7vS6ZZgb3UjqMvOcFjjzPeT8f78UP6Rl8n5qByzCB9y92yeNCF/rbjz/EaeXU+PY3ONz6mocnZcRu27vYsb+HHfu7uD1qxZ1RC+6MtmCy+3jhpnpp/OeeV4C7APc/91qp98/RyqmV3l2Kd+H71Hn27640xZ5V/Dv00sqph+Tdbdm7vkSRPav4d3akFbdHLXhj1ILpHrFyar11/lPnFxl3kXHX8vVZr7n9SXB3OBxYWVnC1tYmstksstkcAziVyZgI3I1GtXRG7izTAoJ22tOiTfRwKsE7/TcXy4jMe110bmZwlzJRFP0LKPkXUfQv4WmkA19FJ/BldBx7xVH8xZVe/PZKD+8HO44XUioVsois/wHR9d8jsv638GXMcHV/AFfPhzxmh8y4MWTCzSEjxjuNddH1NCcV4C7A/TTXTT1eI2UPK7y7iOfhNnwZk727mR/Fb6/0lv3bi+HOY+9KxTwiG39ApOxdf1KCq/t91btXh6yqdye79ONdkXEXGfdX+VBk3F8Vocb4frlUhvPtMBgIrqF2kDlw7WN5eRlra6s4OqIad3kFVeUBVQXcj1tCyuBus9lQLBa4Np4y7gT9MrSLrHs9LptmBnfkYkBwFQitAuFV/OBvxe/8A/jc14+t3AA+vk5jkPdDnVYYIPEo5TMIrP4ewZXPEVz5HYI5K4JDHyE49AmPq/1GXOsHj5H2eqh6unMKcBfgfrorpw6vysVl34ZWgPAa5vwtqndX0se+/Xh2AKNdNvYtf8YUj8re/R2Cy58jmDGc8O6lfovq3bGOOryvU55SgLsA91ddOgLcXxWhxvi+YY76uHOljAzutM8X8ijkC/B43NxVhrrLELRTVxmqgVdLZcoZdwJ3paOMAu4GgxEul5Oz7lQ2QzdUkXGvz0XT1OCeTwCHe0DcAcT3MH+Qx3d7RnznMGAv3oo3Zqdx5/oU3pidwlCnCa3IwI40LPk4nCsv4Fx+AcfKcxwWWyFNv4fiuQcoTT/AuS4DpjuBc51Af2t9dD3NWQW4C3A/zXVTl9fkU+xZZSwdHOFbhxHf7RmwFbWxZ2XvTmO428K+Jf9ai0k4V56zd53LzxHNW9i7pXP3UZx+gOlus+rdAR15V4C7APdX+VCA+6si1BjfL5fKKOAuw3s+X+DOMn6/j6Gd+rnTg6nUEvKXwJ0y70obSKvVhtZWG8xmC2fbCdyTyQRKpaIA9zpdM00N7sUMkPEBWR+Q8WNjJ4z51SiPg1ARk7NXeUzcuIqhTgN6EUEvwmjLh7G+fIC15X0eGWM7eq7eQs+12+i5egdDdgOGbcBwK9Cpn+fbIMBdgHudbkO//rTFbNm3sne39o696/DlZe/euIKJ2asY6jazb8m/ncWT3k2WWtFz9bbs3Wu3MWQ3sW9pdOnIuwLcBbi/ykQC3F8Vocb4vmHuyYJav0IPp9IgaKcRDAaxtLTAK6gmkykuoZEo426xyA+ncsadXmNUu8pQmUxrq53LZeQa933E4zEGfhpiq30EmhrcpSOgGAeKh0Apjv1VB7Z+2sb2T9vwuA9hv/Em7DfegH32TQx0lTAGN4/evBcvltP4aYlGBkVrF2beuIALb17EhTcuostiAJW2d5mAVv2UyQpwDwtwr/0d6JRnlPIV3j2Ea30fWz9tsXddzojs2xtvovXGmxjoNqjeHSx62LPP2btp5Eyd7N2Lb8n+7W4x6dK7AtwFuL/KSQLcXxWhxvj+HwV36tkeiYSxsDCPhcV5xOMJSFKJSwipHSRl1AncCfQJ3unf1A6SMu52exva2trUrjLRaIShnV4vymVqf+E0NbijCCBTHlkE1rfgmV+B+8UKggcBZCauIjt5DdmJK+i0lzAML4bhQ08xiLV9G9YObFjdt8HS3otrd8Ywe2cM12+Pwm40wAaA/tKuo6RdU4C7VCpAymdBDxjTPrq/gOjec0Qdz+ENRrGOy9jEZWzgMqZHB/DGuV68Md2Dy6OdaLUYYTUbeG+Um23pYnv8+DF+97vf4W/+5m/gdDrx6aef4pNPPuF9f3+/Lt7DzyepeDfL/g1t7bBvaQT2PMhOXUNm/ApyU9fQZgdG4MMIvOiXAuzZVafsX4O9B9dvj+H6nVFcvzOGNpORfUv+PX6kVfshagZwf9m7sYMlRPZesHd9gSB7lsYmLmF8ZIh9e+dcL66NdcJmNsBmMfLepCfzVlx60WiUPax4eWREdJXRvjNrP8NfBHeqZc/lsojFYpiff4EX8y8Qi0W5hzuBugzulHE38b9pyIswEbhbGdxpBAI+zriHQkEGd3pgVWy1j0Bzgzv9lYe6GskjfuBAeHsd0e0NhN0e+KRO+KQu+A1dAIpoQwp2pGCTckgYhxGThhA3DKGrbwCXL/Sqw2qQP/QJ2vXTUA5NAe6lXBKFhB/5hI/3zt1NOHc24NjZxH7gEF6M8N9VPBjF6NgkLl+YxqWZacxMjmK4w4yhDjOGOy0MAHrZGhPcK72bR9zlQGR7Q/buwQF86IIfXfChEyWU0IY02pBEK7KIS0M4NAwjbhhGe28/Ls/I3r1yoRc2k4F9S/7Vk3ebAdxLRykU4j7kE34UEj4c7G3Dwd7dwIE/ovqWPDw4OoXLM9M8LkyNglqCDnea2cME8HrcBLjrUbXaz/mPZNyPuBNMIpHA/MILzrqHQiF6fJUh3WQ2qeCulMocZ9wJ3O0M7uFwkLPuoVCAF3QicBcZ99qL3NzgTpVglLmTRy58gLRvGxn/DmLeA2zsJ7BxkMKGM4F4hj7+jSjBBJhb0DZxGe0Tl9A+dRkjo0OYGWrFzHArZobsIKaj7u009PQR0Qw17oVUGLnAOnKBDeSCW1jZ2sfCphuLmwfY9SeRQAcS6EQcHeibvILxizcxfukmps5fxKVBKy4P2nB50IoOq36UbUxwf8m7ERcyvh2k/ds49O5jk3y7n8C6M4nDdFH1rmSyoG38Itonr6Bj6jKGRodV714YtsOiU+82A7jTolvs28AmssENrG0dYGHLhcVNF3a8cfas4t3e8UvsW/Lv5Mxl9qzsXyu6bPpZW6OSCAS4156P9HjGP1oqQ+CeyaS5TIbA3efzqe/PZJIz7tRNRi6VMfK/qbMMZdypxp3gPRaLwONxceadoJ1r5EUv95pfJ80N7pXhloCMF1LKCaQdiPv3MPftBua+28STbzfgChURQzcO0YW0tR+X79/D5Ydv4/KDtzFzbgRTdmCqzYDpNmXJsppL+donbAZwzx+6kXY+Qdo5h/T+HH5YD+HxehSP12LY9KbKDT/lbHrHND1s/BA9Vx5i9NId3Ju04+0pO+5N2dFr18+Hf2OC+0vezfpk76acSAZl7z75dh1z32/hwJ9HDF3s35SlF5fu38OVB+Tdezg/M46pNmDabuC9ST9/SDnh92YA93zcW/btE2Scc/hxI4hv16Ls3zU3dacD/4LG3p28yd7tvvIQI5ffxL3JVvYtebhyJd3XvmnW8AAC3GsYbB2f6hfBnQA7m81w1n1paZHh3eVyVYC7CQTvBO6VizBR1p26y8ilMnYkEocM7l6vu5xxp84y4gHVWl8vAtwrIn4UBnIBIOtHJubD2tK+PBb3EYxLSKKdR87ShYnZK5i8SZ0rrmJ0pBdDVsiDimN1ujUDuBdSIeT8a8j615Dzr2P1II7F/SSW9pNwRWgRueOtdegC2idv8Ogbv4ArQzZcGbSCFunp1FHWrvHBnSrdokDOz97Nxn1YL/uW/BuIFVXvZkydmLhxhX3L3h3tZ88Olv2r0/JnNAO4U8Zd9i35dx1rB4fsWxr7YXrWocK7g+dl707cQM/EpbJvbezdrlb9/NJd+Z4EuOv0g7XG0/4ZuNP5qayFsu3UAnJldQWLiwtwOh1qPTsBeyW4c917OeNOde5yqYwdqVQKXq+Ly2WUGnfRWabGCgMQ4F4R80IKKBwC+TiO0ofwuiI8PK4wkhkJWdiQgxUFsx29Y8PoHR/h0d3Vzm0fO836aiH38tXWDOBONe75uAf5Qy8KCS88kSxc4SxDeySZPxGSlq4h2HrHYO0bR3vPENfIjnRaMNqprzrZpgB39m6cvZvPHsJ7QN4Nw+uOIJ4qsW/Jv3mjTfVt3/gourvb0VH2LXlYpwn3pgB32bteFOJe5OM+eCNp9q0rkkU48ZJ3OwfYt7becdh7hjDaZcFwhwWjXWZ+uFyPmwB3PapW+zmr4E4lLMqDpgTutGgSgffm5gaD+87uDrd9pAy7snKqknFXwF2pcydop3IZWm2VwJ2y7vn8EZfKCHCvvcgC3CtiLhWA0hGPUiGPdCqLdPqI94UCVcGbeJQMJljb7PKwt8JqtXBtLH0etOjzM4GD0AzgTkvel/JplI7SkPIZpHJFpHNF3ufyJ//iZ2xphcnaBpPVDou1lT/w7S1G2C366kzRFOCuejePUpE8m+ORSeWQL0gnvNtib4Wt7N+WFgt7Vu/ebYaMu+zdDKSyfxXf/qJ3LTaYbOTdNphbWmXfthjRajHArNM/qwhwrz0f6fGMDO5K3bkC7gTXiUQc8UQCO9tbWF5ZxtbWZrk0hrLt8uDOMgzzBs7AU393yri3trYyuBOoE7j7fG4uu6E6d/qlQGy1jYAA99rGW8tnawZw13L8qzW3pgD3agVPJ8dtBnDXiRRVm6YA96qFtqEO/EfBndo/RmNROBwOrK2uYLMM7pVlMkrG3WQsg3x5YSYF3OkXAq/PBZ/Xg2w2zYs6CXCv/fUjwL32MdfqGQW4a1WZ15uXAPfXi58eXi3AXQ8qvd4cBbi/Xvya5dXlUhkJ1OxFybgTcIfDIQRDQezvO7lcZmtrCyYqkyl3k/nZw6kVGXdaNdXW2srZeMq2+/wepJJJzsAXCifr1Jol0PV8nwLc6xl9bZ1bgLu29Dir2QhwP6tIavc4Aty1q81ZzUyA+1lFsrGPc+LhVHqrBO+0eX1eeD1u7B/sw7G3B4fTwV+n8hizyQwjlcsYjbxX6t6pHSTVE9LqqVabjX/W7/fySCYOOeNOQ2y1jYAA99rGW8tnE+CuZXVOPzcB7qePnV5eKcBdL0qdfp4C3E8fu2Z65c/AXXnzbreLO8lQxt3tdsPjdaNUkhja5VVT5YdUT4K73A6ypcXKGXfaB8rgHo/HQCuyUsZd9HKv7SUmwL228dby2QS4a1md089NgPvpY6eXVwpw14tSp5+nAPfTx66ZXqmCu5JpJ6imcXCwj+2dLTgdDgQCAQR59dPSz8Gdsu7lzDs9mErgTosw2WytPIJBP/wBH2LRCHeWoU4zAtxre4kJcK9tvLV8NgHuWlbn9HMT4H762OnllQLc9aLU6ecpwP30sWumV74E7hJn1amrDIH7xsY6tne2EY1GEIvF+MFStVSmokxGWYTpZXCnzjJUKx8IeBGNhjnjTuAuWkLW9hIT4F7beGv5bALctazO6ecmwP30sdPLKwW460Wp089TgPvpY9dMrzwB7pQJlxdKKjK40+JL6+trSCaTSKWSKBVLMJlNco37HwF3Bd4p207gfngYRSDgY4AnaBfgXvvLS4B77WOu1TMKcNeqMq83LwHurxc/PbxagLseVHq9OQpwf734NcurT2bcJQn5QoEz4y7XARaXFrGysoxcTgZuAnuubTdSbTuVyMhtIJWMu7x6KvVyb+Fe7gTv1A+eymUiERncs9mMyLjX+OoS4F7jgGv4dALcNSzOa0xNgPtrBE8nLxXgrhOhXmOaAtxfI3hN9FLD3JN5agSpdpOhhZIIrl0uF6+YurAwj0KxwNBOdfC02JK8gurxQkyV4C7D+zG4ZzJphMNBzrhTL3c6vmgJWdsrTIB7beOt5bMJcNeyOqefmwD308dOL68U4K4XpU4/TwHup49dM73S8OTHeUnp3057KolJJJKgrjJLSwtYWl7i/uvU+tFAwyBDvpx1VzLuctbdTGU01C7SrKye2srZe8q2K+CeTqf4a2KrXQQEuNcu1lo/kwB3rSt0uvkJcD9d3PT0KgHuelLrdHMV4H66uDXbq34G7oeHMYTDYXg8bqyvr2NjYw1H+TyXxBCs0yZn3o8XY5Iz7scZeIJ3ZfXUYrHAD7fSw6nJZALpdJJLb8RWuwgIcK9drLV+JgHuWlfodPMT4H66uOnpVQLc9aTW6eYqwP10cWu2V52ocScgJ2j3+byccd/Z3cbe3i5y2Rxn0mm1VGX7ObjL8E5Zd/o5GdxbucRGAXfK5hO853LZZotzXd+vAPe6hl9TJxfgrik5zmwyAtzPLJSaPZAAd81Kc2YTE+B+ZqFs6AOp4C53lJG4A4xz38n922nRJYL4XO4IZi6LMVM5PFXElzPu8tcI4rl8plw6Q5Bvs9lgs9n567EYZdwjSCbjoFIZqnsXW+0iIMC9drHW+pkEuGtdodPNT4D76eKmp1cJcNeTWqebqwD308Wt2V5leDq3KBG05/N5HlQis7W1ia3tTRzGYogn4vx1uXuMSa1xl1dOlVdRVUpn5Dp3ysybYLXaOONOP0PgTm0hqcMMZd0J3sVWuwgIcK9drLV+JgHuWlfodPMT4H66uOnpVQLc9aTW6eYqwP10cWu2VzG405vOZDJIp9PcBnJldRlra6vlvut5SFKJoV3JrKs17iYZ0pWuMjLMy7XuBO7UDpJWUo3FoojHZXCXe8Inmi3OdX2/AtzrGn5NnVyAu6bkOLPJCHA/s1Bq9kAC3DUrzZlNTID7mYWyoQ+kgjvBdSQShct9IGfctzY5007QLklQ4ZygnTbaK3XvCrhTm0i5xt3EwE7gTgAfjx8iHo/xnqCdAF5stYuAAPfaxVrrZxLgrnWFTjc/Ae6ni5ueXiXAXU9qnW6uAtxPF7dme5VaKhMI+OH1enHgOoBjbxcOp4PbQB5DuVzXfrwRuMs17gTqcm93OeNOX2+xtMCmLsJE4C4PejiVRqlUbLZY1+39CnCvW+g1d2IB7pqT5EwmJMD9TMKo6YMIcNe0PGcyOQHuZxLGhj8It4MsFotcIuNw7GF/3wmvzwcCee7fXi6FUfq389OpnHGHCu2V4K70cidwt9po9VRbuTf8MbgnEoegc4qtNhE4DbgfHBzg0aNHePDgAR4+fIjOzs7aTFacpaoR2N7exrfffgsCve+//561pUE6nzt3rqrnFgevXgSePXum6urxeFRNSduenp7qnVgcuWYR2NvbUzUm/7733nuqzhcuXKjZPMSJqheBeDzO92a6R3/zzTeYmJjAp59+ik8++QQffPDBK0/82WefYW5u7pU/J35A3xEwfP3VjxJ1eaFOMttbW9hz7JUfIk2hVCqpD54qq6bK4C7Du1LPflznboCZH1i18OqpBO1Wm41XYpXr26lM5hDUK16snlq7C+c04L6zs4OrV6/yuHLlCux2e+0mLM5UtQj4/X6sra3xoAyeojHtBwYGqnZeceDqRmB3d1fVNRKJsK7Xrl1j77a1tVX35OLoNYlAMBhUNSb/Xr58WfXv0NBQTeYgTlLdCNBzhrR+jnKPnpmZEeBe3ZDr8uiGz3/3tUQgLd/4V7C1vaUC+3GWXa5xfznrLoO73L/daKQVVeWuMhYaVONubYWt1cYrpRK0U0cZ6i5D5zs6Eosw1eqKOQ24042jv7+fYY6GxWKp1XTFeaoYAXo4nACARigUUvUljQXgVTHwVT40wTrpSbpSowHSU/EvPW8kNv1HIJVKqd4lnSvvz+3t7fp/g+Id8HOFlfdn+gVcZNzFhfFyBAz/+1//G8nr9XGJDNW108JLStcYBdSpLEZ+KJXgXNkrD6zK8K78LIG7knGndpD0gCpl16kFJA1qDUkPwlIWXmy1icBpwH1+fr6staJ9beYqzlL9CFD7V9poX/mwefXPLM5QzQiQnoq2QtdqRrp+xxberV/sa3XmSo1v374twL1WgdfReQz//X/3P0pUO0eLLdGDEYeHhyf6sldm3ZUPA3p/lb3bj7PxclcZS7lUhspkqFyGLkQqx6FB0B6NhkUv9xpeJKcBd3qIkTI6NPr6+kTGvYZ6VfNUlLWjzCwNWiW5UmORca9m5Kt7bLp3k56kK2XcFV1pL/5aVt3Y1+ro5F1FY9KZ7suKzsK7tVKhuuehjHulxlTuJjLu1Y25Ho9u+Kd/+VcS1brSw6j5QgHFQhEGo9xBpjLjfpxtl1dO5f8Z5J870Q6SuspYLAzvDO5WG/8sZdhzuSyvoErgTqUzYqtNBE4D7lTjTjWUVCNLe/rridj0H4FAIMA1lOT5zc1NVWPSmSBAbPqMACVfSFPSliBe8S15V0CdPjV9edYE66Sv4t9Lly6p/h0cHGyMN9nk74J+6VZ8THtRUmxlewAAIABJREFU497kF8QfefuG//gf/WeSx+tBLBbjzLjy53OGdjm1zi+V/62UysjPp1aW1MjwLvdwJ2g3W8zyIkxWG4wmI9e0Z7NZrnEPh4PcGlJstYnAacCduspQp5H79+/zXnSVqY1W1T4L/UL23XffcdeCH374gbVVdJ6enq726cXxqxSBn376SdWV2vqSptR1hPaiq0yVgl7jwzocDlVj8u+7776repcAT2z6jwB1lSFtlXu06Cqjf02r8Q4Mf/fv/gdSIpFgqFb6sKsnKtfCErwr0K6Wy5TB/WTWXQZ3+QFVC6xWK2fd6d/0gCrBOz2YGg4HOPMuttpE4DTgTh/+yp/oaC8+/GujVbXPIvq4VzvC9Tm+6ONen7jX8qyij3sto12fc4k+7vWJu97Oavjg/b+QqF97sVRSe7bTm+AHJMrgflwyI5fP8PchP9h2XCpDnWXkshmqqSRYJ3Cnh1OpNWQ+fxLcw+GQ3mKl2/kKcNetdGc+cQHuZx5STRxQgLsmZKjqJAS4VzW8mji4AHdNyKD5SRgePvhAyaurUH4C3CnbbgCMhnLNe3n1VKWk5mVwVzLutKIqZ9ytNlA7skKBwP2I+7iHQtSKLqD54DTKBAW4N4qSr/8+BLi/fgy1eAQB7lpU5WznJMD9bOOpxaMJcNeiKtqbk+G9dx9KDN8mk5xJL2faf1bvTgBfzqirP1dehEmBd3khJrlUhsCdgF2Gd2s54y73c6cad4J3SSppLyINOCMB7g0o6infkgD3UwZO4y8T4K5xgc5gegLczyCIGj+EAHeNC6SR6Rnuv/dIYiA3GCB3d5Y3tVSm4uHUyk4zSq/RSmgnWK9cTZVKZBRwp3IcanWUTifLGXc/isWiRsLQ2NMQ4N7Y+v6adyfA/ddESz8/K8BdP1qddqYC3E8bOf28ToC7frSq50y5VEbpHFM5EQXMla/JizDJNex/rJ/7SXA3c607gTtl3gnSi8UC93KnMhkaBPJiq34EBLhXP8Z6OYMAd70o9evmKcD918VLjz8twF2Pqv26OQtw/3XxatafNjx8+CEn2l9ece+XAmI0Ur37L4M7fZ1WUFVKZbizDPVzt7SgpcXKZTGlUgm5XAbBIIG7H7lcrlnjXtP3LcC9puHW9MkEuGtanlNPToD7qUOnmxcKcNeNVKeeqAD3U4euqV5oeEAZ919Y/rzcvZ37tR9n3Y/7uB93mim3iuRFm47bQRK4m80WzrYTvFPGnsC9UMgjGPQjEPBx9l1s1Y+AAPfqx1gvZxDgrhelft08Bbj/unj9/+y96XMbV5ru+WBfuYH7JpKiNkrU5kVy2ZbLdnnr7tszfSfuTNz50nXvnzIT058m4sZE3Dvd0/2XlMtVXe2yu8qSF20USZGSSIoECYDEQuw7Jt73IAGQkksSBZDMxJtVx0mBiZN5zpN5+MOL9zxHj0cLuOtRtVe7ZgH3V+uvdj3a9N57v9wD7vuBXOsYzf6R/r3nGHadUcVitvAkVwXtCtwp6k7wTr+nqD7Beyi0xeCeSiXbtd8Ptd0C7ofa3cf6ZALux1qeA1+cgPuBu043bxRw141UB75QAfcDd11bvdF04/2PaL3UPVH1Rjh/Xm88F9xhUj7wFoq6a+CunGUI3ul32hYMbiEY3EQiEW+rzj6qxgq4H1XPH7/zCrgfP02acUUC7s3oxeNdh4D78danGVcn4N6MXjR+HaZffvAx+7jvz3HXJqBqkfLGrti/IJM2cdVStZVs9HIncKdCr2kLNlG0PRDwIxaLGr+Hj0ELBdyPgQjH5BIE3I+JEE2+DAH3JnfoMaxOwP0YitLkSxJwb3KHGrQ604e//ERF3Bvi7soBsp7PTv/aC/b19JjG6LvycadJqirXnYoCdwdH3TmdxmJhR5mtrQ3I6qmHc1cJuB9OP+vhLALuelDp1a9RwP3V+0xv7xBw15tir369Au6v3mft+A7TBx98XMuT2W/zqDqEKL5SBfc6sPNvGvLbtWh6I7TTZFW7nXLcFbhrVpLRaBhbW36epNp4znYU4DDaLOB+GL2sj3MIuOtDp1e9SgH3V+0x/R0v4K4/zV71igXcX7XH2vN4toNsTIvRgLyxOziXppoHr2DdrJCefq7uyTamEdq16Luyg1R57tpiTZQiQ6kylOsu4N76G0/AvfV9rJczCLjrRalXu04B91frLz0eLeCuR9Ve7ZoF3F+tv9r16Bq4a+kxP9cRBO8ql70adSdkr4K7tmdHGUqRsVprKTOaqwwBvAbuNCmVIu6ULvO8DwrtKkar2i3g/jM9S+lhlTIq5RJA6wyAVg82oWKyoAJaTRiq0PoFrRLnkOttG3CvlKvBBnKyqqBcKlddrdgfi3ud9rxqNC0qx3a2KiBBmutN7/YAd5XSqYJIStNSuYIKFU71VM8va2ih9UbM1b0WYNKfro3DQzuCO43PKJfUOM0am1ExmXmvWISeVxM/s0bYBNyNoGLr28CpMn8J2p9dQbX+B05F3NVfOdrTYLl39VRLdREmtRCTisJbkE4nGdo3NzfYHlKi7q0VWsD9+f1bKRWQiwe55BNBZMp2JK19SFl7kbP60OO2wOe2oMdthdNqjL8MbQHu5QJQSldLBrFIApEdVZLJPAqwIQ87713dXejo7UFHnw/erg64rYDboopFR5K3BbiXc0BR6VrKpxEJK02jOwmkc2UUqpoWzXalaa+PdfV4nEpTK+Cy6Bfe2xHc88kd5GmMTgSRzWaQstD4rMZoj9NRG6M7nXXXutb+NW1t7QLure1fo9ReBff9f6EogrGvidUXKEKlATsDtxaF/xlwVyuoqlQZ+pngnVZM3dxc51IsFo3Sl8e2HQLuz5eG/vgnNx8gufUAic15RIpubDtOY8dxGruuKUz67DjZa8eUz44u+otvgK0twJ2gPR8B8mHerz0OYGU5gJVHAQSCSaThrhYXfONjGDo1haHTJzF4Yhi9dsBnB+/tKgCvi60twL0Qr2oaRj4VVppWSzhRQhouZOBG1uzF0KlJDJ0mXacwMNADnw3odShddfR5bM+9147gngou8fhM4/TubgzbjlM8RlPp6+7gsXmq147RLpsuntMXXaSA+4t6SH5PPWD65S9/tQ/RNWjXXq5+rayB+74JqY0TVOuOMgrQVSFwVwsxaeBOq6f6/RvY2lpHPp/nr8Ak6t66G1LA/fl9W8zsIrL0NcJLXyO69DX8hW489VzDmvsaQt6ruDLqwtUxF66OujDQYW2dQIdYc1uAOwFe1g9kNoCMH/d/fIzbtx7jzq1HePQkil10Io4uxNGJ4QszmH77Kk5dv4qTF05j1AWMucB7PX1Wawtwz23XNM1EN/DTzUes6Z3vH8O/U2Q9SduUpQenrl3B9LWrmL52BZOTw6znqFNpq9e0inYE99jKd4g8/DdElv/ICzc+dV/Dmuc61txvY3ywrzY+nx1wHOIo2rpTCbi3rm+NVPMz4K5SY/a6yFCD+XUCbC3i/hyAN5uqVpANOe4E7wzuVhvnvhO8U3oMpclQugx9/SXg3tpbSsC93r+VYg7lQhblQhq5xA78D/4N/gdfwz//NTZL/fB3fwB/9w1EfO/g+oSbyzuTbgx3GiOiY1xw13LayyhloihGn6AQXeEyN+fHvQcB3L23iRV/EhkTRWXdyJg96D15BmOzFzF24RLGTk9joseGiR4rJnts8NjNoKA7leMepTUmuGv57ErbYmIThegTFCMriIdWcff+Ju7NKV1DuyXWk7TNWTswduEiRknX2YsYPzHMupKmtKesN9JTD7o2/mVoB3CvlIuoVMdnGqcDS3/G5oOvsfHga2wGQ/D33KiN0adGB3F9Uo3RF4edrf0jeki1C7gfUkfr/DQvDe613JnnWEBy6J4niChwV6unVj3dzVVwt9sZ2qnQpuW4p1JJiba3+CYScK93cDEVRjG+hWIigMT2Uywt3MXD+TtYmr+LbcsIkkMfIDF0A4VhAfcW35ZNrr4AgNLuCsjt7iDxdAnxp8tcnsbKWIubsbZrQiRrhs0G0DDEe1c/rJ5RWN0jcHcOYvJEZ610uK2gj2s0Yh3371uMCe4E7KSp0jUdXEe8qmvU/xRrcQvWdsH7bKmqqRWw2s2sp8U9AptnFL6+PkyMk64drK3dbKrpqqcEuHYA93I+hWI8gEIiwOP044dzeDh/F0vzd/B0J4nk8A0khj5AcugGzo4LuO8fRH/961/j1q1bTR5bpbrj1gN7wF2biNo4IfV5KSx7/dsp511zm6kvvsRpM2aCeDPslONetYSk6Dulz2g57vH47nHrE8Ndj4B7XdJ8ZBW50CJywUVE/Mv4aWG1VuLOCZimPoB58gackwLu+nkQKDKbq5XU9haCDxYQml9A6MECYp5BxLrHsds1jqK3Az5HBj5nCj5HGsmoFTshJ8IhF7JZNybPD2LqwgAmLwyiu9MB+gJeK8e5P4wL7tmartGVJ6wpabu95sdu9xhiXeOIdY7B7rGynj5HCp22DMKk6bYL4aADdncX6zp5YQBT5wfgsphrmurpe7R2APdSOoJscFGN0aGHuP9wBT/O0xi9htVoGabJG7BUx+jzEwLuAu7HeVRu3bX9RXBXC6g++yVx3fedrNSUswzDvNlUhfV9EXdePXVvoVSZjY2noMWYZGttDwi41/s3u3Uf6bWbSK/eRHDlHr5ZjOGPC1HeZzpPofvcB+ieuYH+swLurb0rm1k7gXu6VmIbG1i7eR9r393H2q37KJ+5Cly8Dly6Ds/kGCbc25h07/B+Yz6JBzdTePBdClvrFUxen8AUlXcm4fO54Qa4uJp5uS2oy5jgXgKQqukamF9Wmt68j63HW0rTi++wrr0DDqWpZxsjth3M30wrXW+mkIcHU9dOsKakrcdqZk09AOwt0KJVVbYDuBfiW0ivfqfG6LWb+O7hNr5ZiOGPizE8irvQfe4GemY+4P2lKQF3AfdWPW3Hu17Thx9+opZXYk9rVer2kJTXXm1AA8A3LthEXrmanyrtNTtIbaIq7euLMNnhcBDAOxAMbjK4h8Pbx7uHDHB1Au77Iu7BRWRDi4htLuPukh93lvy8jznHgfFfoDL+C9jG35Icd93c+5Wq28gOUAhjezOIB3c3MX/Pj/n7W+g+cw59sxfRd/ES+iaGMOjYxYBjF4POXWwtbmH5Bz+Wf9hAYD0F36Xz6Ll0Hr5LF+Dr7WQXkj470HPMQ7OGBHeyfyRnoAK5A4WxuryFB/eUrk83kkrP2Uvou3gR/f3Omq4+yy4e/bjBmj76wY90ycGa9pCml86jz2Vh56A+G+A97jlQDc9gO4C7irgv8DeiFHF/8Gi9NkavxYDKCTU+V8bfxfkT/ZLjvm+MllQZ3fzReq0LZXAn4KYJo8+COxP93hNUAf7n0mUawV1bcEmBu/JydziccDgc2N4Owu9fx/Z2gOvf7xf/Wq2SN+/pAQH3encUUzsqhzK+hVTEj9VHS1h5rEoQA4j43kbE9xbSvVcE3PXyHNEiLal1ILkBpDbgD0RwazmLW8s5fL+cw9TZKczMTuPc7CmcGO9DpzXD6RQd1jS2l5exdnsOT+/cR3AjBPOpt2E+fY1LX58PYx5gzAuMUIj2GG+GBPdipqrrOuu6sJZkTUnbJ9smnJ09xZpSGep1sK4dtgw8piSe3nmAtdv38PTOHOJ5K0ynrsFyRmk70mFlXce9gE9HZiTtAO7lXBLFRJDHZ5qH9HRlGSvVMXojkuHxOep7C+Get3BmTMBdIu7HeFBu4aX9TMS9IT2GVyvbG3nXIvI0GVVLkeFV6nj1Qc0GsrpyndkMq1XZQVK6jNOpwD0SCcPvf4pAYFPAvYUCU9UC7vUOVq4yGS6FZASR1dsIr9xGZOUnrOd78MhxGY/tV7DpmhVwb/F92bTqKyUgsgREl4HoElZDCfzrhhd/oOL34K0zI7gxO4z3Lozi3FgXbKYibOYSl8ijnxC4/w0C979GyL+K+OhHSIx9xPv+/gGc7gHO9AAnu5t2tS2pyJDgnk+wnpquP20Cf/B34A8bHizGO/H+7AhuXBjBe7OjGO52KE1NRVgqOQTvf4Ot+39E4P4feUJyfPRDpevYxzjps9Z0HaJ8GZ1s7QDuylVGjc9UYk/n1Pi8+hOCO1E8sl/BY8cV3p8c7pWIu0TcdfL0Nvcyn5vjTqcgINcsINVSw9Xo+35XmX3wbqmunqpF26keAnct4k7g7nS6sLsb5VSZrS1/NdJPDgKytaIHBNyf36vlXAKphnzKlbQX93AR93EJTywzAu6tuBlbUSctib59H+XQHCqhOTzeTuN34RF8tTOM3+8M4/0zvfhspg+fnu/F7Ih3zxXsrtxEeP632Fn4Lbb9y9jq/QRbfVQ+RX//IGb7zbg4YMK5vuNtCGlIcM/tVjW9j8r2HL7fduF3O8P4KjyMhewQPjvfh89mevHZ+V4Md9VD57QicnjhK+zMf4Xwwm8RSlX26Hp2wI7ZfhNmB0wY7zzeujberO0A7vuHh8zGbaTXVM47fUt/D5dwn8foi5gYFHCXiHsr/qAc/zp55dTnXSbnsbN1O0F7Wf1cPXDPoku1HHc1QVWzgmQ7SJ6wShF3tXoqRdwpVYbgnWwgCdw3NtZQoa+6JV2mZXeLgLuAu9YDhvRxL5dQ3LqDYuAO71fCWXwTn8Q3iQkuvzjpw0dnu/HRmR7MDO3NeUk8/QGxh39AdOkP2Nl8hLWOG1jtvMF7Avcrw1YuFwaOdzK0EcG9ko0pXVnbu7gT68A38Qn8MT6Jx6WxmqYfnenGUGd9mimBe2zp31jT2NIfEEiWsdbxPlY7bmCt8wbODzlxeUjpOtGtH0NIAXcB9xdBguS4v6iHjPH754I7ucRoK47Uou772luDd81RpgrpFGm3Vn3ctcWaGsFdi7jTwksE7QTvxWKxBu/G6Nbj1QoBdwF3Y4N7EbmNH1Xx/4i1SA7f587gVu4M79+e7MKN6Q68P92JMwN7F2pJbdxB4vE3iD/+FuGtJ1h2vI0lxzUsOd9mcH9z1IG3xhy4NHy8/UeMCO7lTBS5jR9quj5I9uD7rNJ1zTTFmt6Y7sT70x0Y6KjPHq6Uikg8+Rbxx98g8fhbbMaLDbpew8URN+v65pgDU77j/YFMIu4Scf/iiy/w+eef48MPP3whWAi4v7CLDHHAXwR3AngVcVexdm0CaaOrjJbnrkCfXGXIy93K8K7y35W3O0XbKepOaTIulxP5fJ4np66vr/LP2oqthujVY9YIAXcBdyODO+XFZqr2cemnt7ARK+BeZRb3Khdxr3IBV0904J0JD6+AO923dzZidmuumi71Z4QDa5jDRcyZLuO+6RIG+gdw7YSLU6beGDvehpBGBHdyGNFsATNPb2Ep28+63q3MYst+Bu/wqsZK1z5PHcDpfqD3cRrc6nfY2C1gznQRc7iMOdMlXBn34hqtinyC7ofj/YFMwF3AXcD9mAHVMbgcznF/nqNLLerOKTLPgvteV5l6nqCygVQrpGrHPA/cS6UyR9xpgmo2m+WIuzjLtOaOEHAXcDc6uCtv/u+ggbuWB0v7q+NeXJ/wMIDvBzUCdwWH31XBfbaWR0vgTu8RcG/NuPSiWgncG+egLOcGavnNBO6kC8E7LXv/PHDXoJ8+yM2hrivdDwTu9GFOwP1FKhzt7yXHfRgC7kd7Dx7Hs7OrjGYDqUXVGbgbrraK7ewMSccSnHM+e3WvReC13zVaQmrH1SPuanIqva6lyqTTtMiG8pCXrfk9IOAu4C7gLuDe/JGltTUKuO/tX8lxlxz3Fz1xkirzoh4yxu9NH330aQ3caz7unPVSh3cNpxtTZbRoOqfKmOuY37gIU2PEnewgVaqMAneKyFO0nXLck8mERNxbeD8JuAu4C7gLuLdwiGlJ1QLuAu4ScZeIe0sGF51XusfHvRZxZ3Cv/YebqEG7WllVOchwNL0B3An1tQg7ucs0Rua1iDu5yrhcLvZypxx3KvF4jBeAKpdpiWvZmt0DAu4C7gLuAu7NHldaXZ+Au4C7gLuAe6vHGT3WX0uVeZmLr0Xcq64zDOq86JK5+nYVpWcryCq47189VYG7m6PugYCfo+7RaBiU807gLukyL6PEqx0j4C7gLuAu4P5qo8bRHy3gLuAu4C7gfvQj0fG7gj0LMNUD7dXFlxqudz9Qa5NXVVRd5bxrG4E7w7uZVlNVrjJaqgxF2gncKeoeDAawubmOcHgbpVIJpRLZQkqee7NvEwF3AXcBdwH3Zo8rra5PwF3AXcBdwL3V44we61fgXl0ZVWXHKABXuzrA/xxQm831lJhGcNeAXdvT6qkE75Qyo4E7ATutnEorohG0E7xTyoxsze0BAXcBdwF3Affmjiqtr03AXcBdwF3AvfUjjf7OUAd3inRrE1Ib4F0LgD/XMrKW494YcSfXGQXzjZF3gnaCdwJ35eXuwu5ulME9FAowtBcKBVmIqQX3kIC7gLvRwT27/j1U+QHr0Tx+LM7gx8I53C7O4M2JTrw75cV7J7043b93Aaa0/y6SK39C8sm/I7y1gkXbG1iwvYkF6xsY6B/EW+NOvD3uxJWRvf7vLXhMX6tKo/q4k56s68YPWEz5arpuWKZrmr53sgP93r0+7pqmpKs/XsSi9U0s2N7g/aUxD94aU7qe7K0v3PRaAhzCm8VVRlxlXnSbiavMi3rIGL9v8HFnw/b61pD6oiLwe9Nn1ORUet2sJqjS76sVaCkyBPAavJOLzH5wJzcZynMPBLZQLBZ4BVWZoNr8G0vAXcDdyOCOchH5zdsoVMtqJIc/pU5y+XPqJK6f7MYvT3dxOTfo3nMzJNd/wu7y19hd/jfsbD7BE88v8MTzLhdaOfXqsA1XR2y4OHS8Ac+I4F7OxFDY/EnpunUb93Y78afUNOv6pHICH1Y1JV0HO+oLKdHKqbuPSFOl61ai3KDre7gw7Kzqasdkj6X5A26LahRwF3B/0a0l4P6iHjLG7/ekyqiUmQaArzrHaOBO+2ctIQnclZsMv7vq865Bez1VxlrLc6doO5VMJsMRd4J3irZTEXBv/o0l4C7gbmxwL6EUvIcyldB9PNnO4F+jo/hDdIzLe6d68cmMD5+c8+H8sGfPzRBfvYXI4u8QWfw9tv3L8Pd8hA0uHzO4Xxw04/KgBTP92gT85j+fzajRiOBeye6yppq2P0Y8rOe/RsawVBhmPan86pwPw131b0QqpQLrqekaTJax4fsIG90fYcP3MWYGHLg0aOYy3nW8dW28NwTcBdxfNFYIuL+oh4zx++rkVE5zJypn8GY4r1k+MrZzdL1x3qgWZddsIekABfXKLlJNTq1PUFXRduXlruW45/M5BAKbXOjnQiHPUXfZmtsDAu4C7oYG90oJ2JkHdhaA8AIeh5L4baCPy1fBXrx3ZgCfXhjAJxcGMDvaCRPKNHsHZlQQffIdgg9+j9CDr7Dtf4Tw4KfYGfoM4aHPGNxn+oDzvcBpX3OfyWbXZkRwRy4OhOu63gralKaBXjxI9eHT2bquI12OmqYo5RCa/x1CD6h8he20CeGhuq6ne22s60wvMNrRbCVaV5+Au4D7i+4uAfcX9ZAxfv9sxH3fRFVtkur+5mr+7Zp3uwbulUq56iaz11mGUmUI2inXXUXc3TwhlaA9GNxCNptBPk/gXjBGzx6jVgi4C7gbG9zLQHwFiK9yWQ/G8O8rJi5/WgFmzpzA1dkJXJ2dxNRoDzxIwY00l+CTBazO3cHq3G0EtoLA5LuoTL3Hpb+/F5MdwFQnMH7MAc+Q4F5IVTVdARKruL+ew59YV2A54sCV2UnW9MqFSQx1W+FGhjV1lhJYfXAHa3O3eR/L21CZIl3fBabew4kuKyY7waXfdYwG6hdcioC7gPuL7lYB9xf1kDF+3wDuKkWGI+4NrjJ/EdxVknvNgYYq0BZoqk9MVVF3Be5qgqqWKkNdSNBOtpDpdAr5fJbTZWRrbg8IuAu4Gx7cs0GgWgJb27g7H8HdB2HeD549g/HZGYzNnsfwWC98CKMXYfQhjKePtzA/t46F+xvYCKTgO38ZvRcu836grxuDTnDpP95zU2FIcC9la5qSto+ehFnTO/MRrG3lWM+xizMYnz2P/m4L6+lDBF2lHSzMbWB+bgMLc+tIVtzonbkE34Ur6CVdPZaarl3He+rCnoFLwF3A/UVkIOD+oh4yxu9r4K41RwN3+re2eKrybK/7tNd/x/H26oH1DtFSZepe7hYGd80S0ulUizAR0JOjTCi0BZqoSukyFHWXrbk9IOAu4G5ocKdQQykOlKkkEPFv4tEPS3j8wxIe/bgM+9lLcF58E86Lb6FrbACj2MAY/BjDBh49SuHH+xn8cD+LpyEzTr85jTNvncLpt05hwOdFhxnosgDeY54KbUhwrxRqmpK+/sVV1pU03VzdqWlK2vZ1m1lP0nawtIkf57L44V4WP97PImftwOk3T7GuZ96cRpfdwrp2WgDX3j9rzR14m1ybgLuA+4tuKQH3F/WQMX5v+uUvP6aEdgXp7NteRrmazK6NaY157JrnOx/dAPP7f9Zy3C0WWoRJpc1oEXcN3OnfBO0E7/H4LkM7wbtsze0BAfd6f1aKWZQLVDIoJMMIr9xGZPU279dSbizhNJZwBhvWU7gy6cPVqV4uoz0uuO1muGwmuGzHnOL+wu0zPz+P3/zmN/jyyy/x1Vdf4YsvvsDnn3/O+7Nnzzb3xju02ug7wiyADO8TgU1s3nmAzTvz2Lz7AOmBk0iPnUVm9Bysvh4MIoBBBLn4Q2Y83HBh0e/CTroDFy6P4MIVVXq7XaBMCjKQ3GsieWgNe+kTGRLcUdqj687yY6Xr3QcIrWwiPXYOmdGzyIydhdeNmqZ95W0sbjhZ04cbbpjdPThPul5VunosZtaTtNVRwB3tAO6VchGVQgblfAblQhrR9TlEVtT4HAht89i8hLM8To8ND6rxedKHmbEuHpfdNjVGW8w6+kTW8JTC8dDaAAAgAElEQVRHo9Ha+Ezj9PCw+Li/9CDYRgeafvnBx5UamNO0rUpZTTJtmIm6B9wbOqfR272xjvrkVOXlvn8RJoeDIu4uEMCriHsAu7uxasQ9J6unNvkGFHCvd2gxtYNifAuFeACpsB8rjx9i5dESVh4vYSNlwxaGEcAwwtYRnJmeqpUTQz0Y7rRhuNOKoU5b9YNuk4U6hOqMCe7UcfRNHZUCMpEgoo8fVssStgouBMod2Cp7kSzbavntlA+dNfcgYR5GyjqMsmsAZ6d9ODvdw6XHa2ewI6PB4w54xgR3WoyPUieVtgn/GmsaobKxga1SR03XUrlc09WJLJKWYSTMQ7zv8PXjTFVT0tdpMdU0rbu/H8LD95qnaAdwL+eSKCQCtTH66cojHptpjH4ajPD4vIUR3g+OnMCZU2qMnp4Yw1CntTZG6zW4IuD+mg9Jm7zd9PFHn9bc25WxTNVVpmoNqXLWleWj5jRDfaOOU5BPv1cRd2UL+TxwJ3jXIu4Oh6M2QZVWTaUSi0U5xz2XE3Bv9r0n4F7v0XxkFbngIrLBBcQ2l3FnaRN3lzZwZ8mPYBJIoANJeJG1dWP09GWMnLmC0TOXcXJ8BOcGHVxmBp0C7s2+SV+7PorOUimjmAojE3yEbOgJMsHHWFqNYXE1jsW1OPzbWZRgQRFW3ruHJ9E9NYPOyXPoPTGFkwNOTA+6MD3gRKfTAnL5pu9XjrvbtzHBnf4iKU1pn4tuIBt8jGzoMXYDT1nThZVd3keTJdaTStniQMfE2ZquQ6NDrCfrOuiCzVTXVE/fnbUDuNNquTQ20xidCy1i7tEG7i75uTzajPPYrI3RPeNnMMrj8xWcmD6LcwNONUYPONDlOu5P7PMHPAH31/5D0BYVmD795HMVYOeJpXVwJyjXJqvWrSGrKTVV68dyWQP3OrA3grvFYq06zFC6jJqgqi3CpFlCRqPhKrhHkM1mOepO9crWvB4QcK/3ZXbrPtJrt5Beu4nQyn18sxjDHxej+HYxhp1EfWK02epA97n30X3uBpczp07i7RNuvDPhxrUJN3T6TSyMG3FveF4KMSD9FEiv8v7HPz/EzT8u4OY3i1hcCiOGbkTRzfvxq5dx7v3rOHfjOs68cR4TLmDCA0y4AbeO/vYbE9z3jYHZAJBeY01TOyu49e0ivvvjIm59s4i1UIH1jKEHSasPZ9+/hpkP3sG5969h+tQY66kVvT677QDuhfgWj82q3MLNh9s8RlNZ8Kf23BDeE5dq4/PQ2TdxrWF8blxJt3l/SVtfk4B76/vYCGcwff7ZXytsr1RQbvRyr77WmA6j7GZUsxnyG8B9D9yzjztBupVTZQjmVbqMes1ur3u5U4pMOBxCJLLD0XaCd1mEqbm3loD7voh7iKI5DxELrGBuPYW59STuryeRyFB0T20miw2esQvwjs9yGR0ZwtkBB85Wozr6zKBEe4B7MQXkQkAuyPvl+Q08fLCOxfvrWPerqF0KHt73T5/E2IWzOHHxHEanT2DAAS7kJOPQUTi2LcA9H63pmo0H8XBuHYtz67wPxUo1XTOWTtZ0fPYcxmfPYmSkr6YraSvg3ty/L82sTUXcVbQ9F1rC4sYuj89U1sN75785B6bgHZuF98QsekZPV8dn9a1ol1NHn7obOlDAvZl3k3HrMv3VF/+hGm/XFmDSou/VxZjKGtRXU2g0am9Iq+E0maotpJY2o+wgFbibzRSRr0fclZe7m9NlyE0mHN6ugnsWmUwapVIdoIzb9YfXMgH3el9TGkWxmkOZjofhj+S4bEZzyOQbwN1sgcM3CkfPCO97uro4h3KwQ3LcD+/OPeCZyjmgkACKcaCYQGgrioA/goA/ikg0gxwcteId6IdvZAg9o0Po6fehwwZ0WoFOG2DV0aeztgD3UhooKE0LmV0ENqMIbER4n0iXa5oWzE6l58gQfKND6O72ooM0tYL11ZGsex6Adoi4l/MpFOOBap57AFvRDI/NNEZHknutou0dfWqM9o3C3T3Ac4+GeHy26tZAQMD9gGN+m73N9Dd//T9V1Kqo2qqpdXBXK6mq35HTjDZpVbOMrOXDN3RaPVWGousK3rXXGlNlnE5ahMnFoK6BOy3CREW83Jt7Fwq41/uzUsyxq0ylmEExT7BeRjpfQjZfRpG/ctJC7iZY7C6Y7W7e06q/TqtyLHCKq0xzb9Bm18ZpfmQlWAAqRWQzOWQzeWTS5FpVQplzoc0owwyr0wm7ywmH2wWbw875z1YzVB60jgivLcCdVshlTQsolwrIpvNK10wOhSJlwps5x71isrCmdreL9zabFfTIkqY6fnTbyFVGuX6RA1gmV+KASjpfRr64N4XWbHPAbHfBwmO0U43N1TFaXGWaPahKfcepB6rgTjaQWkRdwbra1GJMjQCvHafltyvryPp79ue4a6ky9Hqjl7u2CBNZQBK4hyM7DO2ZdBqFgni5N/MmEXBvZm/qu662yHHXt0QHuvq2APcD9Yxx3tQOEXfjqHWwlkjE/WD91m7vYnCnVBaOqjdGHOuBx32TVrXIvBaFr05irQK+tlCTZgFJHu71HHdaiMnG7jJaxL1ULnGaDBWCdrWCqni5N/NGFHBvZm/quy4Bd33r93NXL+BuTF0bWyXgbnyNBdyNr3EzWsiTUwmy2UKGN+UQwz81fFWsTVJVEXeVPqNF2mtpNg1XpCLvyk2GimYRqcDdWgV3N9cTi4URjUWQSiWRSiaRy9FiKrI1qwcE3JvVk/qvR8Bd/xo+rwUC7sbUVcDd+Lo2tlDAvb30PmhrTe+9e6NCEfDGlU61CaYK4BvyfqtuMo2v1XPj6xF7hnpykiF/9yq01xdhUs4yWsSdzrW7G0UsFuGJqgTvlPcuW/N6QMC9eX2p95oE3PWu4POvX8DdmLoKuBtfVwH39tK4Ga01Xbp4pUIrmJJFo8pB1yaTqii5MoypL65UP2kd6LU0G23SqpYkzx8Aqo4yWuRdOwed0+l08wTWeHyXSzIZRyIRZ3iXrXk9IODevL7Ue00C7npXUMDdmAq+uFWSKvPiPtL7ERJx17uCh3P9pvHxExVbNe+cVza12WCrLpSkQTaltzSmvOy/tMaoe2NKjRZt13LcKd9d83bXwJ1WUU0wsO8ytCeqEH84zW+Pswi4t4fOL9NKAfeX6SX9HSMRd/1p9qpXLOD+qj2mv+MF3PWn2VFcscnr9VY0j3WKulMhmHY6nLx3OCga7+BUGouFovBqVZJ6HrxKhK8v1NSQA19NktdSZuqrp1q5bvJyJ4BPUm57KsHgHt+NIRaLNtR3FN1irHMKuBtLz9dpjYD76/Te8X2vgPvx1aZZVybg3qyePL71CLgfX22O05WZzGZzhaCbwFwDdwJ1u80Om50mktrZBYb+bSefY5tdQbyZFlaqTz6lRil3mronvAJ6Bfk8QdWsLcJUB3eyhUxn0kglE4gndkErqe7GoiC7Sdma0wMC7s3pRyPUIuBuBBWfbYOAuzF1bWyVgLvxNRZwN77GzWihye12V3K5HEe4Gyeo8mRSswWWat678l1Xq50yxNsJ4K31FBozTUbVou/q0rQofM1dxqJSZawWK7/f5Vb1pdPpesSdU2ViKBaLzWif1AFAwF1uA60HBNyNeS8IuBtTVwF34+va2EIB9/bS+6CtNfX19lUSyQQI3mnTFlDSoLtxMimBO6W4aBF3/l01Gk+TTCkXXkun0Sa0qki8mT8AEOjzcRYrR+45Vcbl4oWXyFGGc90J3BO7KBb2Lm980AbK+wTc5R6o94CAuzHvBgF3Y+oq4G58XQXc20vjZrTW9PZbb1dSqRSy2SwKhQIDfC6f43/TqqaaB7sG8ATt5PVOG01iJfB2OV2wc168g9NqtMi98oQncFeRdpvmXFMDdxecLjevlJpMJdjDfTceQ3w3yueWrTk9IBH35vSjEWoRcDeCis+2QcDdmLoKuBtfVwH39tK4Ga01/Ze//y8M7lTi8Th247uIUZ75LqWsxPecg6Lo9UmoYEhX6TPOWi48QbuJwN4EjqxzRN7uYLjnNBu7oxalZ+h3uVAqlZBO0wTVFOe4k6e7LMLUDHlVHQLuzetLvdck4K53BZ9//QLuxtRVwN34ugq4t5fGzWit6R/+z3+oJJNJULoM5VfFYjHEqtBOqSsE1aViiSPxFIVPpVO181I0ni0krdVcd3KcqcI9AT7nsbvc8Lg98Ho70NHRwaBOkXcCeG0RJpqIqhZeSrGjDHm6yyJMzZBXwL15vWiMmgTcjaHj/lYIuBtTVwF34+sq4N5eGjejtab/9n//twqlpeTyeZ4kmslkkE6nQDCfSqaQyqR4T5H4SCSCnfDOSzu+kNWjx+Pl0tXVja6uLrhdnpp7jYrWu1FBhcGdfdzZz53APdOM9kkdEnGXe6ChBwTcjXk7CLgbU1cBd+PrKuDeXho3o7Wmf/rv/1Qpk2cjwNF1ipQTyDO4p5K1tBmKxEeiEUSiUZSKRYZ3cn7JZDOc4vI8Fxgt4k5w3t3dg+7uboZ4B9lNVqPx5CxDkXuKsmuLMKnoe7oZ7ZM6BNzlHhBwN/w9IOBueIkhdpDG11hcZYyvcTNaaPqXf/yXKraDYZwKgXk2l2OAJ8eXTDaLbCbD6TTJVIqj4QTWBOzb29sIhoLPjZBTCg2lw1BaDIF7T3cPvB0dDO68AJPbDbfby04zFG2n/PZkMl5NmxFwb4bAVIfkuDerJ/Vfj0Tc9a/h81og4G5MXSXibnxdJeLeXho3o7Wmf/7Hf1Hh9gbfdYq6E8CrvYrC078pz50gPpFIqIWS4rsIBAIIhkKcZgOo4yj6Tg41FMGnWar0WmdnF3w9Pt47nE4Geo/HAy9F4J1O7O5GeUIs2ULSRFVK15GtOT0g4N6cfjRCLQLuRlDx2TYIuBtTVwF34+sq4N5eGjejtXvAnSpURo+E4I0wT0BeQb6QRyFfQDaX5YmquWwWu3HKS48zuNPrmXQGSc5XT3C6jZrQmobX40GPrxfdXd3KicbthsejJqwSwNOkVCoUcadovoB7M+RVdQi4N68v9V6TgLveFXz+9Qu4G1NXAXfj6yrg3l4aN6O1e8G9ljTDKzE9U389Cq9SalCpcGS9UCxyNJ5z4CNhhMNhbO9s82RWiqJTZJ5WW6UJqh0dnewwQykz9LP2GllARqNh/hBA4E4pOo3Wk81obLvWIeDerso/224Bd2PeCwLuxtRVwN34ugq4t5fGzWit6Z//8Z85uK4x+x5cr8K7tppq7YQV8oGpcFie0mKKpRJH1mliRTQWQXhHgTs50BC8hyNhfqvb7YHb7a46zNBk1XohcI9EdjgFh6CdfNwF3JshsUTcm9OLxqhFwN0YOu5vhYC7MXUVcDe+rgLu7aVxM1rL4N4YaKdKa/CugXvtTGphJbWpZBp6M5VisVT1gY8ysO/s7PDEVQJ4mrxKE11pkipNSvX5etHb24eenl709PjQ09PD/vHb2wFefImi+HR8pVJuRhvbvg6JuLf9LVDrAAF3Y94LAu7G1FXA3fi6Cri3l8bNaK3p//t/VcSdQZx+akiRoUh7bavSfe01ZvgqyFcAspSk6Ho0GqlBe2g7xPAe2qHJqxm2gKQFmwja+/r60dvbz9De3e1jK8hAYBPh8A5KpSJH8gXcmyHxwSPun3/+OT777DPQnnSSTf89QOD+5Zdf4re//S1+97vfsbaaxmfPntV/A9u0Bd9++y1r+pvf/AZPnz7do2tfX1+b9oqxmk12kNqzS/tPPvmk9uyeP3/eWI1t09ZQ1kKjxsPDw/jiiy/4ef7www9f2Cu//vWvcevWrRceJwfouwfq4F7LlanD+rNZ7sT19Ve1Caz0Cv1M+e2RsFqkiSLtWsSdfibrSLKHtFptHHEfGBhEf/8AR9wpZYbcZLa2/AiFAuxko+XT67t7j8fVHyTivrq6ijfffJPLG2+8Aa/XezwaI1fxWj1AUPfTTz/hxx9/xJ07d2oaX716FWNjY69Vt7z56HrgwYMHNV1DodCeZ7ezs/PoLkzO3LQe2NjYwO3bt/nZpXLlypXa+HzixImmnUcqOroeIEMPbXwmjScnJwXcj06OY3tm0z/+93+qqBz2agS94VIbwVx7mcHdpKXI0KscpucMGm1lVQ3YKV2GIJ4mqyaSydqKqQTrDO59A+js6kJXVw8ymRQ2NzcQDG7WoF1y3Jtz3xwE3JeWlkB/DCYmJrhQipNs+u8BekbX1tY4KktF05e0lm9V9Kvv5uZmTVdy9NKeXdq7XC79NkyuvNYDFI2lZ5aeXyqkraazz+eTnjJAD5DJh6YvaX3mzBkBdwPo2uwmmP7H//M/KhaLBSazCWaTuWYDSbNVG2etNqbIEKiTRzuls9CeF24qldhVhmCdQF2tskqpM1FefTWZTMHpdPIfEYqwE7RTygz5und0dvGE1K2tdYZ3dqyRrWk9cBBwv3//Ptt00mRi2tPqtrLpvwdo7ghZt9I3YLTXNCadKZVNNn32AC2Kp+lK47L23NKexnfZ9N8D2rOr6dyosTy7+teXWkDso43NtL948aKAuzGkbWorTP/X//EPFZvNCqvFCqvNyoBmNlt4T1H0vcCuzk1ZNTSI0KdDKrzgUrHAE0wJ3CllRrOBjCfiSMQTSKVT7CpDoEAWkJTf3tfbB4/HC4/XyxNSt7Y2EAj4uT7ZmtcDBwV3+sNAH7RoL+DePD2OsiZ6bjXIo32jxjT/RDZ99gC5ehHQkaY0fmrPLe0F3PWp6f6rpr+Rmsa0b9RYwN0YGhO4N2os4G4MXZvdCtN//fv/WqH8Ze3TOw0AFBmnP+IUgWeAb8hrp0molMLCCyulUvyHIp/PIZfPc3Q9FAqCJqWmkimGdb4Jsxk+niG9Cu59BO59fXC5PbwgU6lU4MmpwWAAhUK+2e1s6/oOAu6UKjM+Pl77OlZSZYxxC2lft9PXsOvr6zV96Sv37u5uYzSyDVuxtbVVS3/SUmW0VAoaz2XTfw9QYExLcaN94/gsaW7615daQIFQTWManyVVxhi6NrsVpvffe7/S6+tFT3cPurq6+FO8y+2Cw+5QUXirFWaLAngqnHdeATJVcKcVTjmCl8lgZ2cbG/4NLvlcXq20WijUUmoo4k4fEjo7u9HfR+Dezyuo2uw2dpIh6N/ZVtaRsjWvBw4C7jQ5lSalUqGJizI5tXl6HGVN9MeAJrjRBCianNqo8ejo6FFempz7NXqA3IK0iYs0x6hRV5mc+hode4ze6vf7a88uPb80OVUbnwniZdN/D9DkVG18Jo1lcqr+NW1FC0zTJ6crHR0dcLvcPAGRwZpWN+3w8mtejxcOp/JfJ8BW01BN/MkwlUqCbrRkdR8MBrGyuoInK0+eu3gSRdxptdTurm52lKFitdnYRSaXzyJG+fCxqETcm6z0QcCdJruRBdWnn37KlmMS0WmyKEdU3cLCAtsGUvn973/P2mqFojuy6bMHyA7yq6++Yl0pYkeaas+u2EHqU9P9V03fgmrPLu1/9atf1Z7dmZkZYzSyzVtB34iStvQsky3kyMiI5Li3+T3xvOabOjs7KxxV55x2EwO7r9sHX3VhJJqtTjBPkXj6ylV5yIAj6alqTmUiEUc8Huf89vWNdS40aXX/RvV0d/WwBWR/1Q6S0nD4A0AqgVQyye4yVLdszeuBg4A7ffWu+cfSXsC9eXocZU2yANNR9n7rzi0LMLWub49LzeTjTj79BHS0pw9mFFyh8Vl83I+LSq93HQTujRqLj/vr9adR361ZsNfaRxF2Spmhr1fpZ8pJp9QZnljqdnOE3G6zw2wy1VJgEskEgzu5yBDwBThP/Vn49no72EmGUnMI3Pv6BthOkiazRqNh5HJZzpd/HvQbVYDDaJeA+2H0sj7OIeCuD51e9SoF3F+1x/R3vIC7/jR71SsWcH/VHmvP458Bd5qUSmkxBOfkRkCFJqxStJzAW01idcPpcNbcZ2gy1G48plxlwuQqE2Gopyg+vV9beIneT7n0ZAdJizBRKZVL2NkJ8cJLxaLKhxc7yObejALuze1PPdcm4K5n9X7+2gXcjalrY6sE3I2vsYC78TVuRgufAffnVUowT3nwlKPOk1errjPasWxFlskgk05zvjs5ydBGq6Ta7TY4nZRm46rmz3dxnjtF9ckWslwp84qpVDQ3GVl4qRnS1usQcG9uf+q5NgF3Pasn4G5M9V6uVQLuL9dPej5KwF3P6h3etb8UuFPk3G53sEWk1ao83skqkqC7XCqjWCpyagyluGgLMlGU3eFwcl685t9O4E9R9w6O3HvgdLmqbjIBhEJb7CYj0N588QXcm9+neq1RwF2vyv3l65aIuzF1lYi78XVtbKGAe3vpfdDWvhS4H6RyAnfyZ1eLRNDCS17Ome/o7GTXGhun4pgZ+re3QwiHtzm/Xbbm94CAe/P7VK81CrjrVTkBd2Mq9/Ktkoj7y/eVXo8UcNercod73S0F98ZIu+bh3tXZjc7OLo7aF0sFnpAajUawuxsV//YWaS/g3qKO1WG1Au46FO0lLlki7i/RSTo/RMBd5wK+xOULuL9EJ8khtCiqqdKM9BSydTTxSqu0N3FajVoplVZlpYg7Lb7UwdBOEXc6ZyJJNpK7bAdJCznR5FTZmt8DAu7N71O91ijgrlflJOJuTOVevlUC7i/fV3o9UsBdr8od7nWbLBZLhVxcXhbeNUCnNBf6mf3fGdiVg0yjk4xKlXErJxq3B26PB50dNCm1i3Pit7eDCIa2eFIq/VvcZFojvoB7a/pVj7UKuOtRtRdfs0TcX9xHej9CwF3vCr74+gXcX9xHcgRgstlsCtzLFfD/KrTE0s9vWjSdHGMaQd1isbLtY93+0coTU2mCai3P3U2e8LRCqxP5XJYtIEPbwaoFZOmF5xbBDtYDAu4H6zcjvkvA3YiqAgLuxtS1sVUC7sbXWMDd+Bo3o4Ump8PJ4M6FXGLK5b9Yr+YwQ17vGqgTrNNkU0qPUc4zVMhVxsEe8C6ni6PtHreXz0HOM5l0CtGYym0n7/YXfWBoRmPbtQ4B93ZV/tl2C7gb814QcDemrgLuxte1sYUC7u2l90Fba3K73XVwL5V5QSS1Ua46GKgboZoi7uTJTlF0gnSKtBO4a9F1zTaS/Ns1mKfFmjjf3evlXHbKa4/FoshkUvzvF31YOGjj5H2qBwTc5U7QekDA3Zj3goC7MXUVcDe+rgLu7aVxM1pr8ng8PDmVUmUI2ikazthO1A4TQ3WlUs+Bp9dV3rqHI+paaoyWz04Ar0XebVYVgaeou6OaNpNIxBGJhDnSnsvlUCjkBNyboeRfqEPAvcUdrKPqBdx1JNYrXKqA+yt0lk4PlVQZnQr3CpctEfdX6Kw2PtTk9XbUXGXU4kmUa67AnYpaVKnIXaQg3caTTQnUKbpOCzJR1J2AnSLxBPMauNPv6d8Ou0Mt2mQxIx6PY2eHfNt3UC4XBdoP4eYTcD+ETtbJKQTcdSLUK16mgPsrdpgODxdw16For3jJAu6v2GFtejiDu9Z2DdzVv/eCO4E3wTrZOqrcdYJ2NUHVYrao1wjSOfddRdrpZ0qpocmoZPVIueyUJkPgTt7tFOnnwL5sLe0BAffnd2+lXEIxm0Apl+B9oWJFzuxB3uxBweyG226C226G22aGzWKMG7Udwb2US7K+rHGxiLzZi7yFdHbDbrUqje1mOK361bjdwJ2e3T26Vsz83NLzWzB7DPnstgW4V0pAuQCU80Alj0wqh0w6j1Qqi1y2iBIstWJzOeHwuFVxOWE3AzYTeG/W6aMs4N5SFDJM5SaPx1tR0XWgVNImpxJQq1QZgnmCbpps2tXVjZ6eHthsKkWmVswWToex2e28J6invZqkaqGPAMhk0khn0kgm40gmlW878JcdbAzTy0fcEAH35wtQLmSR3llBJrzC+0TJiZhtDFH7CaQcwxjusGKky4bhThu8DvMRq9ic07cjuGfCazWNU6k0Yvaxqs7j6PG6MNJpw0iXFb0ea3M6+QhqaTdwLxfzyOw8qT2/8aIdMds4a5uwj2K408rPLT2/HQZ5dtsC3Ms5oBAHCrtAMYHgZhhb62FsbkQQDqeRhQM5OHnvHehH79gIeseG0TPUjy4b0GkDuqyATafDtYD7EQyeOjwl57hraTHlcuWZ1BXid/Jpp+g5L57U2cVQXgd3ZQOpouxqT8dS6gxF6UtFBf48IXU3hlQqwf+mDwkC7odzxwi4P7+fKQK7u/Y9dlep/IBQsQObrkvYdF5ExDODcwNOzAw6cH7ICZ/bcjhitfgs7Qju8fXb2F25hdjaD4hEo9h0XcSm6zLrPNbXiZlBJ84NOjDps7e491tXfbuBeymfrj63t9Szm3dVdb2EHfcFnBtw4Nygen77vfr9QNZ4x7QFuJfSQDYA5IJANoRHC+tYuP8U8/fW8PTpLpLw1krvySmcuDiDE5dmMHZmCoMOYNAJ3rt0OlwLuLdujDRSzewqoxZRMtUcZDQnGdqznWN1MqpaCdXDbjEauGvA3ujjrqXS0Pspsp5OJRFPxJFMxJHJZqqTXakbJeJ+GDeTgHtjL1fIKonv9UI6gu0Hv8X2gy8RevBbrOd9eOL9AE86biDQ+Q6uT7i5vDPp5uidEbb2APe6xjTGhBf/lfUlnbdCITwmjb03sNLxAU6P9imNJ9z8AU2vW3uAe13XYmaXn93Q/JfYnvsS67kOfnZJ042Od3GtqilpO9ZtjGfX+OBe4Wh7JbUKpNZQSa3h9q0l3Pr3Jdz69iHmF7exa+rCLrq5DM/O4tyN6zjz7ts4/cYsJjwmTHiASY8J9OWZHrNlBNz1OgIf7nWbXC4XgzsVRukq1Gje7uQe093dw5F2ZflYz203m2myqhZxt1YnpdphriauF4oF7O7GONpO1o95cpEpFnjyq0D74Qkt4F7v6zLls6ejKGWiSEe3sPLgJlbnv8PK/E0EMIRw3wfY6b+BVL+A++Hdoc09E1MeFUwAACAASURBVKVAkb5c0jE8XfweK/O3sDL/HTbCSez0fYBw/w3W+ty4gHtze791tdGzW8rEUEpHkYkF+JnVSqDkq+r6AeL9Au6tU6EVNZOTnSrFVATpwCNkgo+RDjzG4/VdPFxPYWk9BX84h7LFhrLFzntP/xi6RqbRNXIKfSMnMDHkxuSgi/edLgso6K6VVlx1K+oUcG9FrxqvzmfAnYPgJsBqIRC388JJHR0d8Ho7aosrKe92czXqbq0eq1JkyPaR8uLz+RzS6TQikR12kCkU8gLrR3T/CLjXO76wu4l8ZAX5yCp2gyuYm3+I+/OLmFt4iKh9DIWxD1AYvwHTmID7Ed2ur31agjvSNx9eQT66hoXFusZPY6WaxqT1hQkB99fu8EOqoBDfQoF0jawiTs/uwiLuzz/kfdg8hML4B6xtZVzA/ZAkadJpiA1UyUa3EXn0EOHlRUQfP0Sw4ELA1I2gqQtJswteewEeewFeex6lkhfZfA8yuR7A1IPJUz5MnvbxvrvTAUp8o+9a9JQAJ+DepFvK4NVwqow2EZVz3YnbzWZ43B61aJLHy/BOFpBaZF7t1eTUWn67Vfm1079zuSySyQSSqQRH2+lncpSRKPvR3E0C7vV+z4UeIuO/i8zmHYSfLuC7hQCXmwtbSHhPwn3qA7hO30DntID70dytr3/WYiKAjP8O65z138X3D7dYX9J5NeGA6/QHcJ26wftLkwLur9/jh1NDbucRsqzrHUTW5xue3QDiznHW03nqA3ScEnA/HEWadZYMACpZJENb8N9+AP9PD7B55wHSA5PInjjPxTI4iCHXLoadMd5HN4tYWyxj9WEF4ZAVk1dGMPXGKKaujsLnc4MS31wA7/WyCbjrRamjvU6T1+vlhVHpP2aTiqJrDjKUHkPg7nCSzSNNNiX3GTqGSn1Sqt1mh9VmRZl94MsM7LQyKqXJUKQ9n89XJ71KTvtRyC3g/nPgvohbD4O49XAbNx+GkHRPwTH9HpzT76Hj5DXJcT+Km7UJ59wP7j8skcZK59WkA86T77PGVC4KuDehxw+niv3gTnreehjCzcUQg7tz+n3YT74H7/Q7kuN+OJI05yylXaBaooEAln98jOUfH+HRT49hO3kO7otvwn3xDXRNjWHUFcWoM4IRVxTBpR0s3gpz8a9kMfzGKQy/eZpLb18nOi1AlwW818sm4K4XpY72OtkOkiLo2uJKlMfucrrg8apoO/1ss5Oto/Jsrx+rwJ3SabRFlzKZDNLpJEM7pcfQ6qiSz360AtPZBdzrGqhUmVX+yj0eWsXioxUsLq9icXkFYesI0kPXkRm8htLQGwLuR3/rHugKaqkyVZ2XHit9SeuN3QoyQ9eRGlQ6nz/RK5NTD9TLh/8mlSqzxqluie011vQhP78r2DYNIjN0DenB6ygMvSXgfvjyHPCMFSATUCUbQCiwgzvzUdxeiOHOQhQD0ydxYnYGExdnMDwxiF57Ej4uKWwvr+HJT4+w8tMytlbDcM1chnvmClwzV9E74GOHmSGXcprRyybgrheljvY62Q5SOcPYefJpR0cnF0qNoSi7Zv2oAbtykyFgp9x2G6+GStF6Wl01kYgjlUqqNJlkgr3bOZwv25H2gIB7vfu1yanlTAyZ3SC2nsxh88kDtS/1wu99g0uk85KA+5HetQc/uTY5lTSmicjB1QVsPplTGscySmPPG/B3vIGzoz4B94N39aG+s5xL1iYcZ+Oh6rM7h62VOWwWumvP7nbHFQH3Q1XmdU5WAXZXgPgTYHcV/lAU366a8e2KGX9ateDMqTG8ceEE3pidxOkTPrgsebgted5Hnsxj4+4t+O99j+DqKvKT7yE/+T7yU++jt38AU53AZLW8zhUe5nsF3A+zt/V7LlNnZ3eFo+wuF0fY1UTUzloUnaLqKp+9MT2mGm232hjYk6kkQ7sC9jgo8q682mmmuGxH3QMC7o0K1C3lytk4kmu3kFq7idTqLaxkvJjDJcyZLmLFel7A/ahv3AOff68dZHr9R9aXdA6GI6zxfdNFPDBdwvRwj4D7gfv5sN/Y8OzmkzVNSdfVlKv67F7CsuWCgPthS3PQ81Fgb+cBsDPPZXU7gS+D/fhNcABfBftwfbofn14YwOez/bg81gmTSQUCaS5ebPV7tgJlS9+1B9ge+hTbg18gNPg5evtHcL4PXM71HvTiDv99Au6H3+d6PKNpbOxEhaLrHg8Bu5c92wniVWqMNglV7VVqDEXnVeqM1WJBNptBaDuI7e2Q8mxPpxjaZTs+PSDg/nwtKPqeWv0O6bWbXFbSXtzDRdzHJTyxzAi4H59b+LWuJLP+A0N7evUmQuEw7hG4s84XBdxfq2eP7s3lfEo9t9XndzXlrOm6ZBZwPzplXvHM9G198C7KwXsoBe9hbSeFP0THuPxbbBxvT/nwq3M+fHLOh4uj3j2VJ57+iMji77nsrM9jo+dDbHR/hPWeD+HrH8HlQQsuDpoxO6CfJHcB91e8f9r0cNO5cxcqlBrT1dXFKTLagkoE6tqKqlpuu3oNqJQrKJaKKBbynA6zG99l9xiygKQikfbjdTcJuAu4az3QHgsw7dVbwL3veA1ITbgaAfff4NNPP8Xnn3+OL774AufPn29Crx5BFZUK8ps/obD5E/Kbt7EeTuHPqWn8KT2N79IncXWiB7883cXl/JB7zwWmNu5i99HX2F3+GmH/Ip64f4HH7nfx2PML+PqG8caIDVdH7Lg8rJ8FuATcj+Ae1OEpTefOna9QtL2zs5MXWaJout3u4L3mHMP57WYzypUyCoUCctksUukk57OnUglks1nkcgTsxdoCTjrsC8NesoC7gLuAu0TcjTTACbgbBdzLyKx/jyyXH7ARSeN2cQY/Vcvl8S68O+XFuye9ODuwd5ZpZmsOyZU/IfnkT4hsLmHR+gYWrG9g3voGfH2DeHvchbfHnXhjTD+zUwXcjTRKta4tpunp0xWPx4POzm50dXXzBFWnQ62QSgBvdzjYSYZyygjaKY89kYxzTrs2GZUi7OVySSaitk6n16pZwF3AXcBdwP21BpFj9mYBd+OAO6U8cSrb2k1sRjO1NDZKZZsd68Q7E25OWzzd79hzF2aD85z+Ru+Lbj3CHGZr6VK+3kFcn3Tj+gk33jqxN1J/zG7lPZcj4H6c1Tk+12Y6efJUxel08aRUt9ujVj8lcLfT3gGny4VKpcxe7PlcjieikuUjTUCl/HZKjSHnGPJvl+149oCAu4C7gLuA+/EcnQ52VQLuAu4C7s8+O7/+9a9x69atgz1U8i7d9IDp8uU3aiunEqBrvuwUeddWT6UUGJ54mkkhk04jk83wwkoE62L3ePy1FnAXcBdwF3A//iPVy1+hgLuAu4C7gPvLjxjGOtJ048ZHFYqap1IpTn2hlVHJVYacZshlxuvpUB7tVV/2YrFYTYupR9gJ3rVirO4xRmsE3AXcBdwF3I0xmqlWCLgLuAu4C7gbaUx7lbaYvvjibysUPafUFyq0KRtIZQGpctvzyOVzPAGVXidbSHKaoQi9irrTnuBd0mVepfMP61gBdwF3AXcB98Mabw7jPALuAu4C7gLuhzHWHMdzmP7jf/zfKhQtLxSKHFmnQj8TrFMOO6XIkGsMRdqpKM93D09iJbtIAnmamFoqldm/nX6m4yQCf3zkFnAXcBdwF3A/PiPS61+JgLuAu4C7gPvrjyT6rMH0n//z33OOuzbBlKA7l1P2jgTu9DO5yWggrq2yShNaKfJut9vZtz2XUxF7eg/tCfy1evXZNca5agF3AXcBdwF344xokirzm98IuAu4C7gbaUx7lbaY/tN/+t+rk1PpbRrAk70jRdApAk/RdGX1SK+RvzvBO1lFqlx4j8qBT8SRrNpEUr485c3T8eLt/ipytOZYAXcBdwF3AffWjC5HU6tE3A0E7k9vIUN2kE9vsR3k3fIs7lYu4F5llu0gfzHpwTuTHpzZbwcZeMArX1OJbi3jgeky5qiYL7OPO1lBXjvhwpvjrqO5SQ9wVrGDPECnteFbTH/3d/9rhZHdpOW1mzl/nVJgaNOAXQN4Lcedou2a1ztQqVlDZjJZZLNpTq+hVVUp1aaeOiM58Edxjwm4C7gLuAu4H8XY06pzCrgbBdwryPl/QG7jR+T9P2EjksLN7Bncyp7mcmWiGzemO3HjVCdmBvcCeNp/D/HH33CJ+Jew7Hwby47rWHJe45VT3xyz481RB66M2Ft1Gza9XgH3pnepISs0/e3f/i/PgLvZbGKQp1QXBfUUiVcTUHkVVYuFC8E7FTqW4J2Oo7QalR+fRSwWRTQa5n+rRZrKoCol//1w7yUBdwF3AXcB98MddVp7NgF344B7MXAHxa07KAXuYm0nhT/GJ7h8Gz+BN6d68fHZbnx0pgezI549N1Vi/TZiD/8V0aU/ILyxgLWOG1jrpPIBfP0juDJsxeUhCy4OWlt7MzaxdgH3Jnamgasy/c3f/F0V3AnW9xbNWYZXTq1CvHpN/Vvbqwi9gnkVmafJrQWkeLGmNPJ5yplXhV5Xk1gl+n5Y95WAu4C7gLuA+2GNN4dxHgF344B7ZXsOldB9VLYfYHU7ga92hvHV9jC+2hnC9ek+fHa+F5+d78PlsY49t9bu6vcIL/wWO/O/xc7TB9jq+wSBvk+x1f8Zg/vFfhMuDJhwvk8FIPWwCbjrQaWjv0bTX//1/8yuMlpkvRHeNUgnKNc2BewqIl//fd0+kiLvWkRdW6CJ8t0pB54KTV6lQvAu2+H0gIC7gLuAu4D74Yw2h3MWAXfjgDtiy0B0GYg9wtPQLr5ed+EP6258veHCxekRvDs7incvjGJmvBt25GFHAXbkEF69j425P2Pzwb8j8PQx0uMfIj32ITLjH6K3fwine4BT3cB09+Hck804i4B7M3rR+HWYPv/8Pyhqr6bE7I+ma6/Xu+Lnwb0xCk8/q5QaazX6nlCrr1YLRd+VxaQAfKtvMwF3AXcBdwH3Vo8zh1m/gLtBwB0VILUBpPy8DwQj+H4pje+XMvhhOYux6QmcnT2N07OnMTHei07E0YVddCGOrZVVLM8t4dHcQ/g3tuE8/RZcZ97m0t/fhzEPMOoBRtyHeWe+3rkE3F+v/9rl3aZPP/krjrdr0K3AnSLoKm2mMR+9MV2mDulatL2eF69F7TVwpywbSp+hCHwymeDIu/KHV9F3LeLfLp1+2O0UcBdwF3AXcD/scaeV5xNwNxC4FyJAPgIUwggHgpi/68fC3XUs3PXDM30GvRcvwTd7GX0nhjCIAAYR5LK+soN79yO4ez+CVX8eo5dnMH55BmOXZzDQ3w2fDei1AT22Vt6Jza1bwL25/WnU2ky/+tUXtRz3xkmp9DPZQzZG41X0nf/7TIReS51R0K6OsVpVxF2bxEp7AvZ4fBdkGami78mqTzxZR5aM2s9H2i4B94bur9BKvxWAJlvnEkiu3kRy7RZSq7fwJO3FHGa5rFrO4e1JD65NeHF90ovhThvokeAPrPpJmXzmvpufnwd5QH/55Zf46quv8MUXX+Dzzz/n/dmzZ4/0Pm3eyUnf6krOlQpS6z+yvsm1mwjuRGoak84nh31VjT04P+TisctcHcP0JPM333zDmpK2a2tre3Tt6+trXtceZU3VlbnZKCGX5Gc3tXYLydVbWE05a7oum8/j2oQH1ya9vB/rthvi2X348GHt2TWMjzvfT+laiW9t4umtOazduo+n399HYeI8KuffRvn8W3CNj+IEntbKykoO38+b8f28CStBJ2avncBFLhMY7POAAu1U9GMGCQi4H+UAo59zmz4hcK+CtgbctN87UVVZQ2oRd/pZRcm1tBkt511F6el12jVOWtXgneBcS5HRfN/JPpIWfKIiW/N7QMC93qelbBylTBSldBTZ3SA2n8zB//gBtp48wHragVVMYA2TCFpO4MLJkVoZ7+9Ej8uCHrcqeoK6xjuqHcC9XMhWNY6glIlha2We9SWtN7ZjrK/SeQJjo6OYrep8eqy/prHPbYHNoh+V2wHc6YN2MR1lbXO7Ifif0HM7h016dpPWmqab5klcmBrChelRfn4n6Nl1W/m57XZZdPvB27jgTn/3VUmHgwjNL2B7YQHbi4uI2HyIdowg6h1B3ulFN6LoQQzdiGE368RmoodLstKLczP9mOEygN5uJxxArTT/r2prahRwb02/Gq1W0yef/FWlahhDQSq2ddTAW8G7cpBphPbGKPxewFeRdu0DQOPkVQJ3FX238SJOVHZ3o1y01BlyoaFNHGeae5sJuNf7s7C7iXxkBfnIKuLBVSw+WsHi8ioWllexlTIjDB8i6EXc2o+pU+cwSeX0DKZG+zHps2PKZ8dkr13Avbm3aFNrI1gnffNhpfPy4xXWl3ReDcURRi8i8PF+YHwak6dmMHX6HCYnJ2v6ktYeuwpY6GFrB3AvxLdQqOqa2CY9q7o+WsVmArVnN2bux+Sps5g6PYPJ0+cwNTrIzy4/v70q+q7HzbjgXgRApYB8IozE+nKtPA0XsBKtYDUK7KTKsKDExYoizB1DQM8UTD2TcPaN49SYF6fHO7j0eGwgE0it6EVvAXe9KHW018mpMhq4q0vRwLv6rwY/90Zg5yOrQK8t1qQ5ytRhvm4bSdBOEXgCdlp1lRZvogWaKMed9gTv8XisZhcpaTPNuzEE3Ot9mQs9RMZ/h0v46QJuPgzh5sNt3Hq4jVCiiDwcyMOGktWL/rPXMHD2OvrPXcOpyQlcHnXi6qgLl0dduv3j3w4R92IigMyG0pjKj0tB1pi0frSVYl8KrXRPzKL/7HUMnLuOsVOzrPGVURcXis7qZWsHcM9tL7OeWf8dRNbnq89tCDcXQwjE689u0eKuPrvX0H/2HUxPTbCe9NxeHXXColNyNy64U7CQ7KErKOdiKEZXUIypMje3jjt3/bh7149HqzGk4a6V3lNnMXr5MsavXMXYzFlMdVkx1WPFVLcVHXYzB1foo7eePqcJuOtlxD3a66zmuGvGMnUf90aLSA3SGy+1cXGmejS+0VZS83tXE121Sa+U926z2Tnyrr1OqTOxWASRSLg2YZUsJGVrTg8IuDeA+/YSMv67yPrvIux/iO8fx/EDlSdxRFMU9al+YLXa0XnyTXSefBud029h8sQ4Lo/QH38nLo0IuDfnzmxNLQzu/rvIbCqdbz+J4fsncdZ6dTu756Se0fOsb+fJt9A/dV5pPKLgvUvAvTUCHbDW3M4j1pN0jW4s4IfHCfX8PokjnKy7k5nMFtazY/pt3k9MTODSiJO1vSLgfsDeP6S3FZNAxg9kN3k/f3cFd79/jLs/PMGjx2HE2VdGlcGzZ3HyrcuYfvsypmbPYMQJjLqAERfg1s9n7j0dK+B+SPeZzk9j+vjjz6vUTqnu1ZSYvSH4hjSZejR+P9irflBVNS7cpAG7ViWl3mj57hR1p0KfiSnizjnv7Dqzi1QyUetacZ15vbtMwL3ef7Wv2yOrSIQ38TiYqZY0Urn6omAmsxWuwZNwDU5zGejrw4TPxl+3T/gkVeb17sjWvruWKhNZQyG6hpVgqqZxKL7XftbhG2N93YPT6BwYw0RPXWNJlWmtTq9aO30gy0fWOP0pFfbjET+7adY2mW0wNjCZ+dklTUnb/v5+TPSo55aeX50G3GHciHvDnVDKAprLTD6KjbUgVh8Fsfo4iGAwwdH2DFxcukZGMDg9yWXgxDC7x/TagR474NBPlpuA+6sOBHI8TB999NkecKcEdTVXte4cU4tCVlNjNIvIn4N3tYqqspWs58lXI5kmcptR+e52O+W6O/jf5OdeKpeQTMQRDm9zYfMPzQVExDpwDwi417uOJrgR2FHJpROIJAtcKNqeLzaAO33A9Ppgo+Lpgcfj5tQJKhSJ1dPXr403TjukylSKNDk1hlJa6RxNKY0jqQJSjYBHObCuTtaYtHZ6Ollb0pgmIsvk1AMPOS15IznJ8MRymsOQ0Z7dIuubKzSsxG0yVZ9b9fy63fVnt1vHE8vbAtwrRaCUqZV4LIVYJMklkcyjCCsKsHFxdnbA29MNj68b3q4O0BdkTouKtutoXrmAe0tGC2NXWgV3tdopIzv/n21l9gC8Yvn6JFUN3vdPWn3WkUZzmal/EFD+7pY9E1V5wqrdzpH2YHALoVCA3Wc0/3djy9Da1gm4N/avsgrUNr6P2SXpORrUHJIabVH1lTO5v1XtAO6qzXWdNY351f06VzXWxjctZqG3D2btkOOufaOridhuz25bgHt9ZFZPMdu6Vl+sjtXVEKAWW1SsogUaW/untOW1S6pMy7vYECeogXtja6rIXiWUvV7u+/PZG11k9tRRe9veyH19RVUCdyvnu6sJq3aetEq57ZTrHo2Ga5NXJd/99e41AffX6z8jvbt9wN1Iqr24Le0B7i/uByMf0V7gbmQlf75tAu7tqfurttr08ccqVaZuBfm8Kurw3ej1Xj/y2bQaLXLVGOHS3luPuCt7SAJ4le/u5EiZyndXue60WBMt1CTbwXtAwP3gfWe0dwq4G01R1R4Bd2Pq2tgqAXfjayzgbnyNm9HCGrhrlT13Iih964yGVJo9+e913/a9EXcF86o+9XWXNkFVgbvm665WVtUmqlJ+PEXYC4U8Q3skssOOM7SJv/vBJBdwP1i/GfFdAu5GVFXA3Ziq7m2VgLvxVRZwN77GzWghg/v+FVEJkPfkrnOeWUNyaDWnTE0+5dj6nmtptIrcP7mUl4znyav1Qv/WUmUobUZbuIki7qEQ5bsHeZJqqUTL1TdMQmpGD7RBHQLubSDySzZRwP0lO0pnh0nEXWeCHeByBdwP0Gk6e4uAu84EO6LLNf3qV8oOkoBam3DaCO6U767Bd83tvQbuPzeFa68fvAbbjQs2EazXV1ZVE1UVvNvhdDrhcrk4XSYQ2ORCk1Tz+TzK5QbbryPqNL2dVsBdb4q17noF3FvXt0dZs4D7Ufb+4ZxbwP1w+vkozyLgfpS9r59z/2zEXYN5bgobNFSxvRph32f13uDWUNmzomqjdeTPgbvm7c7OMjYF7lQoXWZnR1lD0gqr2Wya4V22V+sBAfdX6y8jHy3gbkx1BdyNqWtjqwTcja+xgLvxNW5GC5+b417zZ3+eW3WN2DWbpnoKTWN6jQbpGrhrHwRUqkzjqqrK651SZwjcKd/d6XRxoch/PB7jXHeKvtMCTZlMuhntbqs6BNzbSu6/2FgBd2PeCwLuxtRVwN34uja2UMC9vfQ+aGufPzm1cTLq/pqr/u4K1581v97v6659CGCf+GqKTT1Fpr5Ak/J1pwmrFnaXoYg7HZfJZJDLZbG7G2OLSMp7l+3VekDA/dX6y8hHC7gbU10Bd2PqKuBufF0F3NtL42a01vTxR58qO8j9tdXWU238TT13XTnF/Hy0vTHSrlXdOGm1DvEWWMxmBnZzdcIq5bmTywzlvVNOO51mdzfKizLt7IS4uv0fEJrRGUatQ8DdqMq+ersE3F+9z/TwDgF3Paj0etcoqTKv1396eLdE3PWg0tFf4x5w3796qlqZbi/SM3BXU2j2/64R0OuR9roNZOPKq9qxFnKYsSp7SBWJN8FqVZNU7XZKnbEx1JO3eyDg51VVG/Pmj74Lj/8VCLgff40O6woF3A+rpw/3PALuh9vfR3E2Afej6PXDPaeA++H2t17PZvrow0/2RNzV3FMF53Vw13zYqwstEbg3GMrs937XouG1XPmGJYm1aLn2O06RYU93C0zV3He1oqqaqEqRd8p3p0WYCNw3NzdQKpXYZUZ83V/uthNwf7l+aoejBNyNqbKAuzF1bWyVgLvxNRZwN77GzWih6ZcffLzHx11Bt0qJUZHt8p6YO/9Wm6Ba3T8D7vtSb/ZPWm288Jqfu5ki7iaGdwJ3rbjdHni9XhQKBYb2zc115HI5FIsFFIvFZvSB4esQcDe8xC/dQAH3l+4qXR0o4K4ruQ50sQLuB+o2Xb1JwF1Xch3ZxZpu3PiIwV0LoNfSWRp83fdfnbbmEr/rOb6Qz05ZrdewP89dpceoxZi0Sauc816FdwJ3j8fD0XXKcadUGXKWoQmrYg35cveNgPvL9VM7HCXgbkyVBdyNqatE3I2va2MLBdzbS++Dttb06ad/VSGPdG3jJBmCaZOZ89u1fPK9k0EJzVVUnmC7cauUaXVTzfP92QWanp2gaubJqf9/e+fy20SWRvGvHOc9Qs1rw0ssEI8FAjasQELiuevF/AFsejP/yMxi/pCZ1axneGhW9IKhBxhaAqVp4rdjx3acTuI4thOPznfrlm/FJg5pd4dynZKsQHe5XPfcqvCrz+eeL0iamcDf4XuHfSapjZjwwvuq1YomyyAaEvDunvdBBYjD+wjucZjl/Y2R4L4/naK2F8E9ajP25efLivuXaxa1dxDcozZjh3O+3rff/rELIHb96LYKHs5gxwkaEA9FO3qJPr874F33RjXeVuQdmHftOAlU+/VBoZfvrvYZH9yNx31GrTPIc8ciVYC7+fnL4agWsU8luEdswn7D0yW4/4biHuKhCe6HKP7v9NEE999J6EP8GIL7IYofoY/2vvvuT13YT9qttjR977ixy4Qr6eDvcCHdRkMmDM7relX44ndkx98xsN2oV75XhXfBXav2Cu+eVtrx0GB872bB6uSU6aSKlBmb6Q5oR+W9VqtESOrDO1WC++Fp/7V9MsH9a5uR0ZwPwX00On7NRyG4f82zM5pzI7iPRsdxP4r3lz//tbu8vCzVWlUqlYpWtbEa1ZhhRIG6lxJj5Oizu/iVeAP3YUj3S/TBAtcgtcZPmsEDggV3hXbAu5/njj8jXWZq2oC7yXTvasUdfvdyuchkmX1coQT3fYgUk10I7uM50QT38ZxXd1QE9/GfY4L7+M/xKEbo/f1v/+iurNQkm81IKp2WcrkkO9vb0u50fEuM2+wIEO+X132ANwtUfaD3zyhYnKo58GZzrTgW/uGj16q8/3CwG9oBLN9GJwAACe1JREFU8kmAu2a6TwdZNfC2Ly0VNB4S0ZDc9lbgIOBeKBTkwYMHcu/ePf35zTffUOYxUOD9+/fy9OlTefbsmTx//lzu378fvC5evDgGI4znEF68eKFz+uTJE8lkMqF79/jx4/EUZcxGvbCwoPeufd29e1d/P+MevnLlypiNNp7Dqdfreg/be/nUqVPy6NEjefjwody5c2eoKI8fP5aXL18O3Y87RFsB71///Hd3fX1dgR2wViqXBBdPrVbV5Jag+h5UyP0s92Ddqc1294WwCTWep9Xw3VGRFtqNRSYRQLtd6BrAu2+b0Ux3BfepYDFsq7UVgDuTZYZfgAcB91QqJTdu3NDX9evXNZKTW/QVyGaz8ubNG3n9+rW8ffs2NMenT5+O/gBjOgJ8k2LnFd+guvfukSNHYqrKeA07n88Hc4z799q1a8Hv57Nnz47XYGM6GrCYvY8xx+fPnye4x/Ra2GvY3vcvXnU77Y6srq5KpVqRSmVZMtmMpNMpBXjAN1429aVnk7GHDSfHWCuMrbIPBHe/Wo8YSE2l8f3x6nP3ve3289CcSZsxTU3pAlX43pHfXizmpFjMM1lmHxf1QcAdX8ueO3dO8A8CXlgkzC36CuCrWMA7qrK5XC40x/xWJbrzWywWdV7xWltb03vW3r9YI8Qt+grg32M7x7h/z5w5E8zx0aNHoz9AjkB71LhzfOnSJYI7r4s+Bbz/vvpR3SxY+FlfXVWPO2wzeMHzjifA1V9We0kyWjI3C1HtqlRdlKql+a7fddV0Xw353Z2Ptk2cFNwnzCJYjaFEFT7wt/fy3QHtgPdkEt1Uk7o/mjHl81lpNNY5rUMUOAi4v3v3LojiRBzn7thPih5NBdDIDPe6fdm4VfzEPcYtmgo0m81gTlHYcOcVxQ5u0VeA927053DYCFAkdX8/X716leA+TLQY/n/vh1c/dgHSne1twS9/WE9gmylh8WepLMViQXL5nLRbLeNX73aNL92PerQV9kGVdbN7uB2T2+ipB+74r+a4phETUmUccJ80VhmtvE+ayns+n9GXLqbltqcC+wV3eOOwyA1+WXihuVEBKkAFqAAVoAKHo8Dly5fl1q1bcvv2bbl58+bQk6DHfahEY7GDAXdnwSlGha/kELdYLpdlMbUo8DsjyQVf47S2tpwFpf7i0gHV9d5iVBxxQCMm6eW2A9jtMlYTBel2Up3wod3Cu/lpKu5pwcJabnsrsF9w//jxo3z48EGhHesduFEBKkAFqAAVoAKHowAWpwLesfj4woULQ0+C4D5UorHYQcFd0do2SvJtM43GhnolM5m0et7hfa/VagrK6j/XhaU2yjER2GKsPcY2aQod27fS2P+GY+y2YEwkw+COuEhU2aemTLV9enpG/dZIlcnl0prl/rlq/1jM0AgGsV9wx/xiYZuJBWVzqxFIz0NQASpABagAFTiQAlhYfuLECTl58qQcO3Zs6DEI7kMlGosdAnB3R2MWpG5Lu92RfD4nea1u5/XPhULeVNxtdjvgPTEY3O0xQ/V2J50G73MfGODF0QWo/iJUmzRjLDI9cJ+ZmZVKpSS5XEaWl5c+66UfixkawSD2C+74KD4EjUBwHoIKUAEqQAWowIgUCHHSHsckuI9I8K/8MAPB3Z4zIG55uSzValVKpSXJ5pBakJEmFrc1m9Jpt0313V/85FbbXQDU6rt/UJPbbmA/8MoHHygK7Un43NXrbvax0A6LDKAdKQmo/KPijix3HB8PG9wGK/Al4E4NqQAVoAJUgApQgegpQHCP3pwd5Iy9H1696yuyuk93GxsbstHYkJVaTW0z6QzsKTWp12uaOIO4RkQ42motvOoD02T8RaoW3G013a3e4xhBqszERJDbrlnu/gJVgPvs7Jysra1KJpOSQiHrf97gzPiDiDJu7yG4j9uMcjxUgApQASpABcIKENzjcUV4r/7zP2Q49o3WVsMRQYV4MUA6bDJImTGpMyWtxKPLKhJpujvhwwSLU50jw0yvUZBOtX23XQZ/x4OAzXFPeJ6JgfQ97oD22bk52dhYl1w2rZGQsPVsb5tOr9z6FSC486qgAlSAClABKjDeChDcx3t+7ej2BHfsZBswtdstWanXtVHT0lJRctmMxkRuNhqy0Wgo3NsqOiIje6kyJjrSRWr7UOD+xGfBN49cdxMHaawyAHfYZ6Ymp7QJkwV3dHUFtAPe8XCxvd2mXeYz1yzBPR43M0dJBagAFaAC8VWA4B6PuR9olXGH3ouK7MrWVku2WltSLpVkcfGTpNKLUl+pS7VWlUajEXjSDYSbJky7F6YGTwx+w6WQz90TPUaoe2ofuM/K7Ny84EGikM8qvDebm/rggMo7N1bceQ1QASpABagAFYibAgT3eMy4gjuG+jmXiQFrg+KAY7zQSRVVdwA8qu7ZTFqqtV6e+u5KevhBwEOvJd2sl77X0Okz4D6RdKwyxuO+091RcEeeO6IrcV6wy3AjuPMaoAJUgApQASoQNwUI7vGY8QDcB8G7BXb70y46RSOm1dW6di39+Wc07Xkv2WxWedymu/RFPTp6BlGSNhoy4cdLegbmQxX3hCcTiR64I1EG4I7jo3MqwB3NoTod2GVYcR902dIqE4+bmaOkAlSAClCB+CpAcI/H3Dvgbkwt7gJPN12mVx0X6XS21dve2GxIOp2Sn35akEwmo5XvtfV1BegEYBxNmnZ1ZbWyKqonvKCRk+3/ZMDd97f7sZHwvNss9+npWZmbm9W/m1z5rDaKArjjxY0Vd14DVIAKUAEqQAXipgDBPR4z3gfuLrzvhm4L74B7kzbTlqWlJUmlPim4o7tquVyWzc1N43dXeDcv43rHolVTVdeFrNp91evvnjphFqcC/LE4FcdK+k2YTMV9XrPci8W8VtxR/Yfnnckygy9aVtzjcTNzlFSAClABKhBfBQju8Zj7UAMm8LXrdXeTYYJKuV8at7aZlZUVhWfEROZyOcnlspo8Aw86bDMG0sMdUk12uwF4A/iJkNpuqoyJj/RkMjklk5NJmZ6Zkbm5ebXLlEpFhXc0Y8JDRKu1FY9Z+8JREty/UDDuTgWoABWgAlQgYgoQ3CM2YQc83QDcrVVlELjj2G71XeMd/R2RJgNwrtdXJJValE+fPmnVHRANLzwI3fjdDZyHFqSi4ZID7vaYxirTi4PEe1BxRyOm6elpBXe8KpWygnutVtFvAFB1Z5Z7/5VAcD/g3cG3UQEqQAWoABWIiAIE94hM1K88zVDFvXcsY2kZtO0GeFS6m82mQjoWqi4sLGjVHQ2S4D0HSKOi7i5WtRV3jYsMrDTqpIGZxve4h33ugHl0aUWW+/z8H2R+fl5qK1UpLRVkuVI24N4CuO/8SknG7+0E9/GbU46IClABKkAFqICrAME9HtfD/wHFR1im9Q9N5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4544"/>
              </p:ext>
            </p:extLst>
          </p:nvPr>
        </p:nvGraphicFramePr>
        <p:xfrm>
          <a:off x="3208710" y="4541626"/>
          <a:ext cx="4352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44">
                  <a:extLst>
                    <a:ext uri="{9D8B030D-6E8A-4147-A177-3AD203B41FA5}">
                      <a16:colId xmlns:a16="http://schemas.microsoft.com/office/drawing/2014/main" val="532579910"/>
                    </a:ext>
                  </a:extLst>
                </a:gridCol>
                <a:gridCol w="1088044">
                  <a:extLst>
                    <a:ext uri="{9D8B030D-6E8A-4147-A177-3AD203B41FA5}">
                      <a16:colId xmlns:a16="http://schemas.microsoft.com/office/drawing/2014/main" val="375883603"/>
                    </a:ext>
                  </a:extLst>
                </a:gridCol>
                <a:gridCol w="1088044">
                  <a:extLst>
                    <a:ext uri="{9D8B030D-6E8A-4147-A177-3AD203B41FA5}">
                      <a16:colId xmlns:a16="http://schemas.microsoft.com/office/drawing/2014/main" val="273119433"/>
                    </a:ext>
                  </a:extLst>
                </a:gridCol>
                <a:gridCol w="1088044">
                  <a:extLst>
                    <a:ext uri="{9D8B030D-6E8A-4147-A177-3AD203B41FA5}">
                      <a16:colId xmlns:a16="http://schemas.microsoft.com/office/drawing/2014/main" val="222042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39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6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0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391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8707" y="4541626"/>
            <a:ext cx="2330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Tabelul de adevar pentru adunarea a doua cifre binare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2150" y="4541626"/>
            <a:ext cx="3486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a elabora o schema </a:t>
            </a:r>
            <a:r>
              <a:rPr lang="ro-RO" dirty="0" smtClean="0"/>
              <a:t>posibila </a:t>
            </a:r>
            <a:r>
              <a:rPr lang="ro-RO" dirty="0"/>
              <a:t>a </a:t>
            </a:r>
            <a:r>
              <a:rPr lang="ro-RO" dirty="0" smtClean="0"/>
              <a:t>semisumatorului, </a:t>
            </a:r>
            <a:r>
              <a:rPr lang="ro-RO" dirty="0"/>
              <a:t>exprimam functiile de iesire “s” si “t” </a:t>
            </a:r>
            <a:r>
              <a:rPr lang="ro-RO" dirty="0" smtClean="0"/>
              <a:t>:</a:t>
            </a:r>
          </a:p>
          <a:p>
            <a:r>
              <a:rPr lang="ro-RO" dirty="0" smtClean="0"/>
              <a:t> </a:t>
            </a:r>
            <a:r>
              <a:rPr lang="ro-RO" dirty="0"/>
              <a:t>s = āb v </a:t>
            </a:r>
            <a:r>
              <a:rPr lang="ro-RO" dirty="0" smtClean="0"/>
              <a:t>ab</a:t>
            </a:r>
            <a:r>
              <a:rPr lang="ro-RO" dirty="0"/>
              <a:t>̅</a:t>
            </a:r>
            <a:r>
              <a:rPr lang="ro-RO" dirty="0" smtClean="0"/>
              <a:t>;</a:t>
            </a:r>
          </a:p>
          <a:p>
            <a:r>
              <a:rPr lang="ro-RO" dirty="0" smtClean="0"/>
              <a:t> </a:t>
            </a:r>
            <a:r>
              <a:rPr lang="ro-RO" dirty="0"/>
              <a:t>t = ab.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69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31" y="-811271"/>
            <a:ext cx="9905998" cy="1478570"/>
          </a:xfrm>
        </p:spPr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910" y="803072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Schema care realizeaza functiile </a:t>
            </a:r>
            <a:r>
              <a:rPr lang="ro-RO" i="1" dirty="0"/>
              <a:t>s</a:t>
            </a:r>
            <a:r>
              <a:rPr lang="ro-RO" i="1" dirty="0" smtClean="0"/>
              <a:t>, t </a:t>
            </a:r>
            <a:r>
              <a:rPr lang="ro-RO" dirty="0"/>
              <a:t>si simbolul utilizat </a:t>
            </a:r>
            <a:r>
              <a:rPr lang="ro-RO" dirty="0" smtClean="0"/>
              <a:t>sunt </a:t>
            </a:r>
            <a:r>
              <a:rPr lang="ro-RO" dirty="0"/>
              <a:t>reprezentate in schema de mai jos: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AutoShape 2" descr="data:image/png;base64,iVBORw0KGgoAAAANSUhEUgAAAu4AAAGlCAYAAAClanP4AAAgAElEQVR4XuydB3hU1523f9LMaNQL6kJCEiCBKEKAkOjdxhTjhktwYiex45RNNps4W7LZOHY2HeMk3zpxnOIUO3aMO8UUm256B4kmgXpFvZcZ6XvOwbKxY8zMnbl37p353edhvYF72nvOzLz33P85x2/s2LGD4EUCJEACJEACJEACGhAYMWIEnnnmGURERMjSBgYG0N7ejgsXLmDNmjWoqanRoBYsggSMScCP4m7MjmOtSYAESIAESMCIBCwWC5KTkyH+6+fnB7vdjq6uLjQ2NqK3t9eITWKdSUAzAhR3zVCzIBIgARIgARIgARIgARJQToDirpwdU5IACZAACZAACZAACZCAZgQo7pqhZkEkQAIkQAIkQAIkQAIkoJwAxV05O6YkARIgARIgARIgARIgAc0IUNw1Q82CSIAESIAESIAESIAESEA5AYq7cnZMSQIkQAIkQAIkQAIkQAKaEaC4a4aaBZEACZAACZAACZAACZCAcgIUd+XsmJIESIAESIAESIAESIAENCNAcdcMNQsiARIgARIgARIgARIgAeUEKO7K2TElCZAACZAACZAACZAACWhGgOKuGWoWRAIkQAIkQAIkQAIkQALKCVDclbNjShIgARIgARIgARIgARLQjADFXTPULIgESIAESIAESIAESIAElBOguCtnx5QkQAIkQAIkQAIkQAIkoBkBirtmqFkQCZAACZAACZAACZAACSgnQHFXzo4pSYAESIAESIAESIAESEAzAhR3zVCzIBIgARIgARIgARIgARJQToDirpwdU5IACZAACZAACZAACZCAZgQo7pqhZkEkQAIkQAIkQAIkQAIkoJwAxV05O6YkARIgARIgARIgARIgAc0IUNw1Q82CSIAESIAESIAESIAESEA5AYq7cnZMSQIkQAIkQAIkQAIkQAKaEfBbtGjRoGalsSASIAESIAESIAESIAESIAFFBPwGBwcp7orQMREJkAAJkAAJkAAJkAAJaEeA4q4da5ZEAiRAAiRAAiRAAiRAAooJUNwVo2NCEiABEiABEiABEiABEtCOAMVdO9YsiQRIgARIgARIgARIgAQUE6C4K0bHhCRAAiRAAiRAAiRAAiSgHQGKu3asWRIJkAAJkAAJkAAJkAAJKCZAcVeMjglJgARIgARIgARIgARIQDsCFHftWLMkEiABEiABEiABEiABElBMgOKuGB0TkgAJkAAJkAAJkAAJkIB2BCju2rFmSSRAAiRAAiRAAiRAAiSgmMANxb2npwe1NTVobGxEZ2en4oKYkARIgARIgARIgARIgARI4KME4hMSkJaWBovFAn9//0/Fc0Nxb2pqwpFDh1FWXoa2tjYEBwXBz8+PzEmABEiABEiABEiABEiABBQSsA8MoKmxEePHj8fim25CSGgozGaza+JeUVGBdS/9A8XFxejt7UVySjJMJpPCKjIZCZAACZAACZAACZAACZCA8OoD+w9g1qxZ+Pq/fgPDoqMREBDgHnHv7euFmMrPnTYN1htkyq4gARIgARIgARIgARIgARK4PoH29nY8/f/+D6NGj8YjX37EveIeYLUic0wm5s2fj8DAQPYDCZAACZAACZAACZAACZCAQgItLS34n//+HhITE/HQww9R3BVyZDISIAESIAESIAESIAESUJUAxV1VvMycBEiABEiABEiABEiABNxDgOLuHo7MhQRIgARIgARIgARIgARUJUBxVxUvMycBEiABEiABEiABEiAB9xCguLuHI3MhARIgARIgARIgARIgAVUJUNxVxcvMSYAESIAESIAESIAESMA9BCju7uHIXEiABEiABEiABEiABEhAVQIUd1XxMnMSIAESIAESIAESIAEScA8Birt7ODIXEiABEiABEiABEiABElCVAMVdVbzMnARIgARIgARIgARIgATcQ4Di7h6OzIUESIAESIAESIAESIAEVCVAcVcVLzMnARIgARIgARIgARIgAfcQoLi7hyNzIQESIAESIAESIAESIAFVCVDcVcXLzEmABEiABEiABEiABEjAPQQo7u7hyFxIgARIgARIgARIgARIQFUCFHdV8TJzEiABEiABEiABEiABEnAPAYq7ezgyFxIgARIgARIgARIgARJQlQDFXVW8zJwESIAESIAESIAESIAE3EOA4u4ejsyFBEiABEiABEiABEiABFQlQHFXFS8zJwESIAESIAESIAESIAH3EKC4u4cjcyEBEiABEiABEiABEiABVQlQ3FXFy8yNRGBgYAA2m01WeXBw0DBV9/f3h9lshp+fn2HqzIqSAAmQAAmQAAk4T4Di7jwzpvBSAl1dXWhubpbybiRxDwoKQmRkJCwWC4TE8yIBEiABEiABEvBOAhR37+xXtkoBgcKCQmzbuhVtbW3o6+tTkINnkmRmZuKmm2/CsOhoBAYGeqYSLJUESIAESIAESEB1AhR31RGzAKMQ2LplC9b8fA0aGhthHxiENShYt1UfGLDD1t+P3q5OzJo1E9/+zqNITU1FWHi4buvMipEACZAACZAACbhGgOLuGj+m9iICWzZvwZo1T6K7z4aopBEYkTVJt63r6WxHc101ys+eQs6ELIq7bnuKFSMBEiABEiAB9xGguLuPJXMyOIGr4r4WgxYrUifkInv+Ut22qKO5AdXF53Bq12aMTU8xhLjb7Xb09vZCrCUw0hoCMQjE4l+r1Sr/mEwm3Y4LVowESIAESMC7CVDcvbt/2TonCEhxf3ItzMHhGDN9IWasvM+J1Nre2nqlFqWFx3Fg/T8wKinWEOLe0dGB2poanD9/3nDiHhoahpSUFMQnxCMsLEzbzmZpJEACJEACJPA+AYo7hwIJvE+A4q7uUCgvL8eunTvx7DO/w4Ddrm5hbs49NS0Ny5Yvx5y5c5E+Mt3NuTM7EiABEiABEnCMAMXdMU68ywcIUNzV7eTSkhKIBcBPPbkWUQnJiIiNR3BYpLqFupD7wOAA7P19qLl8ETHhIbhz1SosWrwIozMyXMiVSUmABEiABEhAOQGKu3J2TOllBCju6nboteKeOW02UsdPRszwVHULdSF3u80md+05/s56mHpaKe4usGRSEiABEiAB9xCguLuHI3PxAgIUd3U78Vpxn7Z0FcbPWoThmePVLdSF3G19fehub8U7f3sa3TUlFHcXWDIpCZAACZCAewhQ3N3Dkbl4AQGKu7qdeK2456+4DxPm3ISUMRPULdSF3G39fehqa8GW536NrqpiirsLLJmUBEiABEjAPQQo7u7hyFy8gADFXd1OpLiry5e5kwAJkAAJeD8Birv39zFb6CABiruDoBTeRnFXCI7JSIAESIAESOB9AhR3DgUSeJ8AxV3doaCmuA8ODKCnqxPtjfVobaxHf08PouKTED18BCwBVvj5+zvdOIbKOI2MCUiABEiABFQmQHFXGTCzNw4Biru6faWWuItTWPt6ulFz6Ty62lultIsDqiLjE5E4cgyi4ofDHBDgdOMo7k4jYwISIAESIAGVCVDcVQbM7I1DgOKubl+pJe52ux1tDfV4743nkZA6GmPz56G08AQ6mhsQEBSErPx5CA53fr94iru644G5kwAJkAAJOE+A4u48M6bwUgIUd3U7Vi1x72huRG1pMc7s2YoR4yZhbN48nNm7DQMDdkQnpiB1fA4Cg0OdbhzF3WlkTEACJEACJKAyAYq7yoCZvXEIUNzV7Su1xL2xuhzlZ0+h6Ph+GRqTPikPpWeOITQqGsNHZ8lYd3OA1enGUdydRsYEJEACJEACKhOguKsMmNkbhwDFXd2+Ukvc68sv4/Kpwzh3cBeswaFIHDVWSntyxjgkpGfAz8/5hamCBMVd3fHA3EmABEiABJwnQHF3nhlTeCkBiru6HetOcbfbbejr7kZDZQmuVJSipuQiik8cQPrEXExZvBL+/iZYrFaYrVdn2q2BIbAGB8PfZIafn59DDaW4O4SJN5EACZAACWhIgOKuIWwWpW8C3iDuoWFhGBgYgM1mk4JqNl8VVUdlVc0ecoe4ix1k+nt70HKlFo1VZbD19codZVob6nFyx0aMmTYHc1Z9Hv4mExoqy9BUWylDZcQOM2FRMTCZLQ6zoLirORqYNwmQAAmQgBICFHcl1JjGKwl4g7gHBQejt7cXHR0dMJvMCAsPk/Lur2Afc3d3sjvEfcBuR3N9Nc4e2ImLR/Yif/k9MjSmr7sLb/z6h4hNSUf+insxLGE4Tu7chHMHdmHaLXchJSsbkXGJMJlE2Axn3N3dt8yPBEiABEhAGwIUd204sxQDEDCquI9MisE3/+3fUF9fj5LLl3Hu7Dn09PRIYY+IjMTkyZORPWkSMsdkerQX3CHuQtCPbnsTjTUVsAYGI3veLRiWOBxdba3Y9pf/k28bksdMQHLGeHS2NqOrrRnp2bkIj46FxRrk8Gy7AMUZd48OFxZOAiRAAiTwCQQo7j4+LMTMbEV5Obq7u2V4hS9fhw8dxsvrXkFgRDSyZi7GjJX36RaHOGCotPA4Dqz/B+LDg/CZ1atx/NgxXLp0CVfq6xEYFARxmmh/fz/SR47ErNmzsXDxIsTExMD6fty31o1zh7iLA5Y2/X4N7P39yJgyA5nTZssQGPH3R7e8jprLFyD2dc+YOhMxSSOksEfEJsBs4QFMWvc3yyMBEiABEnA/AYq7+5kaKsdLxcV46cUXUVlZiY72dkPV3d2VbW5uRlV1LaISUzBx7i2GEXe/7jZMnjIFRw4fhjUwEHn5+cjIyEBbWxtOnTyJgoICZGZmYNXdd2PWnDmIjY11NzqH8hPivm3rVjz15Frkr7gPE+bchJQxExxKO3RTR2szXv75f8FkNmPqTbdhZPY0hEREybj3ivNncGL7RhSfPCRn4sfNXIDUrElO5X/tzZxxV4yOCUmABEiABFQiQHFXCaxRshVS93+//jXKS8tkbHR4RIRT4QRGaacj9Wxva8OVhkYMS0rFxHnGEfeW6jJEx8QgKioK0/LysGLlrQgNDUV/Xz9qa2vw4gt/R01NDRITE3HrbSsxfPhwR3C4/Z6a6hocPHhA1mf6rZ9RJO7d7a3Y+Ps1aK6tQmxyOvKWr0JcykgMAqi5dB6ndm3BxaPvyf3chbyPzZ8LDIp/hdwW0mTh4lS3dywzJAESIAES0IwAxV0z1PosSMzI/vynP0NdXR0iIyOQlz8dJpNJn5VVuVaXL1/G0aPHEBabiPGzbzbMjHt18TkEBARg/oIFWLZ8OZbfukKSEjuwdHZ24g/P/h579+yRfZw/PR/R0TEqk/zk7NtaW1FWVoZjR49ixsrVisRd7CAjFp1WXixET3sbRk+dgWGJKbAGBaOvpwdXyi+jtuSi3GlGyLtYlBoYEoaQ8EgEhYZT3D3S8yyUBEiABEjAXQQo7u4iadB8hsRdxELn5ubiW995VEqgL15GXZxaVXQWZosF933mM7hl2VJMnz79g+4TaxfefP0NbNm8Gfv37ZPbJPo7uI+5u8eAeJAQi0fFn5m33a9I3AcHB9Dd0Y7KC2dQfPwg2psbYLIEIDwmDsmjxyMmORXmgACc3bddbhkp9m2PT89ASuYEueOMM9tiMlTG3SOA+ZEACZAACbhKgOLuKkGDp6e4f9iBRhX32ssXEBgYKOPcly5bhrvvvUcKqhDk1tZW/Pbpp3Hk0GF0dXVhzry5iIuL88iobW5qxsWLF/He3r2KZ9xFxe22finvnS1NcucXP39/mAOsCAoJQ0BQkPzf7Y0NsPX1iPgYeZpqUGgYrEEhTrWb4u4ULt5MAiRAAiSgAQGKuwaQ9VwExd344t55pRopI0agv68PWePGYenyZYiIiEBfXx+qqqrw+quvorenF+MnTMCSpbcgMSnJI0OyqqJSSvufn3tOcYy7lhWnuGtJm2WRAAmQAAk4QoDi7gglL76H4m58cQ9GP+YtWICdO3ZAxJEPT05G+sh0dHV2yhnupsYmTJ8xA5978AEp9kLqPXG5YztILetNcdeSNssiARIgARJwhADF3RFKXnwPxd344p4cHYYvPPQQii5exIXzF1BUVASbrR/+/iaEhIRg0qRJyJ8+HdPy8xAWdvUkVU9cFHdPUGeZJEACJEAC3kSA4u5NvamgLRR344v7qKRYfOvRb8Nms6O2pgYXLpxHR0cnLBaz3EFmwsQJ8hCm+Ph4BSPEfUko7u5jyZxIgARIgAR8kwDF3Tf7/YNWU9y9Q9y//Z1HkZqairDwcN2OaIq7bruGFSMBEiABEjAIAYq7QTpKrWpS3Cnuao2tj+dLcdeKNMshARIgARLwVgIUd2/tWQfbRXGnuDs4VFy+jeLuMkJmQAIkQAIk4OMEKO4+PgAo7hR3rT4CFHetSLMcEiABEiABbyVAcffWnnWwXRR3iruDQ8Xl2yjuLiNkBiRAAiRAAj5OgOLu4wOA4k5x1+ojYGRxb7pUgHnz5yN32jQkpyQrRhYTG4sRI0YoTs+EJEACJEACvk2A4u7b/Q+KO8Vdq4+AkcW97NRBjBo1CikpKYiMilSMbOrUqVh+662K0zMhCZAACZCAbxOguPt2/1Pcr+n/LZu3YM2Ta2EODseY6QsxY+V9uh0drVdqUVp4HAfW/wNiH3duB+n+rrr25NRz+7cjMDAQVqvVpQOsbrvjdvzHf/2X+yvLHEmABEiABHyCAMXdJ7r5+o3kjDtn3LX6CBh5xr381EGMzsiQYS4Rkc7NuDdcuYLioiJUVFRg5W234X9/8mOtkLMcEiABEiABLyNAcfeyDnW2ORR3iruzY0bp/UYW987KIojZ8gULF2H06NFOITh96hTeevNN7Nq1C/Pnz6e4O0WPN5MACZAACVxLgOLu4+OB4k5x1+ojYGRx76oqxh133YWFixchY3SGU8hOnTqJN157HTt37JALXDnj7hQ+3kwCJEACJHANAYq7jw8HijvFXauPgNHF/c5Vq7Bo8SIZMuPMJT5jr7/22lVxn0dxd4Yd7yUBEiABEvgoAYq7j48IijvFXauPAMWd4q7VWGM5JEACJOCtBCju3tqzDraL4k5xd3CouHwbxZ3i7vIgYgYkQAIk4OMEKO4+PgAo7hR3rT4CFHeKu1ZjjeWQAAmQgLcSoLh7a8862C6K+8fEfc1aICAII3OmY/Ji/R6U0950BZUXC3H83fUYkzqc+7g7ON6due3afdzF4lTGuDtDj/eSAAmQAAmoQYDirgZVA+VJcf+ouP/iF2vQ3tmF4PBhiB2Rrtue7OvpRkdLExoqSpA7JYfirkJPUdxVgMosSYAESIAEXCJAcXcJn/ETU9w/7MOdO3fimd/8Fo1NzRgYBKxBIbrt4IEBO2x9fejt6UTetFx8+atfRXJyMkJDQ3VbZ4bKMFRGt4OTFSMBEiABgxCguBuko9SqJsX9Q7KnTp7Cxg0b0NzcjN7ePrWQuzdfP2DcuHFYcesKxMTEICgoyL35uzE3ijvF3Y3DiVmRAAmQgE8SoLj7ZLdfK6sn8fOf/gz9/f3Izc3Ft77zKAICAnySSk9PD9rb2mG32zE4OGgYBtZAK8LCwmAymeDv76/belPcKe66HZysGAmQAAkYhADF3SAdpVY1OeOuFlnm+3ECFHeKOz8VJEACJEACrhGguLvGz/CpKe6G70LDNIDiTnE3zGBlRUmABEhApwQo7jrtGK2qRXHXijTLobhT3PkpIAESIAEScI0Axd01foZPTXE3fBcapgEUd4q7YQYrK0oCJEACOiVAcddpx2hVLU+L+8DAAMQfIy0G1apvvK0cIe7vbNuGX//yV8hfcR8mzLkJKWMm6LaZ3Mddt13DipEACZCAzxKguPts119tuCfFXQi72Mmlr69P/uHl3QQqyiuwa+dOPPvMM5h+62co7t7d3WwdCZAACZCACgQo7ipANVKWnhT3rq4unD51CqdPncalS5eMhI11VUCgo70dVVVVKCwowIyVqynuChjeKElvby/E56qjowODAwM3ul03/+5vMiEwMBBRUVFyW1NeJEACJEACn0yA4u7jI8OT4i4G39ubNuHtjZtw9MgReYCQxWKBn5+fj/eKdza/32ZDd1cXRL/PvO1+irsK3VxXV4fysjIUFxXJsxmMcgUGBSE+IQF5eXm6PkTMKDxZTxIgAe8lQHH33r51qGV6EfcLFy5gyZIliImN5YybQz1nvJtamptRXFyM/fv2ccZdpe47cfw4tr+7HW++/jo6OztVKsX92UYNi0Zu3jT8+3/8O2JjY91fAHMkARIgAS8hQHH3ko5U2gy9iHtlRQW+9Z3vYOTIdDnrzsv7CIgwmf379uP5v/6VMe4qda94c7V1yxase3kdIhJSEJuSDos1EH7Q51usnq4O1BSfg9kfyJmUjcd+8H3ExcWpRIfZkgAJkIDxCVDcjd+HLrVAL+JeX1+HNWvXImvcOAQEBLjUJibWJwFuB6n+dpDXivuYGYswNm8ugsLC4efnr8tB0dZYjxPvbkBvWyPGjRmNx37wGMVdlz3FSpEACeiFAMVdLz3hoXpQ3D0E3geLpbhrK+7TVtyHqTffjtDIYfDz16e4N9VUYve6P6OtthxjRo6guPvg9wKbTAIk4BwBirtzvLzuboq713WpbhtEcddW3PNXrkbukjsQGhmta3Hf+fIf0VpdRnHX7SeXFSMBEtATAYq7nnrDA3WhuHsAuo8WSXE3vrgP2O3o7+tBX3c37HYbAgKDEBwWoXhEixl3irtifExIAiTggwQo7j7Y6dc2meLu4wNAw+ZT3I0t7uJ0477uLrTU1+BKRQm6O9sRm5yGtAlTFI8iirtidExIAiTgowQo7j7a8UPNprj7+ADQsPkUd+OLe3d7KyrOn0HR8QOwhoQiNWsSMnNnKR5FFHfF6JiQBEjARwlQ3H204ynuPt7xHmg+xd344t7T2YGiY/twYvtGJGWMw6hJeRiZnat4NFHcFaNjQhIgAR8lQHH30Y6nuPt4x3ug+RR3Y4v70JA5e2An9r/1IiYvXCHDZKKTUhSPJoq7YnRMSAIk4KMEKO4+2vEUdx/veA80n+JucHEXMe69PTizZ6sU95se/AbSJkxGYHCo4tFEcVeMjglJgAR8lADF3Uc7nuLu4x3vgeZfK+4T5y1F5tSZSEjP8EBNHCvSZutHT0c73nv9b7A31+LOVauwaPEijM5wrs5iHcnrr72GnTuMLe6DAwNorq/BuQM7cea9d7Ds4W8jZexElw53org7NhZ5FwmQAAkMEaC4+/hY4OJUHx8AGjb/WnFPyhiP+NRRCI+J17AGzhUltz7s7UHx8QMINQ/6vLiL7R9LzxxDxYUzaK6txqzb70dc6ijnoH7sboq7S/iYmARIwAcJUNx9sNOvbTLF3ccHgIbNv1bcrcGhEH8sVquGNXCuKLH9oZD3zpYmDE+M93lxt/X34fi769F6pVYe6pQ1fT4i4xKdg0pxd4kXE5MACZAAxd3HxwDF3ccHgIbNr6+vx8kTJ7Bx/QYMDAxoWLLrRcUnJCA/Px8TJ2UjMdE5WfWOUJlB9PX0YMeLz8qHmbH585CYnomgsHCX4HLG3SV8TEwCJOCDBCjuPtjpnHH38U73UPPtdjtsNht6e3o9VAPlxfr7+8NiscBsMcNkMjmV0bXiPmfOXDzxo/91Kr0zNx87ehTbtm7Fq6+8ivyVq5G75A45O+7n7+9MNv90r4hv7+7qwFv/9yOEhEdh0f1fQWBoKExmi0v5UtxdwsfEJEACPkiA4u6DnU5x9/FO91DzRejJ1fATY822S1x+gL+fP/z8/eDn5+cUwWvFPcASgEmTJzuV3pmbGxsbUFNVjbKyMsy954tuE3exSLexpgL73ngBwxKTseC+L8HfbHJpYapoF8Xdmd7lvSRAAiQAUNx9fBQwVMbHBwCbrzqBc2fPYuvWrTiwbz+amppgVTGuv6urC+1tbWhtbcX8+x52m7gLwS4rPIHSwhNIHJmJ6bfe5xZuFHe3YGQmJEACPkSA4u5Dnf1JTaW4+/gAYPNVJ1BRUYHjx47hXOFZOVOi5nXlyhVUVVVBLAR214z74OAAKi8U4vSereLFA1KysjFh9k1Ov3n4pHZT3NUcDcybBEjAGwlQ3L2xV51oE8XdCVi8lQQUEOju7pYz4B0dHejv71eQg+NJzhYUYv++fTLOfcYdn3N5xl0sIm6pq0Z18TmUnzstdwFKSM/EyEl5CAwRMe5mxyv3CXdS3F3Cx8QkQAI+SIDi7oOdfm2TKe4+PgDYfK8icPTIEWzdsgXrXl7nlsWpYlFqa2O93AKyraEO5gArwobFIjoxBQHBwTCZKO5eNYDYGBIgAd0ToLjrvovUrSDFXV2+zJ0EtCTgbnFXu+6ccVebMPMnARLwNgIUd2/rUSfbQ3F3EhhvJwEdE6C467hzWDUSIAEScAMBirsbIBo5C4q7kXuPdSeBjxKguHNEkAAJkIB3E6C4e3f/3rB1FPcbIuINJGAYAhR3w3QVK0oCJEACighQ3BVh855EFHfv6Uu2hAQo7hwDJEACJODdBCju3t2/N2wdxf2GiHgDCRiGAMVdn101dGqwOCDLZrMhKChIVtTf3x8Wi0WflWatSIAEdEmA4q7LbtGuUhR37VizJBJQmwDF3b2Eh4Tbz8/PpQOnbP39aGtvR0tzs9zLPyIiUlY0wBqAqKgol/J2b4uZGwmQgN4JUNz13kMq14/irjJgZk8CGhKguLsPtt1ul5ItZsjFrHhAQIBiwa6qrMTGDRuQPnIkhg0bhsrKSjnbnpCQiKm5U2EymdxXceZEAiTg1QQo7l7dvTduHMX9xox4BwkYhQDF3bWeGrDb0dXdjQvnz6O8vBz1dfWw220ICQ1FfFwcMseMQVx8PEJDQ50q6Py5c/jVU09h5qxZmJCdjfa2NvlAICQ+e9IkirtTNHkzCfg2AYq7b/c/KO4+PgDYfK8iQHF3rTvb2tpQVlqKN15/HcePHUN5eYXMMDQ0BCNGjMAtS5diWl4eRo0eLWVbhDqhczgAACAASURBVNA4chUWFOAnP/oRpubmYubs2Rg1ahR6enpgNpkQn5AgZ995kQAJkIAjBCjujlDy4nso7l7cuWyazxGguCvvchHPfmDffrz6yisoKChAaEgIRo4aKWfba6prUFpaAoslACtuXYHb77wTMTExDi8sra6qxua338bpU6cQFh6Ghx5+GNHR0QgMCpIhOLxIgARIwFECFHdHSXnpfRR3L+1YNssnCRhV3FuqSjEiMRaPPPIlGT6i9TUwOIiuzk7s3rUbmzZuRHx8PCZPmYLcabkIDAxEbW0tCk6fwTvbtmHipGwp7vl5eQgLD79hVXt7e9He3o662jpsWL8e1VVVmL9gPnLz8uQsPi8SIAEScIYAxd0ZWl54L8XdCzuVTfJZAkYV96aKy4gItmLe3DkICQnWvP/sAwNoamzE6VOncfHiRXzuc5/DoptuQvakbFkXEdZSXFSExx/7AURwzMzZs3D/Zz8r490/7RoYGEBDQwP6+vqQmJiIrVu24PChwxC7zNx+5x3InTZN87ayQBIgAWMToLgbu/9crj3F3WWEzIAEdEPAqOLeUFqEvs5WmPz9pRhrfQ0CcrGomHUXM+z/+d3vSjlPSEiQVRECLnaG+cXPfoYrVxqQOSYTX/na15CUlHTdqoo0Yrb9+LHjELHzCxYuQMnlyzh9+jTOnT2LFbeulDP6vEiABEjAGQIUd2doeeG9FHcv7FQ2yWcJGFXcG8svIdA0iPFZWbAGWjXvv8GBQXR0dODypUuoravFV776NRnOMjojQ9alr7cPl0su42c//gl6erqRM3kKvvDFL8iFpde7xFaSra2tOH70GBobG5EzeTKam5vR0tIsk0zMzkZKSormbWWBJEACxiZAcTd2/7lce4q7ywiZgRMERMhAZ0cHbHY7xGJAo1xDJ1wGBwc7vCDRE20zqrhfjXGPx1e/+mVER2sf4y72bG+40oBtW7fKRaSz58yR4p6XPx3+Jn+0NLfgbGEhfvv00zI85uZblmDZ8uWfGo8vxroIvykuLpbiLg5a6u7ukaFAQtpDQkJgNps9MUxYJgmQgIEJUNwN3HnuqDrF3R0UmYejBCoqKrBn1260tLagt6fH0WQev0/sLJKUNByTp0xGcnKyx+tzvQoYVdxbq8uQkZaC//7edxEbG6s938FB9Nts2P7uu3jxhb/Lxahi4WjO5ByEhobJPd0LC86gpqYGS5ctx+r7V2NEaqoMq7neJR5MRfiNCJcR/xVbP4pFsOIhMCgoSP7X0e0ktQfCEkmABPRKgOKu157RqF4Ud41AsxhJ4MzpM/jTH/8oxai7qwv+BjgxUszGRkZGICtrHG5duRITJk7QbW8aWdzHjByBx37wGOLi4jzGV4TKHDxwEHv37EF9fb18KyT2axeHMIn/igOY5s9fgBmzZkK8feH+6x7rKhZMAj5LgOLus11/teEUdx8fABo3X0jRT378EynuNvghMvb6McIaV+26xTXXVSM4wCxn2x948EHk5efrpWr/VA+Ku2tdIx7SxELSXTt34uiRo7hw4byMbxdvAcaOHYsFixbKw5OiPLBlpWstY2oSIAFvIUBx95aeVNgOirtCcEymiMCQuHf2DyAxYwJmrLxPUT5aJtr9yl9wpegMxo8bQ3F3M/immkrsfPmPEKEyephxFzPsYjcYsVC1u7tbhnOJ8BYRix5otSI0NBQBVqucfedFAiRAAp4gQHH3BHUdlUlx11Fn+EBVhsS9Z9CE1Ow8LFz9iO5bvflPv0Ll6YMYNzYTDzz4AGfc3dhjehN3NzaNWZEACZCAKgQo7qpgNU6mFHfj9JU31JTirm4vMlRGXb7MnQRIgAQ8TYDi7uke8HD5FHcPd4CPFU9xV7fDKe7q8mXuJEACJOBpAhR3T/eAh8unuHu4A3yseIq7uh1OcVeXL3MnATUJDJ22OzgwoGYx6ubt5yfXhIg/3HVJHdQUd3W4GiZXirthusorKqqmuIsfPVtvD/p6ezA4OIAAaxACgoJd3ivb1Rh3US+xW0lrSwvEoTxqXqdPn8buXbuwacNGTL/9s8hdcgdCI6Ph5++vZrGK82aMu2J0TOgEAbHoWC427u2Vqfz9/OHn7yf/f7EXf0BAgBO5qXdrV1cXzp09h87ODojTfI14BQRYEJ+YiJiYGISHh2vSBNG3dpsNEA8NJtPVBweLRZOyPVEIxd0T1HVUJsVdR53hA1VRS9zFD3N/Tw8aqkpRX34ZNls/4lNHIXHkGJjMFpfk3VVxF7LQ2tqKvbv3oLamRtVerqqqQlFREQoLCjB71ecp7qrSZuZGICC/G/r7Ifbor6yskg/11gArLAEWYBAYOWoU4hPiddGU0tJSPPGDH6K46CJs/eo+5KvV4GHDhmHFrbdi7vx5GD9B/TMvxMRIyeXL8jtWzPCLh4XIqKhPPdVYrbZrlS/FXSvSOi2H4q7TjvHSaqkh7uKHuaezA0XH9sPfbEJIeBQaqspgsQZiWMJwJKRnIiAwSDFRV8W9q7MT1TU1+OOzv8e5c+cU18ORhKIssQ95c3Mz5t/3MMXdEWi8x2sJiIfmhoYGnD51CmFhYVLmrFYr9u7Zi+qqKkyeMgXZkyZhePJwXTC4dOkSvv2tR1FaVoHAkFBExicZYuZYfAfb+/vRXFsFP1s3Vt19N266+WbkTJ6sKtfGxkYUXyySb1MCrAGIiorCxYsXER0djdlz5qhaticzp7i7gb54DS4GrrjEKzhcfQMnZ/n0fqQ1xd0NA4BZOExADXHv7+tFS10NDm58GQnpGcjMnYXiEwelzIdGDJP/OyhM+StbV8W9vb0dZaWl+OHjT6BI/Ki8/wpZvFJ299Xe3iGlveHKFYq7u+EyP8MRqCgvlyJ3/tw5KZFC0oOCgvDUk2vl4YNfeOghTMyeiPh4fcy4D4l7XWMLYlLSMTonXwq83i8x693X1YmLx/ahsfS8ZuIu3qK8+8678mEsJSUF48aPw/Z335Uz7stXrNA7NsX1o7grRvdhQhGXJl7FiSvAEiBf1wxiEBaLRfcHdVDc3TAAmIXDBNQQ99aGOtRcuoBzh3YjdVwOxubNwZn33sGAzY5hicny71z58XOnuIuH/FtXrkTe9HwZA+ruS3yexamfG95azxh3d8NlfoYiICbT1r/1Fk6dOIEFixYhM3MMYmJj5HqTtWvWoOhiER574nEkJiZK8dPDNSTurT02pGfnYtotdyE0cpgeqvapdRiw29HZ1oKDG/6Bi/u3aSbu58+fx/o330JXdxfGZY3DHXfdicuXLyPAYkH6yJG656a0ghR3heQG7ANobGrEhfMXEBgUCJO/v3xdI74MxGKXOXPnytdy4t+cucSrPTFjJl7tlVwukTNnJrMJcXHxciBmT8pGZGSkWx4IaqqrsW/fPjz7zO/kCYGZY8bgnvvuRda4cUiIj4dF5QU7YvC9vWkT3t64CfX1dVizdq0sWy8LhZzpN97rGAE1xL2hqhxlZ0/IUJlhiSlIGTsRDZWlGJaQjOEZ4xA2LEbGuSu93Cnu4qH+7nvuwew5sxGnwizf1V1ltuKVdS8jf+X9DJVR2ulMZ2gC4ndUrCfZtnUrxLqPBx78PJKGJ0lpF3Hkr7/6KjraO/Af3/0vGV6hl91PhsS9rW8Ao3LykL/8Hrm4XO+XFPfWFux78wWc3/u2ZuJ+5coVnC0sxKaNG+W6hRW3rURiQgKGRUfLU4699aK4K+zZqsoqlJeXo7ysDPEJCQgMtELEW23asAHBISH45r99Sz7di9dyjl42m03mefLESby3d69ccNHW2ipXv4uHgPSRo7B48WKMnzAeScOVx+QNPRwcOXwYe/fswTvb3kFfby9iY2NlzF/+9OnIyclBxphM+YWmVrgPxd3RkeE997lT3OXr2e4u1JYWoeTMUVw6eVjOsKdPnCoXncWnjpahM3L8uhC25k5xFw/4d98rxH2OiuK+BeteXof8lasp7t7z0WFLnCDQ1tqG48eP4cTx41LWH/rSl2SMe01NjXwjVVxUJIVd/L0QPLV+45yosryV4u44MbFDl4h06O/rw3N/+pOc6ExKHo5Vq1YhIzPT8YwMeCfFXUGniVdwr6xbh4qKCixcuBAjRoyAyWyWi12e++Of5Gu3H/zwCRkq4+gXgsizo70dmzZuwp/+8Ad0dHRIOc/IzJAz+aUlpaiqrMTYrCz5NHvbHbc7nPfHm1hXW4c9u3fL14jHjx37YIs6sWWcxWxGUlISFi5ahH/79rdlW/xN6mwlR3FXMPgMnsRd4i53iujtRV15MaouFqL83CmUFZ7A+FmLMeeuB2AOCJSfyaHPn7/JBD9/k6KZNYq7eoOO20Gqx9aXcxYzsVve3oy6ujq5puSuu+6UD+8FZ87gL8/9Wf7d1NypuHnJEinunHF3bbR4YsZd9DEGB2VfijUM77zzDl575VX85Gc/xazZsxX7kWsktElNcXeSsxBqMcsuZqrFDLl47S0WQrQ0N+PYsWM4fOgQYmJj8dWvfc2pLwPx5ChmBzau34CtW7bgpiVLMHnKZKSmpclyxMA8cuiwXGgza9Ys3H7nHfJ1kHg4cOYSe52KPP76579AxIc1NjT8U3LxliBncg4+9+CDGJGaioiICGeKcPhe8TZhx44d2Ll9OxoaGvE/j30fo0ePVj1Ex+EK8ka3Ezhx/ASefvpp9PsFIG1SPhaufsSpMoSw9/V0oebyRVRdLEDosFgEBAaiq7UFe1/7m5xtn3XHZ2ENCpEyX118DsMzxiMudSQiYxNhcuJheqhiFHenusipmynuTuHizQ4SaGpqwp7deyDeKovfmQWLFsqdRhquNGDjxo2Ij4/D1Km5WLL0Foq7g0w/7TZPiLs4r0L8Hoi3l2IDgJ07duAPz/4ejz3+OKbPmE5x/1iH+Q0ObaFynZ4UM9HrXvoHAqxWZI7JxLz582XctzdcIi58x/btEF8MiUlJWHnbbTCbzFKG33j9NZhMZozNGisXoDk62y649PT04M033sA7W7fJvP77e9/D9Jkz5Os8cZWUlGD/vn1yS7moYcOQPz0fcXFxTseD99ts8pWSiPETM/nXuxKTEpGXPx3p6emIiopUpevEot7CgkK557T44N15110y7MhsNqlSHjP1PIGysnJs374dsIZg5OSZTou73dYvpb204Jj879j8uYhPy8CA3YaNz/wcEXEJmDR/KSJiElB0/ICchc+aPh/JmeNlzDvF3fNj4NoaUNz11R/eUpvOzk5cuHAB+/buRVlpGSZMnCDfJNsHBnHyxAkZeircJC8/X4azetuMu1A0IdODA3b5pmHoLAvx9+JUVvF2/Vo/EfeK71bx9/7izaTJJO+TlwNhhp4Q97feeFM6zNx58yBiIy9euCgnAlffv1pGJnjzxRl3J3tXzHw/85vfYtz48cjLz8PE7GzY+m04sH8/fvHzn8mZ8gULFsitp5wRdyGxf/7TnyBCCcRgfOzxH8i8h/IQ/y6E/nv/+V8oLi6WJ4Ndjd11sgGDgIgNFjP8n/b8Jb7ITKaroQVDJ8w5WdKNbx+EjD8c2k5TLEpV1KYbl8Q7dEJAPNharYEIiopB5rS5Tot7b1ennFlvb7oi49mz5y5BZFwi2psb8c5fn5anpiaOzETa+MnoF6eodnchbeJUBIdFKD49lDPu6g0eirt6bH05ZymuAwOora1Fa0srIqMiER4WJr8D6uvrERwcLGPehbQ78zutNlN3xbiLN+vizWRfT7cMEQyJiJRCLmRcbJ9rCRAhsFcnyORbzO4udLW3yr+3BAbDGhQE2/unPF8NM/z0tW6eEPdDBw+iprpGTl7a7TYZGSAiBMSif9G/3nxR3J3sXTE7/Mu1TyEzM1Mu5BwzdoycfT988BD+8uc/497PfAY3LbkZWVlZTn0hCFl/+aV/yNc9VVWV+METTyB32rQPFreKLyARj/7LJ9diYHAQY8eORXSM86EyIuxGDPZ97733wfHPn4RAzPSLBR7iYAq1ji0Wi2RLS0rkKv/urm75ykvMhKgVU+9kV/N2FQhcuSIOQzkN/+AwjJoyy2lx72prxfrf/AQDAzaMyZ+HzKmzEBYVje6ONpzc+TbKz56UP0Di7xNHjZG7zIh/18uuMlyc+tFBRXFX4UPGLD8gIN5ki0kqEVI6FFYqfnfEpJT433qZaR+qsEviLmbTBwdRfv6M3FWrv68HgSFh8rtPnCQ9YOuXYh42LBZxI0bKA+o6W5pRUnBMnnkhvieF5IuZ976eTrmGSNw3alLeDSc9PCHuYse9ru5u+MHv6mm4Vqt0FRHpIfrXmy+Ku5O9e6m4GC88/4J8yhOv3sTrNjFjfP7cebz+2mu45957MX/BAqSmpTol7uLLRMTkvb1xo5RqEV8uZvTl6z27Xc62i9n4XTt2yNn+W5YtlYdGOLtlo62/X+b19+dfkItdRcz+xy8xAyG2hrxz1V0YOXIUooZdDddx9yUW44rtKA/s24fmpmZ845vfRFp6miFOinM3C1/JT2zd9be/Pg+7yYq0nOlOi3tnazNefeox2Pv7kDVjAcbNmI/w6HjY+npRcf4MTu56G5dOHEJG7ixMmL1Y/ui8P60k/yNmjpy9OOPuLDHH76e4O86Kd3o/AVfE3dbfBzGxcWbvNnlydHRispR0f7MFPR1tuFJRIiV+RFa2DB0UM+qXTx9FXVmxFPqk0VfDS7o72tHWUIum2iqkjM1G3rJVN3QZT4i794+G67eQ4u5k74uFLkJ8xQy7gCdi50RIi4jRfuXldVi4aCEm5eTIhaPOXOK1nniF99qrr+IPv3tW7tUuTnkTK9/FbLzYIvLY0aPyifIz96/GA5//vHyqVPKaT8xwv7ruFTm7L05y/PglZiHmz5+Pn/78ZwgND3d6Aayj7Rb8Nm/ahM1vv436unr8Yu2TMjaN+7g7StB49x06eAg//clP0TNoQmp2ntPi3t3eho3P/gINlWWIHj4Cc1Y9KGeFxPaP4iCmI2+/ihPbNyJ1wmRMWrAMY/PmytkYGa85CMa462zIUNx11iGsjkcJuCLuHS1NcvLi/OE9cjZ98ee+igDr1e2oxUy8OFm6p6MdE+YsRmRsAiouFODd559B1vR5GDlpmjzzQly9nR1orq/B6V1bZDiiEPcbXRT3GxFy779T3J3kKV67iVlq8ZpG7CMaEREpF2+KRZ/ieGURXxUVGSlf1zhziQ+WmHUXizXFamlxkEprSwvMFjPsNruMMxdliW0axYppcVCREmkXdRILd8rKyuR+tu/t2StDcEQIjXgoSEtPR+60XEyfMUOGrohYerVeJ3I7SGdGiHfc6+p2kGJmXS46PXsSVypKEZ2UgvCYOISERyEgMEjGdIr49/ryywgOj0RschoiYhOk5ItdZWS8plgb4sTFGXcnYDl5K8XdSWC83asJuCLuLVdqceHwXlw+dRghEVG45Yv/BkvghzH8hft3yDeTmbmzEBAYjItH9mL9b3+KnEW3ygmO1HGTJFsRH9/T1YELh/YgOCJKnkR9o4vifiNC7v13irt7ebqcW2trKyorK+Vq+OKiYnmok5D2+Lh4eSCS2KFHHNHs6i494kGhsLAQu3bsxN9feEEeYiC2nhT72ooda0aNHi0X76h5UdzVpKvPvF0VdzFz3tnWLHeUqbxQIOMxA4KCERoxDCGRUQgfFgezNQCXTx5Bb3cnrMEhcvFqbHI6IuOTFD2EUtzVG0sUd/XYMmfjEXBF3Nsa6lF04gDO7t8pv+fm3v0FxAwfgaCwq9s515ZclG8e49OvHqwoZuY3PfsLJI+ZiIypMzF+xkI5Uy8mN4SI11w+L8/DiE8ddUOQFPcbInLrDRR3t+J0X2YidEbMjIvZfbGIRqx+FyulnZ0tvFGNxNZYP//pz+TOOFOnTcW3Hn1Uhqq4u5xPqgfF/Ua9433/7qq4f0BELMT6GB45j/7+bPq1OyZd+/dKiFLclVBzLA3F3TFOvMs3CLgi7mKBaWN1OXa9/EfUlRTLmfWcRStkCIz4PRfrgsR3ptkSIGGWFZ7Ee288L2PfRXz7/HsfRkRsPKxBV3dkETHzIp0jC/sp7tqOT4q7trydKk2Er4g/Q1szqrFS+tTJk1LcRQhQbm4uvvWdq+KuxUVx14Kyvspwm7hr2CyKu3qwKe7qsWXOxiPgirgPbQFZ8N67KDq2Xwq5kPfM3NlIz879YOfooQX67c0NqLl0Ace2vYnWhnoZzz5ZiP7ocQgOj7i6LkjsOO134wX9FHdtxxrFXVveuiuN4q67LvHqClHc/XH3vffI9SNiPYy7L7E2Rpy8vO7ldchfuRq5S+5AaKTY5u3GP77urosj+VHcHaHEe9xFQExQtbW1yTfZYk2Z3i5xeOWaXzyJXpgxanI+8pffIz+/zlx1ZZdknPupXZtl6IsQcbFQPyo+CYEhoR9kJQ6t6+vpwendm1F07ABqS4swVm6xO1OefWE2Wxz+3rhW3At3bcQtt9wiD5AUu9N5+hJr92JjY6+eSePk+iZP1/165VPc9dozGtWL4v5R0EMhFjc4HFij3nGsmKFQECN8KVHcKe7XjmqKu2Ofcd7lHgJC2s+dPYtLxZfkLm56u5pbWvDuu9thCYvCaIXiLtrUXFeFcwd34/Suzejt7sL4WQsxcc4SxKeN/qcmi51mRLz77nXPyXtFvPvC1Y8gJDwS5gDHNtm4VtxPbntd7qwn1sxFO7m7nhr9IXaqmztvrtznXY2oBTXqfKM8Ke43IuTl/05x/7CDxRe52B6zrrYO3V1dhul5c4AFoaGh8sAusbe/ni+KO8Wd4q7nT6h3101s9iC2cj596hQqKyt019jOzi6cKShESHQ8Rk+Z7vCMu9h7XcizCHEREzh9vd3oaGrAsXfWo+TMcfR2dWDR/V/GqJw8DA4Mypl0f7NZ7t8uQmyE6IuYdxE2YwoIwMQ5N2FM7my5I5cj17XifmzzK3JzC3FAZIgOTjDNzcvDnXfdJdcJil3yvOGiuHtDL7rQBor7h/AunD+P7e9uhzgkSOzu40hsnwvo3ZL06olxgYiOjcGDn38Q48Zd3YtXrxfFXTtxz5y+QG7lFhQartux3NZ4BSd2bERvWxPGjxmNx37wGOLi4vQ6fFkvgxNob2vDhQsXUHL5MhoaGnTXmqamZmzesgXmUOdm3MXWuP293UhIz4C/6UM5PX9oD0TMe8F772DZlx6Vs+m9XZ0yZEacqjoUOtPf14vOlia8+/xv0VxXjYSRmchfdvfVMzIcuD4+4z5l6hSkjxwpQ1Q8fYlT7mfMmsUZ98EbxBGIOK11L/1D7mUuThYVWxi6un2hpzvfW8unuH/YsyI++MW//x2HDhxEY3OL3Bdc71d/T7f8QopPTMTjTzyOGTOm67rKFHctxH0rXnn5ZQRGxsitMC1iFwmdxnaKfffFKY+BFjMmT8nBY499n+Ku608wK6cmAUWLUwcHcfH4AXS3t2L8zIUfCW8Ru8ycPbAL2194Bjd/4RsYMXYSRHiaOP9CzKaHRg77oDliF5k9r/wFNSUXpNTPuv1+JKRlONRcLk51CJPbbuKMu9tQGjMjivvHxf1FHD12DBHJozDtlrv03amDgzi9eyuulBfBavLDExR3VfrLSLvKnDx5Eju2b8cbb7yJPvsgzJZARXvXqwLyEzIdGLDLQ7OiIsKRmzsF337024iJidGqeJZDAroi4Ky4C2EWYTFHt76BzpZmzL378wgMDv1gUWlV0VlcOPIeTm7fgJse/IY8iE4c0iQe6MVs+tBpqWIutr+3B+/87Wm0NzVgRFYOsmbMQ1RckkN8KO4OYXLbTRR3t6E0ZkYU94+K+0svvohjx08gJWcmlj38qK47VWzXJRYUlZw6BPR1UdxV6i0jibt42ylCvo6fOIne3j4Mfnyze5UYuZpteFgo0tNTsWjxYrlegxcJ+CIBZ8VdyHbLlTqc2vk22hrrMH7WYoRGRcvYdfH7UHmxAI3VFfIwusmLboXJZMbxd9fDGhyMqPjhSBqVBZPFIvds72xtxrmDu2ANCkHW9PmITUlHUKhjhzBS3LUdrRR3bXnrrjSKO8Vdy0Fp1FCZilMHMDZzFD6zejWm5uY6hayjvQPl5WX4+U9/CovZoup2kE5VjDeTAAnoioCz4t7d3obqyxdQdbFQLjAVT+oRcYlSuG19fagvL0FQWDhyFi6Ts+wifv3Ytrdg6+2RITVhUTGwhoTIuHcRQhMcFoGUrGy5LaRY5OroTmUUd22HEcVdW966K43iTnHXclAaU9x/ibN7tyEwwIz09HSntziz2frR2dGJgsICjB41muKu5YBjWSRgIALOivvVmfIWuTDVbuuXb9gGB+wQJ6/LA5QAeRJqeEwcLAGBcrvHptpKGT7n72+SITW2vl65I424AoKCpbyHRA5zWNpFOoq7toOM4q4tb92VRnGnuGs5KI0q7mI/ZL8BG6KjhyEk2LlQjkEMyh82ceDLuAnjsWzZMrl1ZzRjubUceiyLBHRPwFlxF7HpQtjFTjJCxodi1cXfiUscwGQWi9Pfv4TM2+02GTIjhXvAjv6eHvn/ixl4k9ns8KFL18KkuGs7tCju2vLWXWkUd4q7loPSqOJ+bt87CAm0IiMjw6UtztLS06S0j87IgDjRjxcJkAAJDBFwVtz1Qo7irm1PUNy15a270ijuFHctB6Uxxf1XKD3+HkampWDlbbdh4sRsxciCggIRHhGB4OBgrzkMRDEMJiQBEvgIAYo7B4QjBCjujlDy4nso7hR3LYe3UcW98vRBjBubiQcefAB5+flaImNZJEACPkKA4u4jHe1iMynuLgI0enKKO8VdyzFMcdeSNssiARIwEgGKu5F6y3N1pbh7jr0uSqa4U9y1HIgUdy1psywSIAEjEaC4G6m3PFdXirtC9v39/XKXiK7OToSGhSEwUN8nFF6vmRR3irvCj4CiZBR3RdiYiARIwAcIUNx9oJPd0ESKuwKId0BS8gAAIABJREFUYsulttZW1NfXQ5xUmJmZicSkJJhMJgW5eTYJxZ3iruUIpLhrSZtlkQAJfJyA+P129GAhrelR3N1LXM997UpLKe5O0pP7ptrt8ljxY0ePYveu3fj8F76A2XPn6PbL4NOaSHGnuDv5EXDpdoq7S/iYmARIwAUC4mAi8bbcbDbrcqKN4u5C516TVHia+CP6++phU/7uyVgnuVDcneyIocFw8sQJHDl8GIcPHcYXHvoi5syd62RO+rid4k5x13IkUty1pM2ySIAExERbV1cXiouK5FvyyMhIeQJyXHy87uBQ3N3TJY2NjTIaInn4cLn9bkDAh4dQuacEz+ZCcVfI//DBQyg4cwZigNyybCkmTJzIGXcnWYrB9/amTXh74ybU19dhzdq1yBo3zmMfsqNHjuClF1/EseMnkJIzE8seftTJFml7uzgFb/e651By6hDQ14UnnngcM2ZM17YSTpZGcXcSGG8nARJwiUBfX5/8nX7rjTdw5swZ5OTkyIm2sVlZLuWrRmKKu3KqQ5Oq4iHt3NmzOLD/ABYuWoSRo0YiJCREecY6TElxV9gpb77+BoouXkTmmDGYlJOD5JRk+epNr7Fz12smZ9w5467wI6AoGcVdETYmIgESUEhACJ3NZsPzf/sbCk6fxm133CEniOLi4hTmqF4yirtytmKzkLa2NhzYtx9iEu7ihQv43IMPYlpeHuLi9dfXylsKUNydpDcUO/X73z0rn+rmzZ8vn+bE67iW1hZMmzYNaenpsFgsTub84e1DcfTt7e1ob2uHv8kfoaGh8oh0d8dqUdy9T9yHxo94iNTbgmmKu+KvBSYkARJQQGAorv25P/4R58+fx9f/9V+RnJyMoKAgBbmpm4TirpyvWLsgxH39m29KNxMPa3euuhsTJ05ERGSE8ox1mJLi7mSnCEHv6enBL596CucKz+K2O25HW0srLl++jJMnT+JLX34ECxYsQGRUlJM5X71dDD7xqqfhSgOqqipRW10Ds8WC+IR4pIwYgWHDhskvHHcJmSfEXXyRCoY11dXYsnkzdu7YgebmFvzg8ceRnTNJlQcURzrDyKEyg72d+M///HdkT5yIzs4uuVWpeOATY0U89AUHB8NqtTqCQdV7KO6q4mXmJEACHyPQ39eHpuZmPP/Xv6G0tBSPfudRhISGwg9AcEiI/F4Ui1X1cFHclffCkFf89S9/wZX6eowZMwYzZs1CUlKSbvpXees+mpLi7iTJzo4OlFdU4KW//x0d7e34xje/iaDgYBQWFOCPv/8DFt+0GLNmz8aYsWMVhc1UVlTgxIkT2PL2Zly+fAldnV0yH7HAIi09DXffey/GjRuH6OhoJ2v+ybdrLe5iNlhIuyh3x/bt2LN7N6qrquU++LcsXYqbb1mC3GnT5Jep1mFHRhX3y6cOwd7VhqW33Ay/QeDIkSPo7OyUb31i42Ixd948+SZIjElPXxR3T/cAyycB3yLQ1tqGM2dOY/++/airrUX2pElS7AYxiPzp0+X3ol7CZijuysemcAsxYfWjJ34o+/azDzwg36yIiSutXUJ5KxxLSXF3jNMHd4lV6QcPHMD5c+cQERGB1Z/9rAyVEbvMrF3zJBYsWoiZs2YhKyvLqcEinhZbW1uxb+972LD+LdTU1CIsLBRJw5PlLHxtTQ2am5uQkzNZyq0I0XFHTL3W4t7R3oHdu3bKhSPHjx9HeXkZerp7pKiLNwpTp07FzNmzMHfuXISFhzvZO67dblRxLz6+H90tDUhMiIfFbEJXV7f8srLbbfLBLyY2Vv5A3XTzzUganuTRV8QUd9fGKFOTAAk4R6Cutg6b396EyopKWAOtyJ8+A9VVVaisrJCTSMuWL8eUqVOdy1SluynuysGKvmxoaMCv1q6VEQ9iUlW4mV7epihv2T+npLg7SbO0pASvrFsnt5QSq9JnzJwp486PHj2Kp9aswa233YbZs2cjNS3NqZxFPJZ4GHj9tdfwysvrkJefL2fuxRdKb08PDh8+LENKhMAvXb4c93/us1LAXI15P1tYiN/839MyHix7UjYe+cpXXIrP/7RGi4eT+rp6PPOb3+DE8eNypf/Hr5jYGLnq/8tf/SoSEhNdbp8znXD61Cm89eZbOH2mAKlTZhlmV5kLh/egpbYSwCBGpKRg6rRcpKamyln38+fOy7cbI1JTsWLFCsycMxuxsbHOYHHrvUcOH8GaX6xBL8xIzc7DwtWPuDV/NTLb/KdfofL0QYwbm4kHHnxAfjZ5kQAJGINAaUkp/vDss/Kt7viJE3HzkptRW1uLQwcO4vVXX8VDj3xJyrseLoq78l4Q0n7h3Hmsf+stjEgdga99/etOTZ4qL1n7lBR3J5kXFBTgl08+KbcZmjt/PoYPHy6f2g8dOoRfP/VLfPVrX8P8BfNhDQx0KmeRx1tvvol3tm6VsvWf3/0upuXnyVn9wYFBVFSUy33jn/vTczJeWSy4GBYd7bJki1eH+/ftk4trxemv02fOgMlfnRNge3q6caX+Cg4ePIjGhgb5sPDxSzwdizCg6TNmIDYuTn7ZanWJLSkvXLiIyqpqZM5YaAhx3/Xyn3D2wA40VpbKHY5EqNbd99yLAGsA7DYbGhoa8ewzz+BScbHkes999yE1LVUrpP9UTsGZAvz5z3+B3WRFWs50irvHeoIFk4D3ExDhE2JC7IePPyF/s29duVJOXFTXVOPIoUN46cWX8MWHH8LSZct0AYPirrwbiouLsXP7djQ3NSNzTCaW33qrnG33tjAZQYji7sQ4EfFTYqZ47ZNPYvXq1ViydKmc9S4sLMT5s+dQVlYm93QXMejODhaxIPWFv/0Ne3bvkTPR//vjH2HylCkfLEJtbm6GkJ4f//CH8nWQCH8Qu8y4+hqoo6MDFeXl8pSx0LAwGRPm6iz+9ZAKfu3tbTKmXTyoXO8SYTPigUiEymi5oFLUSezk09TcgnFzlxhC3Hf+4w8o3LcDTdVlMhRm2YrlH/wIiT4V/fuX557Dnl27UVlZiYnZYoV9pBOj3r23ii/VixeLYAqJwOipsyju7sXL3EiABK4hIHYZEeetPPvM77Dy9tuwcuVtMFvMcteRE8dPyBDXO+66U4a36uGiuCvvBeFmL/39RUTHxCBrXJYMDxWREVo6hPLaO5eS4u4ELyF1IuxAvHa7+5575KK/gYFBOdve2tKCsVljZUiCGCzOXkLcX3zhBby3Z68U8+899n0p7kMzzkLmRSjHz378E7S2tcmV0iJ+y2Ry7Shf0aaSklKIw3zCI8KRmpoGf3+x3t79V29vn9yuqbysDN3d3dctQLRZhHqIBblWq3Ynnok6Nbe0orGpGePm3GwIcd/x0u9xdr8Q93L5AyRmjsS4HLrEuFr3j5fxzrZt8kdKjE1PniJntw+gr78PgRExyJg2h+Lu/o8ZcyQBEnifgNhFRvxmi9/VpcuXyVl3MaEhJjLOni1ESEgoZsycgYzMTF0wo7gr74ZjR4/iheefx6hRo5GZmYkxY8fI03H1uO2n8lZeTUlxd4KgEDvxwdq6eQtSUlLkKzcxSytmquPiYqW0CylSslWjmI3e8e52bNq4EYcPHcJX/uVfMH/+fHnql/iiubrTzNvYuH6DDKG57zOfkTHgVheP8j179iye+c1vZdjKxOxsPPzIlxDgwh70n4ZTvDU4d+48fveb38htua53iUWqX//G1+UhGUoegpzo0o/cevr0aWxYvwFnCkSM+2xDiPuul/+Iwv070FBRInfjWXHrCty3erV84zO04PnXv/wljh4+gr7+fty8ZAkSExOVInI5nXgr9e672+FnDcHIKTMp7i4TZQYkQALXI3Do4CE5YSFCQWfNniV3lBG/dWIyQ3wX3XvffUhMSpThp3q4KO7Ke0FsL3369BlERkTI7bOHJyczVOYanH6DwiQ/5aqoqMC6l/6BAKtVxhqJHVC0jFVW3vWfnlJ84NtaW1FWVo6goEBYAgJg67fJHTzCwsMQFhbmdIjMUInii6WkpARvb9qEN157HSNGjMDojAy5BaStrx9FxUUy9l0ImVhIc9fdq2R5Sh4Srm2llrvKiAcfMdsuFsOKHVzEDj0fv8QTsthZ5l++8XV5kJWW48aIu8rsWvcczh/cheaacvmQI0JhFi5ciOiYWLmoWfw4bd2yRY4TwXX+woWIj49X6yNyw3xPnTqF3z/7e/T7ByBtUj7F/YbEeAMJkIBSAkLcT508AWEsYgZWrONqbmqSb7XFb4tYSyWkXa3wUGfrTXF3ltiH93d3dUNMDloCLAgOCpJ79XvrxRl3nfSseBYS2z4e2L9firs4rtcuwlfCw9HX2yv3JxUHMYmdZhYtXuS2nS20FHeBWoTKbNqwAXv37JWhP2ILzL6+PvlAIg6XmjQ5B3PmzsOy5cs0nW0XdTOiuO9e9xyKju1De0MNAsxmhIWGIjomGomJSfJtkFi/IB6YpubmylAasROSGFOeurgdpKfIs1wS8D0CYmFqUVGR/P0cOrzwypUrclJIhGOKyS+9SLvoHYq7741RJS2muCuhplIaIe8i5rymugbv7d0rD3USe82aTGakpaXJUBax/WRCYoLb4ra0FnfxZkG08czp07KNe3fvQVVVlXw7s3TpUhmDOHnqFPkWw9W3Cc52k1HF/fLJg+jvbEXetFz09nRDxPoJaTebLfLHat78eZg9Z46UdxHK5ckfKoq7s6OS95MACSglICaFxB/xuzMUKCA2dBCH04k/nvwu/KQ2UdyV9rRvpaO466y/RVxyb0+vFPa6unq0trbIL5eoqCjEJyTI+GR3ho9oLe4Ct/gCFdtBipmQrZs3Q7zOFLPC3/rOdzAtb5pso7O78rijG40q7iWnDmGgpwMPP/RFDB+eBBGqJg61Eg8+YnY9fdRIJA8fLnci8vRFcfd0D7B8EvA9AuJ3VfwRl6s7salJj+KuJl3vyZvi7j19qaglnhD3oYqKwSdi+t/euAliD/U1a9fKBame2vXEyOKOvi488cTjmDFjunwwEusxxMOPO07XVTSwrpOI4u5OmsyLBEjAGQJyYqy3F/19fbDZ7c4k1eTestJSfP/7j6HT5o9Rk/OQv/wehEZGa1K2K4UM2O3obG3BvjdfwLndm+TWm2Jt4/gJE1zJ1i1pxXaQ7jis0i2VcVMmFHc3gTRqNhT3D3vOW8RdtEjIuyfeWtzoc0BxvxEh/jsJkIBaBMSbXXH6uNgYQYRs6u2qra3Dn5/7CwYCgjBqcr4hxf3M9rcwZ948eRK7WEfg6UvsvpeZkSn379dbaJRSNhR3peS8JB3F3TvFXa/Dk+Ku155hvUjA+wk0NTbKc1fExgjiQDq9XZ0dnThTUIiQ6HiMnjLdkOJ+bPMrGJ0xWp7sLs6a8fQ1bVqe3JhBzLrrOUzKGU4Ud2doeeG9FHeKu5bDmuKuJW2WRQIkcC0BcZDh4YMHIbalFWuB9HZ1dnaisPAsQqITDC3uo0aPkuKuh/3xp+Xl4a5VqyjuvrqPu94+5O6oD8Wd4u6OceRoHhR3R0nxPhIgAXcTEDHuYttl8UfsNKO3q7SkFN/73v+g0+Zn6Bj32+64HfMXLMCEiRM9jlismRMbeugxdFQpHM64KyXnJeko7hR3LYcyxV1L2iyLBEjASAS4q4yRestzdaW4e469LkqmuFPctRyIFHctabMsEiABIxGguBuptzxXV4q759jromSKO8Vdy4FIcdeSNssiARIwEgGKu5F6y3N1pbh7jr0uSqa4U9y1HIhD4t7Q1AxLSDiSM8drWbyissrOnoJfXycmTcrGAw8+iLz8fEX5MBEJkAAJfBoBijvHhyMEKO6OUPLieyjuFHcth/fx48fx9P97GjXVVejq6oLJYtGyeEVl2fv7ERkZiYnZE7Hq7nuQMzlHUT5MRAIkQAIUd44BVwlQ3F0laPD0FHeKu5ZD+FLxJWxYvx5iW7bu7i4ti3aprPDwcKSlpWP2nDkYOWqkS3kxMQmQAAl8EgHOuHNcOEKA4u4IJS++h+JOcddyeHd0dKCqslIeO67H7diux8JssSA0JBSxcbEIDQ3VEhnLIgES8BECFHcf6WgXm0lxdxGg0ZNT3CnuRh/DrD8JkAAJeAMBirs39KL6baC4q89Y1yVQ3Cnuuh6grBwJkAAJ+AgBiruPdLSLzaS4uwjQ6Mkp7hR3o49h1p8ESIAEvIEAxd0belH9NlDc1Wes6xIo7hR3XQ9QVo4ESIAEfIQAxd1HOtrFZlLcXQRo9OQU9+uI+6QZWPrwt3XdvYMDg9j9ynMoPXUY6OvCE088jhkzpuu6zqwcCZAACZDAJxOguHNkOEKA4u4IJS++h+L+UXF/8e9/x+FDh9HvZ0HiyDE67/lB1Jdfhq2nC1GRkXj8iR9Q3HXeY6weCZAACVyPAMWdY8MRAhR3Ryh58T0U9w8798zp09i4YQNOnjiJpqYm+Pn5677nBwfsCAwORlxcPL7xzW8gJ4eHA+m+01hBEiABEvgEAhR3DgtHCFDcHaHkxfdQ3D/s3PLychw7ehSlpaVob283TK9brVZERkRgydKlSEtLM0y9WVESIAESIIEPCQyJe2uvHSOzpyFv6V0IiRyme0QDdju62lqx/60XcXH/Vqy6+27cdPPNyJk8Wfd1N2IFKe5G7DU31pni/iHM7u5uiA9EV1cXbDabGymrm5W/vz8sZjPi4uMRHBysbmHMnQRIgARIQBUCQ+JeWl6OwOAwRCUkwWwJUKUsd2Yq1lvZbf1oqq2EX383xd2dcD8hL4q7yoD1nj3FXe89xPqRAAmQAAn4AoGKigr8/Gc/R8nly7D198NPNNpP/l99X4ODGHy/hpGRkVhyyxLMnDULY7Oy9F1vg9aO4m7QjnNXtSnu7iLJfEiABEiABEhAOYGmxkZs3LAR9fX1hnrre22Lg0OCkZ2djczMTCQNH64cBlNelwDF3ccHB8XdxwcAm08CJEACJKALAn19fVLa+3p7MTg4NIeti6o5XAmTyYSw8HCEhIQgMDDQ4XS80XECFHfHWXnlnRR3r+xWNooESIAESIAESMALCVDcvbBTnWkSxd0ZWryXBEiABEiABEiABDxHgOLuOfa6KJnirotuYCVIgARIgARIgARI4IYEKO43ROTdN1Dcvbt/2ToSIAESIAESIAHvIUBx956+VNQSirsibEykgMDAwAD6+/vR09OjILVnk4i98gMCAmAxW+Bv0v+Jup6lxdJJgARIgATUIkBxV4usQfKluBuko7ygmg0NDSgsKMA7296BkHgjXXFxcZg8ZQqysrIQFx9npKqzriRAAiRAAl5EgOLuRZ2ppCkUdyXUmEYJgYrycuzZvRt/ePb3MAVYYQ6wwmS2KMlKozSDGBwYQG9XJ5ISE7B02TLMmj0LaenpGpXPYkiABEiABEjgowQo7j4+IijuPj4ANGx+aUkJtm7ZgqeeXIuIuESER8chKDRcwxo4V9Tg4ADs/f2oK7+E2Igw3LlqFRYtXoTRGRnOZcS7SYAESIAESMBNBCjubgJp1Gwo7kbtOePV+1pxnzjvFmRMnYmENP1KsN3Wj+6Odux743nYm2sp7sYbcqwxCZAACXgdAYq713Wpcw2iuDvHi3crJ3CtuOevuA8T5tyElDETlGeockpbfx+62lqw5blfo6uqmOKuMm9mTwIkQAIkcGMCFPcbM/LqOyjuXt29umocxV1X3cHKkAAJkAAJGJAAxd2AnebOKlPc3UmTeX0aAYo7xwcJkAAJkAAJuEaA4u4aP8OnprgbvgsN0wCKu2G6ihUlARIgARLQKQGKu047RqtqUdy1Is1y1BT3wcFB9Pf2YsBuw8CAHWJhqdkSAIs1UG456efn53QHMMbdaWRMQAIkQAIkoDIBirvKgPWePcVd7z3kPfVTU9yFtFdfOo/2pivoam9FS101YpLTMGJsNiLjE6XEO3tR3J0lxvtJgARIgATUJkBxV5uwzvOnuOu8g7yoemqJu5hd72huRMF77yIgKBiRcYmoLjoHi9V6Vd7HTUJgcKjTJCnuTiNjAhIgARIgAZUJUNxVBqz37Cnueu8h76mfWuLe3dGGhspSHNnyOlLGZmPCrMUoOr5fzrwHh0XI/eKVHPREcfeesceWkIAvErDZbBB/Bux2mC0WmEwm+efaq6e7B/ADrFaropBCX+Tq6TZT3D3dAx4un+Lu4Q7woeLVEvfG6gpUnD+DSycPydn10Tn5OLzlNUTEJmDUpGmIikuCOcDqNGmKu9PImIAESEAnBMS6n4aGBjQ1NqK9owNxsbGIGjYMYWFhH9RQ3HP+7Dn4m/zlidD+/v6Ud53036dVg+JugE5Ss4oUdzXpMu9rCagl7nVll3D51GFcPLofsSnpGJWTh46WRsQkjUBCeiYsgUHyB8nZi+LuLDHeTwIk4GkCYoa9pqYGhw8ewpUr9eju7obZbJYz75FRURg7diwyx4xBdHQ0hLgf2LcfzS3NiImJkX8fFRXl6Saw/BsQoLj7+BChuPv4ANCw+e4UdxHXbuvrRV9vrwyTKTt7EgV738GwxGRkTZ+PxP/f3p1AV1neeRz/kQ0SspGE4MIeAmHfJWwihFVBK0VtrdVpO526zLTWuhW1tj0zp2c8M9N6nGpHraBOxSq4VEcpIotssopsQXbIHiCB7Nu9mfO8CkdqhdwsN+9z3+89x1Nr3nvf///zf47+ePPc9+3TX9Fx8QqPjFSHsHBFRnV0/uoQQIAnuAdxcXAqBBBoFYHSkhJt27ZdLy1erIjICCUkJCgpKVnHjx2Tz+dTjx49tODmmzV4yGBn24wJ+NnZ2SosLNA35s9Xenr6V7bTtEphfEirCRDcW43Szg8iuNs5Nxurbs3gXl5ySidzj6ro2CHVVleppqrCCe4Dxk7SxG/c5lxJKinIUUlhnjpGxyi1V5rzRdXIqCh16NC0q+8EdxtXGTUj4G2BLVu2aOOGDdq8aZMT0MdlZioqKkoF+QXasH69Xly0SA88/LCypmc5V9fLysq0+sNVeuH55/XPP/mxc3x8fLy3EV3ePcHd5QNq6/LcEtxzc3N1/wMPqE9aX0VFRrZ123x+Owjk5uZpo/kPx+LFypz3bQ2ZPEM9BgwJqBLzJauSwlzlH8pW4bGD6tY7XZ3ju6imslxrXn1eV6YP1LjrblZslxQd3/uJcg/sVb+R45wtNHFJKQoLj2jyHk6Ce0Cj4WAEEHCBwI4dO5x962abzPQZMzRw0CBnq2BlRaVWrPirHlv4iO792X2aNXu2c/Xd7/Nr06aNemnxi8ocn6kxY8dq6LBhLuiEEr5OgODu8bXhluB+4MBnmjtvnrp2TXX24/EKPQHzJanPPvtM6z76SOOvv7VZwb2+tkZ7N6xSzme7Ze4mM2n+7U4oryg9pf/7wxPOl1DNXWR6DhymwqMHdTLnqEZOn6eElFQntAfyIrgHosWxCCDgBgGzJeb06dNOWO/Zq5eSkpKcsiorK7VyxQd6/LHHdM+P/0UzZ85Ur969nZ/t379fK5Yvd66+Dxk6VN+48UY3tEINXyNAcPf40nBLcN+6ZYs6x8Yq4m9uVeXx8YRU+z6/39mTbr4sNeGG7zQruJuw/t6z/ykTqtNGjlP/MRMV1yVFVWVntPHtV3Qq55jCIiLUe/BIpXTv5dxZxvwVaR7AFODTUwnuIbX8aAYBTwjU19c7e9nN06LNRbBzt3/cvWuXPlixQi+9+JIe/9WvNGPmDMXGfv58i/z8fO3Yvl3L339f6f376yf33usJK1ubJLjbOrlWqrs9g7sJcHv37NHevXtl9j/zCm2BsrNlOnHihHZ+8kmzr7hXlp3Rsv/6hbOHfejkGUofbYJ7supqqnRk1zbt27Ra+Qf3adCEaUobMU5XpGUoIoB97V+eAME9tNcj3SHgBYHqqmqdPHlSb735pg4fOqTYuDjdfIv5cuqQ87/dNkHwyJEjeurJJ53tMwsffdTZF9+cu3F5wbS9eyS4t/cE2vn87RnczVWB8rIy59dzVVVV7SzB6dtaIM/scd+wQS+/9FKz97ibK+t/+f1vZAJ8r0HDnYCe2PWyz7+MWpinXWuX67Ot65Q2bKwyxl2tXoNHOQ8XiYiIVHiEucNM076YaiwI7m29Ivh8BBBoS4GKigrl5ORo545PtH79esVER2vBTTc5V9WTkj/fQmNeNTU1Kioq0qM/X6iUrl31i18+7lyNj+T7Zm05nmZ/NsG92XSh8cb2DO5G0O/3O3+Z4MUrtAXMb1XMr2qf/O3vNG7ut5q1Vaa2ulKb331Nh3ZulrmzzIhp16lbzzRFduyoU3kndCrvmMwDmcpOF6vfiEwNzJzihPXYLsnOlhqzB978CrkpL4J7U5Q4BgEE3Crw6aefau3q1XrzjTc1ddpUTbnmGueuMSaQf/kJqvV1dSotLdUDP7tfCYkJWvjII87DmszTVHm5T4Dg7r6ZBLWi9g7uQW2Wk7WrQGvcDtLX0KCi44dUcOSAc//2+KSuiklIVHRsvCI7Rqux0aeaygoVnziiqE7Rzv72+OSuSkjpptjEJIWFhTd5rzvBvV2XCydHAIFmCpSUlCh73z7n9o9FhUVK7ZaqzPETNHDQQKWmpn7lU813j8wXWh9+8EF16ZKkRx57VAmJic52GV7uEyC4u28mQa2I4B5Ubk+frDWCuwE0v52pPFuqs8WFqio/4wTx6Ng4JV3WQx1jOqvR71dpUb7z9FQTvpMuu1KxicnOzwJ5EdwD0eJYBBBwg4C5e8z+7P169513VFhQoMsvv1zzF3zT2bse98X92c1vHb/8m0ezVbUgP1+//MXj6tatmx775ePq3Lkzd3hzw0D/Tg0Ed5cOJlhlEdyDJc15Wiu4O+Hd2WLlU6O/0dnDbv4jFBYe7jxcyQT7cz9Xoz7/52FhTd4ic25SBHfWLAII2Cawb98+rVm1Sq++skQ33XKLsqZPV8+ePZ0Qfu7LpmHhYc7fn/v/ZpvMoYOP5VptAAAV4UlEQVSH9ORvf6tevXrp8V//6oLjbTMI9XoJ7qE+4Uv0R3D3+AIIYvutGdyDUTbBPRjKnAMBBFpTYNnSpXr3L+/I3GJ5QEaGE9qjo6MvuHBx9TVTnPu1X3nllc6pzb+b169br80ff+xsp7nz7rud45v6faDWrJ/PurQAwf3SRiF9BME9pMfrquYI7q4aB8UggEAICryxdKnzkDtzC0i/+Y3k33ldf8MNGjc+U3369HF++smOHXr9tdecgD969BhdO/e6EJQJnZYI7qEzy2Z1QnBvFhtvaoYAwb0ZaLwFAQQQCEDAPC/D7HP3+X1f+y5zq8eYmJjzXz5d9eGHevJ3v9ONN87XhEkT1b9//wDOyKHBFiC4B1vcZecjuLtsICFcDsE9hIdLawgg4AoBX4PvoqHdFHluf7v531MnT+qjtWv151df1Y/uvEtjrhqr+C++xOqKhijiKwIEd48vCoK7xxdAENsnuAcRm1M1W6ChoUHmdnrmC3vlZeXOl6DN/axNmDEPpzHbCcwX/Vr6Mg+e8/t8zm332EvcUk3e3xwB80V+kwH27Nmjo0eO6pZv3aL+AwY056N4TxAFCO5BxHbjqQjubpxKaNZEcA/NuYZSVybImKdNmj3CH2/6WHt271ZNdbUuu/xyDR02TDNmzXTuuhEXF9eitp3A9OmnzhMrx44Zo/BW+INAiwrizZ4UMA8/NF9mra2pVeaE8c6tI81tIHm5W4Dg7u75tHl1BPc2J+YEXwgQ3FkKbhc4eOCgNm7YoPXr1jkPpDFbCczV9tqaGjX4fOqblqbpM2ZoypQpio6JPn87vab2VV9Xr8LCQm3fts35A4J5GM6Uqdc4e4256t5URY5rNYFG6dixY/I3+p37t3fq1OmCJ6q22nn4oFYVILi3Kqd9H0Zwt29mtlZsc3CvyD0ocycG88jwtH5pto6Aur9GwFwBr6urc/b6Lnt9qU6dOqUrrrhCAwcNcq5AmgfZHDx4ULk5OcqaMUM333Kz+vTt6wSdQF5nSs9o16ef6tUlS9S9Rw+NGjXKCe7mDwfn7qkdyOdxLAIIeE+A4O69mV/QMcHd4wsgiO3bHNzPHMvWjJkzlTl+vLNVgldoCfh8Pp0+fUrvv/ee/vLW25o6daqunTdX07KynEZPnTylnTt36j+eeEJdu6Zo9pw5mjtvnpKSkwOCOHrkiFavWq1nnv69Zs6arTnXztGoUaPVsVNHrnQGJMnBCHhXgODu3dk7nRPcPb4Agti+zcH98LZ1uuyyy5ScksIe0CCumWCdylxxr62tdR77br40etc9d3/x25V+TgnmZyZ0P/HvT6i6qlLDhg/X937wA2dNBPI6fuy4sxXn5Zde1K233aZZs2erS5cuTmhnq0wgkhyLgHcFCO7enT3B3eOzD3b7Ngf3A5vXKDExUXHx8c62Bl6hJWCCu/mi6JnSUqex+x96UJMmT3a2y5iX+RJfbm6ufvOv/6aS06eVMWiQ7rzrTl3+xc+bqrF3715t27pVH2/apFu/8x1Nvvrqpr6V4xBAAAFHgODu8YXAFXePL4Agtm9zcC/M3qGRo0YpY+BApXZLDaIapwqGgNkqY/ax79i+Xfv379f3vv99TZs+XYMGDXJOX19fryOHD+uxhY/I5/dr/IQJ+u4dtztf6Avk9cGKFc4e94iISE2fMV2DhwwJ5O0ciwACCBDcvb4GCO5eXwHB69/m4H72+H5nW8OEiRPVu0/v4KFxpqAImCvu1dXV+uCvf9XS115XSmpXjR071gno0TExyjlxQju2bXP2p48aPVrzF3xTY8aODfi2kC8uWqTsfdm6ZupUDRsx/PwV/aA0yUkQQCAkBLjiHhJjbH4TBPfm2/HOwARsDu5VeYc0f8ECZU3PUr/09MAa52grBEx43/zxx3r7zbe0e/du55Hwffr2UXR0jIoKC5STk+s8fGnmrJm6bu5cdU1NVWRkZJN6M1ttzF1rnn7qv52709z+D3coPT3d+XIrd5NpEiEHIYDAFwIEd48vBYK7xxdAENsnuAcRm1M1S6CystK55ePiFxZpy+bNysvLkwn05qp79+7dteCmBZo4aZLS+/cP6PNNaDdPYv2fZ55xnlB5+x13aEDGgIDCf0An5GAEEAhZAYJ7yI62aY0R3JvmxFEtFyC4t9yQT2hbAbPX3WyZOXH8uPJyc1VcXKy6unrFxcc5+9l79OyplJQUxcbGBlSI2SNv7lbz5rI3lJ+f79xK0my5Ml945op7QJQcjIDnBQjuHl8CBHePL4Agtk9wDyI2p2qxgAnwFeXlzhdTzRX3uLi4Zt+20fyBwNy1ZveuXU6AN19KTUpKcrbe8EIAAQQCESC4B6IVgscS3ENwqC5tieDu0sFQFgIIIICANQIEd2tG1TaFEtzbxpVP/aoAwZ1VgQACCCCAQMsECO4t87P+3QR360doTQMEd2tGRaEIIIAAAi4VILi7dDDBKovgHixpzkNwZw0ggAACCCDQMgGCe8v8rH83wd36EVrTAMHdmlFRKAIIIICASwUI7i4dTLDKIrgHS5rzENxZAwgggAACCLRMgODeMj/r301wt36E1jRAcLdmVBSKAAIIIOBSAYK7SwcTrLII7sGS5jwEd9YAAggggAACLRMguLfMz/p3E9ytH6E1DRDcrRkVhSKAAAIIuFSA4O7SwQSrrHPB3TzVb9jw4brrnrsVFRkZrNNzHg8JnDhxQqs/XKVnnn5a4+Z+S0Mmz1CPAUNcK9BQX6eqsjNa/sKTqso7pPkLFihrepb6pae7tmYKQwABBBAIbQGCe2jP95LdnQvuBQUF6tw5RsOGDVd4WNgl38cBCAQqUFZerpycHOex7+Ovv5XgHiggxyOAAAIIeF6A4O7xJbB3z179/qmnZK6G1tbWKiE+Xh06dPC4Cu23hYD5rc6Zs2dVWFBAcG8LYD4TAQQQQCDkBQjuIT/iizd49OhRvbF0qQryC1RRUeFxDdpvS4GqqkoVFxXr8OHDBPe2hOazEUAAAQRCVoDgHrKjbVpj5iro6dOnVVdbK5/f37Q3cRQCzRDIy83VhnXrtXjRImXO+zZbZZphyFsQQAABBLwtQHD39vzpHoGgCXBXmaBRcyIEEEAAgRAVILiH6GBpCwG3CRDc3TYR6kEAAQQQsE2A4G7bxKgXAUsFCO6WDo6yEUAAAQRcI0Bwd80oKASB0BYguIf2fOkOAQQQQKDtBQjubW/MGRBAQBLBnWWAAAIIIIBAywQI7i3z490IINBEAYJ7E6E4DAEEEEAAga8RILizNBBAICgCBPegMHMSBBBAAIEQFiC4h/BwaQ0BNwkQ3N00DWpBAAEEELBRgOBu49SoGQELBQjuFg6NkhFAAAEEXCVAcHfVOCgGgdAVILiH7mzpDAEEEEAgOAIE9+A4cxYEPC/w5eB+1XU3a/DELHXvP8S1Lg31daoqP6MVi59Sdf4RzV+wQFnTs9QvPd21NVMYAggggEBoCxDcQ3u+dIeAawS+HNxHzbhBGeOm6Iq0DNfU97eFmOBeXV6m1a8+p7qTOQR3106KwhBAAAHvCBDcvTNrOkWgXQW+HNxTevRR8uU91DmhS7vWdLGT+/1+NdTVKeezXeoS05Hg7tpJURgCCCDgHQGCu3dmTacItKtATk6OPlqzVs8/+6x8fn+71hLoyXv16qXZc+Zo4qRJ6t2nd6Bv53gEEEAAAQRaRYDg3iqMfAgCCFxKoLS0VIcOHtLGDRvU2Nh4qcNd9fOkpCQNGjxIffv2VVJysqtqoxgEEEAAAe8IENy9M2s6RaBdBWpra1VeVqbi4mJZltvVsWOUEhMTFRcfr44dO7arIydHAAEEEPCuAMHdu7OncwQQQAABBBBAAAGLBAjuFg2LUhFAAAEEEEAAAQS8K0Bw9+7s6RwBBBBAAAEEEEDAIgGCu0XDolQEEEAAAQQQQAAB7woQ3L07ezpHAAEEEEAAAQQQsEiA4G7RsCgVAQQQQAABBBBAwLsCBHfvzp7OEUAAAQQQQAABBCwSILhbNCxKRQABBBBAAAEEEPCuAMHdu7OncwQQQAABBBBAAAGLBAjuFg2LUhFAAAEEEEAAAQS8K0Bw9+7s6RwBBBBAAAEEEEDAIgGCu0XDolQEEEAAAQQQQAAB7woQ3L07ezpHAAEEEEAAAQQQsEiA4G7RsCgVAQQQQAABBBBAwLsCBHfvzp7OEUAAAQQQQAABBCwSILhbNCxKRQABBBBAAAEEEPCuAMHdu7OncwQQQAABBBBAAAGLBAjuFg2LUhFAAAEEEEAAAQS8K0Bw9+7s6RwBawXOlJ5RSclpJScnK6ZzZ0VGRjq9NDQ0qLqqSkVFxYpPiFdqaqq1PVI4AggggAACfytAcGdNIICAVQJ+n0+7du3S9m3bdVXmOPXs2VMJCQlOD5WVlcrPz9eaVas1ICNDkyZPUlhYmFX9USwCCCCAAAJfJ0BwZ20ggIA1ArW1tfpkxw6tWvmhdu78RD/8px9p5OhRSklJcXrw+XwqKirSn5csca7Gjxk7Vn37pqlTdCdreqRQBBBAAAEECO6sAQQQsFagrq5ORYWFOnjwkLZv26Ytmzcr58QJPbxwoSZMnKDUbt3O93b2zBktX77cOT4+IUHzrr/eCfG8EEAAAQQQsF2AK+62T5D6EQhxgcbGRp09e1Yb1q3X22+9pbNnz6iwoFAmzD+08OeaMOHC4G7+eV5unnPs3j279fNHH1Xv3r3ZMhPi64T2EEAAAS8IENy9MGV6RMBiAb/f7+xb37tnj/bu3qPBQ4Zoy5YtWv7++3rwoYc0fsL4C664m+Nramq05JVXtHrVKv3jD3+oIUOHnt9OYzEFpSOAAAIIeFyA4O7xBUD7CLhdwATxkpISFRcXq7SkVBkDM/TuO+/ouWef1QMPPqjx4y8M7uf6Wfb6UmfLzMSJE5U5PlMZAwe6vVXqQwABBBBA4KICBHcWCAIIWCfwvy+/rD8888xFg/uHK1dq5QcrFR3dSVOnTdPkq6+2rk8KRgABBBBA4MsCBHfWAwIIWCfQlOC+aeNGrV2zRqdOndLMmbM0c/Ys6/qkYAQQQAABBAjurAEEELBaoCnBfdvWrVr30Uc6cviIZs2Zrbnz5lndM8UjgAACCCDAFXfWAAIIWCfQlOBubhtpgvuBAwc0e84cXX/DDdb1ScEIIIAAAghwxZ01gAACVgs0Jbibe72vXbNW+Xl5zjaZOddea3XPFI8AAggggABX3FkDCCBgnUBTgvuqD1dp1cqVCg+P0LTpWZpyzRTr+qRgBBBAAAEEuOLOGkAAAasFlvzpT3ruuef00/vuU2Zmprqmpl7Qj3lo05vL3nDu9T5s+HBNvnqyho8YYXXPFI8AAggggABX3FkDCCBgncD7772nN5Yt0223366hQ4cqKSnpfA8mtNfW1mrRH19wgvtd99yjkaNGqlu3btb1ScEIIIAAAghwxZ01gAACVgscOnhQ2dnZGjpsmBPIo6Ojz/dTV1en3Jwcvf3W29q9a5fuu/9+9Uvvp06dOlndM8UjgAACCCDAFXfWAAIIhJRAeXm5Nqxfr/3Z2fL5/Pru7d9VKlfbQ2rGNIMAAgh4VYDg7tXJ0zcCIShgtskUFxXpuWefVWJiF2WOz9SgwYMVExMTgt3SEgIIIICA1wQI7l6bOP0iEMICZptMcXGxlr/3vnr07KGrrrpK8fHxCo+ICOGuaQ0BBBBAwCsCBHevTJo+EfCAQHV1tcy/1AoLC9W1a1d1797dA13TIgIIIICAVwQI7l6ZNH0i4AEBv98vn8+n+vp6RUREKCoqygNd0yICCCCAgFcECO5emTR9IoAAAggggAACCFgtQHC3enwUjwACCCCAAAIIIOAVAYK7VyZNnwgggAACCCCAAAJWCxDcrR4fxSOAAAIIIIAAAgh4RYDg7pVJ0ycCCCCAAAIIIICA1QIEd6vHR/EIIIAAAggggAACXhEguHtl0vSJAAIIIIAAAgggYLUAwd3q8VE8AggggAACCCCAgFcECO5emTR9IoAAAggggAACCFgtQHC3enwUjwACCCCAAAIIIOAVAYK7VyZNnwgggAACCCCAAAJWCxDcrR4fxSOAAAIIIIAAAgh4RYDg7pVJ0ycCCCCAAAIIIICA1QIEd6vHR/EIIIAAAggggAACXhEguHtl0vSJAAIIIIAAAgggYLUAwd3q8VE8AggggAACCCCAgFcECO5emTR9IoAAAggggAACCFgtQHC3enwUjwACCCCAAAIIIOAVAYK7VyZNnwgggAACCCCAAAJWCxDcrR4fxSOAAAIIIIAAAgh4RYDg7pVJ0ycCCCCAAAIIIICA1QIEd6vHR/EIIIAAAggggAACXhFo0+BeUVGhLslJGjFihCIjo7xiSp8IIIAAAggggAACCLS6QGVlhV54/o8akDFAP7rzTiUlJysq6uIZu0NjY2PjxSrJycnRa0te1batW1VQUKDYuDiFhYW1evF8IAIIIIAAAggggAACXhHw+XzKz8vT7Dlz9JOf3ts6wb28vFzZ+7KVn5+n8rIyRURESh28QkqfCCCAAAIIIIAAAgi0voC5dl5TXaO0tDSNHjtG0dHRCg8Pv+iJLnnFvaGhQZWVlaqpqVFDfX3rV80nIoAAAggggAACCCDgUYGYmBjFxcc7ob1Dh4tfHb9kcPeoIW0jgAACCCCAAAIIIOAqAYK7q8ZBMQgggAACCCCAAAII/H0BgjsrAwEEEEAAAQQQQAABCwQI7hYMiRIRQAABBBBAAAEEECC4swYQQAABBBBAAAEEELBAgOBuwZAoEQEEEEAAAQQQQAABgjtrAAEEEEAAAQQQQAABCwQI7hYMiRIRQAABBBBAAAEEECC4swYQQAABBBBAAAEEELBAgOBuwZAoEQEEEEAAAQQQQACBDllZWY0wIIAAAggggAACCCCAgLsFOmRkZBDc3T0jqkMAAQQQQAABBBBAQAR3FgECCCCAAAIIIIAAAhYIENwtGBIlIoAAAggggAACCCBAcGcNIIAAAggggAACCCBggQDB3YIhUSICCCCAAAIIIIAAAgR31gACCCCAAAIIIIAAAhYIENwtGBIlIoAAAggggAACCCBAcGcNIIAAAggggAACCCBggQDB3YIhUSICCCCAAAIIIIAAAgR31gACCCCAAAIIIIAAAhYIENwtGBIlIoAAAggggAACCCBAcGcNIIAAAggggAACCCBggQDB3YIhUSICCCCAAAIIIIAAAgR31gACCCCAAAIIIIAAAhYIENwtGBIlIoAAAggggAACCCBAcGcNIIAAAggggAACCCBggQDB3YIhUSICCCCAAAIIIIAAAgR31gACCCCAAAIIIIAAAhYIENwtGBIlIoAAAggggAACCCBAcGcNIIAAAggggAACCCBggQDB3YIhUSICCCCAAAIIIIAAAgR31gACCCCAAAIIIIAAAhYIENwtGBIlIoAAAggggAACCCBAcGcNIIAAAggggAACCCBggcD/Ay/0qDwSfek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6" y="1795549"/>
            <a:ext cx="7143750" cy="3671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9396" y="2460568"/>
            <a:ext cx="3056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Schema semisumatrolui (1) si simbolul utilizat (2)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4219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43" y="-121315"/>
            <a:ext cx="9905998" cy="1478570"/>
          </a:xfrm>
        </p:spPr>
        <p:txBody>
          <a:bodyPr>
            <a:normAutofit/>
          </a:bodyPr>
          <a:lstStyle/>
          <a:p>
            <a:r>
              <a:rPr lang="ro-RO" sz="6000" dirty="0" smtClean="0">
                <a:solidFill>
                  <a:schemeClr val="bg1"/>
                </a:solidFill>
              </a:rPr>
              <a:t>Sumatorul Elementar</a:t>
            </a:r>
            <a:endParaRPr lang="ro-RO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56" y="847406"/>
            <a:ext cx="9905999" cy="58775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 smtClean="0"/>
              <a:t>Sumatorul </a:t>
            </a:r>
            <a:r>
              <a:rPr lang="ro-RO" dirty="0"/>
              <a:t>elementar poate fi realizat prin conectarea in cascada a doua semisumatoare SS1 si </a:t>
            </a:r>
            <a:r>
              <a:rPr lang="ro-RO" dirty="0" smtClean="0"/>
              <a:t>SS2.</a:t>
            </a:r>
          </a:p>
          <a:p>
            <a:pPr>
              <a:buFont typeface="Wingdings" panose="05000000000000000000" pitchFamily="2" charset="2"/>
              <a:buChar char="v"/>
            </a:pP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endParaRPr lang="ro-RO" dirty="0" smtClean="0"/>
          </a:p>
          <a:p>
            <a:pPr>
              <a:buFont typeface="Wingdings" panose="05000000000000000000" pitchFamily="2" charset="2"/>
              <a:buChar char="v"/>
            </a:pP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endParaRPr lang="ro-RO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Semisumatorul SS1 calculeaza suma </a:t>
            </a:r>
            <a:r>
              <a:rPr lang="ro-RO" dirty="0" smtClean="0"/>
              <a:t>(a</a:t>
            </a:r>
            <a:r>
              <a:rPr lang="ro-RO" sz="1800" dirty="0" smtClean="0"/>
              <a:t>j</a:t>
            </a:r>
            <a:r>
              <a:rPr lang="ro-RO" dirty="0" smtClean="0"/>
              <a:t> </a:t>
            </a:r>
            <a:r>
              <a:rPr lang="ro-RO" dirty="0"/>
              <a:t>+ </a:t>
            </a:r>
            <a:r>
              <a:rPr lang="ro-RO" dirty="0" smtClean="0"/>
              <a:t>b</a:t>
            </a:r>
            <a:r>
              <a:rPr lang="ro-RO" sz="1800" dirty="0" smtClean="0"/>
              <a:t>j</a:t>
            </a:r>
            <a:r>
              <a:rPr lang="ro-RO" dirty="0" smtClean="0"/>
              <a:t>), </a:t>
            </a:r>
            <a:r>
              <a:rPr lang="ro-RO" dirty="0"/>
              <a:t>iar semisumatorul SS2 insumeaza transportul </a:t>
            </a:r>
            <a:r>
              <a:rPr lang="ro-RO" dirty="0" smtClean="0"/>
              <a:t>t</a:t>
            </a:r>
            <a:r>
              <a:rPr lang="ro-RO" sz="1600" dirty="0" smtClean="0"/>
              <a:t>j-1</a:t>
            </a:r>
            <a:r>
              <a:rPr lang="ro-RO" dirty="0" smtClean="0"/>
              <a:t> </a:t>
            </a:r>
            <a:r>
              <a:rPr lang="ro-RO" dirty="0"/>
              <a:t>cu suma </a:t>
            </a:r>
            <a:r>
              <a:rPr lang="ro-RO" dirty="0" smtClean="0"/>
              <a:t>(aj </a:t>
            </a:r>
            <a:r>
              <a:rPr lang="ro-RO" dirty="0"/>
              <a:t>+ </a:t>
            </a:r>
            <a:r>
              <a:rPr lang="ro-RO" dirty="0" smtClean="0"/>
              <a:t>bj</a:t>
            </a:r>
            <a:r>
              <a:rPr lang="ro-RO" dirty="0"/>
              <a:t>) calculata de primul semisumator</a:t>
            </a:r>
            <a:r>
              <a:rPr lang="ro-RO" dirty="0" smtClean="0"/>
              <a:t>. Transportul t</a:t>
            </a:r>
            <a:r>
              <a:rPr lang="ro-RO" sz="1600" dirty="0" smtClean="0"/>
              <a:t>j</a:t>
            </a:r>
            <a:r>
              <a:rPr lang="ro-RO" dirty="0" smtClean="0"/>
              <a:t> </a:t>
            </a:r>
            <a:r>
              <a:rPr lang="ro-RO" dirty="0"/>
              <a:t>catre rangul superior j+1 se calculeaza de poarta logica “SAU</a:t>
            </a:r>
            <a:r>
              <a:rPr lang="ro-RO" dirty="0" smtClean="0"/>
              <a:t>”, </a:t>
            </a:r>
            <a:r>
              <a:rPr lang="ro-RO" dirty="0"/>
              <a:t>care reuneste transporturile intermediare de la iesirile respective ale semisumatoarele SS1 si SS2.</a:t>
            </a:r>
          </a:p>
          <a:p>
            <a:pPr>
              <a:buFont typeface="Wingdings" panose="05000000000000000000" pitchFamily="2" charset="2"/>
              <a:buChar char="v"/>
            </a:pPr>
            <a:endParaRPr lang="ro-RO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6" t="22803" r="116" b="22948"/>
          <a:stretch/>
        </p:blipFill>
        <p:spPr>
          <a:xfrm>
            <a:off x="2141740" y="1785476"/>
            <a:ext cx="7143750" cy="21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2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dirty="0" smtClean="0">
                <a:solidFill>
                  <a:schemeClr val="bg1"/>
                </a:solidFill>
              </a:rPr>
              <a:t>SUMATORUL</a:t>
            </a:r>
            <a:endParaRPr lang="ro-RO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7484"/>
            <a:ext cx="9905999" cy="41037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Suma numerelor binare A si B se calculeazacu ajutorul unui circuit </a:t>
            </a:r>
            <a:r>
              <a:rPr lang="ro-RO" dirty="0" smtClean="0"/>
              <a:t>combinational denumit </a:t>
            </a:r>
            <a:r>
              <a:rPr lang="ro-RO" i="1" dirty="0" smtClean="0">
                <a:solidFill>
                  <a:schemeClr val="bg1"/>
                </a:solidFill>
              </a:rPr>
              <a:t>sumator</a:t>
            </a:r>
            <a:r>
              <a:rPr lang="ro-RO" i="1" dirty="0" smtClean="0"/>
              <a:t>.</a:t>
            </a:r>
            <a:r>
              <a:rPr lang="ro-RO" dirty="0"/>
              <a:t> Un sumator poate fi realizat prin conectare </a:t>
            </a:r>
            <a:r>
              <a:rPr lang="ro-RO" dirty="0" smtClean="0"/>
              <a:t>a n </a:t>
            </a:r>
            <a:r>
              <a:rPr lang="ro-RO" dirty="0"/>
              <a:t>sumatoare elementare</a:t>
            </a:r>
            <a:r>
              <a:rPr lang="ro-RO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Sumatorul elementar </a:t>
            </a:r>
            <a:r>
              <a:rPr lang="ro-RO" dirty="0" smtClean="0"/>
              <a:t>SM</a:t>
            </a:r>
            <a:r>
              <a:rPr lang="ro-RO" sz="1600" i="1" dirty="0" smtClean="0"/>
              <a:t>0</a:t>
            </a:r>
            <a:r>
              <a:rPr lang="ro-RO" sz="1600" dirty="0"/>
              <a:t> </a:t>
            </a:r>
            <a:r>
              <a:rPr lang="ro-RO" dirty="0" smtClean="0"/>
              <a:t>corespunzator cifrei </a:t>
            </a:r>
            <a:r>
              <a:rPr lang="ro-RO" dirty="0"/>
              <a:t>celei mai putin semnificative poate </a:t>
            </a:r>
            <a:r>
              <a:rPr lang="ro-RO" dirty="0" smtClean="0"/>
              <a:t>fi inlocuit </a:t>
            </a:r>
            <a:r>
              <a:rPr lang="ro-RO" dirty="0"/>
              <a:t>cu un semisumator, deoarece </a:t>
            </a:r>
            <a:r>
              <a:rPr lang="ro-RO" dirty="0" smtClean="0"/>
              <a:t>pentru aceasta </a:t>
            </a:r>
            <a:r>
              <a:rPr lang="ro-RO" dirty="0"/>
              <a:t>pozitie nu exista un transport de </a:t>
            </a:r>
            <a:r>
              <a:rPr lang="ro-RO" dirty="0" smtClean="0"/>
              <a:t>la rangul </a:t>
            </a:r>
            <a:r>
              <a:rPr lang="ro-RO" dirty="0"/>
              <a:t>precedent</a:t>
            </a:r>
            <a:r>
              <a:rPr lang="ro-RO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 smtClean="0"/>
              <a:t>Fiecare </a:t>
            </a:r>
            <a:r>
              <a:rPr lang="ro-RO" dirty="0"/>
              <a:t>sumator elementar este realizat prin reunirea a cate doua semisumatoare si o poarta logica Sau.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70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5300" dirty="0">
                <a:solidFill>
                  <a:schemeClr val="bg1"/>
                </a:solidFill>
              </a:rPr>
              <a:t>Metoda de proiectare </a:t>
            </a:r>
            <a:r>
              <a:rPr lang="ro-RO" sz="5300" dirty="0" smtClean="0">
                <a:solidFill>
                  <a:schemeClr val="bg1"/>
                </a:solidFill>
              </a:rPr>
              <a:t>ierarhica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515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Metoda de elaborare a </a:t>
            </a:r>
            <a:r>
              <a:rPr lang="ro-RO" dirty="0" smtClean="0"/>
              <a:t>dispozitivelor complexe </a:t>
            </a:r>
            <a:r>
              <a:rPr lang="ro-RO" dirty="0"/>
              <a:t>(ex: sumatorul) prin reunirea </a:t>
            </a:r>
            <a:r>
              <a:rPr lang="ro-RO" dirty="0" smtClean="0"/>
              <a:t>mai multor </a:t>
            </a:r>
            <a:r>
              <a:rPr lang="ro-RO" dirty="0"/>
              <a:t>dispozitive identice mai </a:t>
            </a:r>
            <a:r>
              <a:rPr lang="ro-RO" dirty="0" smtClean="0"/>
              <a:t>simple (</a:t>
            </a:r>
            <a:r>
              <a:rPr lang="ro-RO" dirty="0"/>
              <a:t>ex:sumatorul elementar) poarta </a:t>
            </a:r>
            <a:r>
              <a:rPr lang="ro-RO" dirty="0" smtClean="0"/>
              <a:t>denumirea de </a:t>
            </a:r>
            <a:r>
              <a:rPr lang="ro-RO" i="1" dirty="0" smtClean="0">
                <a:solidFill>
                  <a:schemeClr val="bg1"/>
                </a:solidFill>
              </a:rPr>
              <a:t>Metoda </a:t>
            </a:r>
            <a:r>
              <a:rPr lang="ro-RO" i="1" dirty="0">
                <a:solidFill>
                  <a:schemeClr val="bg1"/>
                </a:solidFill>
              </a:rPr>
              <a:t>de proiectare ierarhica</a:t>
            </a:r>
            <a:r>
              <a:rPr lang="ro-RO" i="1" dirty="0" smtClean="0">
                <a:solidFill>
                  <a:schemeClr val="bg1"/>
                </a:solidFill>
              </a:rPr>
              <a:t>. </a:t>
            </a:r>
            <a:r>
              <a:rPr lang="pt-BR" dirty="0"/>
              <a:t>Conform acestei metode</a:t>
            </a:r>
            <a:r>
              <a:rPr lang="pt-BR" dirty="0" smtClean="0"/>
              <a:t>,</a:t>
            </a:r>
            <a:r>
              <a:rPr lang="ro-RO" dirty="0" smtClean="0"/>
              <a:t> </a:t>
            </a:r>
            <a:r>
              <a:rPr lang="pt-BR" dirty="0" smtClean="0"/>
              <a:t>componentele</a:t>
            </a:r>
            <a:r>
              <a:rPr lang="ro-RO" dirty="0" smtClean="0"/>
              <a:t> </a:t>
            </a:r>
            <a:r>
              <a:rPr lang="pt-BR" dirty="0" smtClean="0"/>
              <a:t>calculatorului </a:t>
            </a:r>
            <a:r>
              <a:rPr lang="pt-BR" dirty="0"/>
              <a:t>se caracterizeaza </a:t>
            </a:r>
            <a:r>
              <a:rPr lang="pt-BR" dirty="0" smtClean="0"/>
              <a:t>prin</a:t>
            </a:r>
            <a:r>
              <a:rPr lang="ro-RO" dirty="0" smtClean="0"/>
              <a:t> </a:t>
            </a:r>
            <a:r>
              <a:rPr lang="pt-BR" dirty="0" smtClean="0"/>
              <a:t>niveluri </a:t>
            </a:r>
            <a:r>
              <a:rPr lang="pt-BR" dirty="0"/>
              <a:t>de ierarhie, de exemplu</a:t>
            </a:r>
            <a:r>
              <a:rPr lang="pt-BR" dirty="0" smtClean="0"/>
              <a:t>:</a:t>
            </a:r>
            <a:endParaRPr lang="ro-RO" dirty="0" smtClean="0"/>
          </a:p>
          <a:p>
            <a:r>
              <a:rPr lang="ro-RO" dirty="0"/>
              <a:t>Nivelul </a:t>
            </a:r>
            <a:r>
              <a:rPr lang="ro-RO" dirty="0" smtClean="0"/>
              <a:t>1</a:t>
            </a:r>
            <a:r>
              <a:rPr lang="ro-RO" b="1" i="1" dirty="0"/>
              <a:t> – </a:t>
            </a:r>
            <a:r>
              <a:rPr lang="ro-RO" dirty="0"/>
              <a:t> </a:t>
            </a:r>
            <a:r>
              <a:rPr lang="ro-RO" dirty="0" smtClean="0"/>
              <a:t>tranzistoare;</a:t>
            </a:r>
          </a:p>
          <a:p>
            <a:r>
              <a:rPr lang="ro-RO" dirty="0" smtClean="0"/>
              <a:t>Nivelul 2</a:t>
            </a:r>
            <a:r>
              <a:rPr lang="ro-RO" b="1" i="1" dirty="0"/>
              <a:t> – </a:t>
            </a:r>
            <a:r>
              <a:rPr lang="ro-RO" dirty="0" smtClean="0"/>
              <a:t>porti </a:t>
            </a:r>
            <a:r>
              <a:rPr lang="ro-RO" dirty="0"/>
              <a:t>logice</a:t>
            </a:r>
            <a:r>
              <a:rPr lang="ro-RO" dirty="0" smtClean="0"/>
              <a:t>;</a:t>
            </a:r>
          </a:p>
          <a:p>
            <a:r>
              <a:rPr lang="ro-RO" dirty="0" smtClean="0"/>
              <a:t>Nivelul 3</a:t>
            </a:r>
            <a:r>
              <a:rPr lang="ro-RO" b="1" i="1" dirty="0"/>
              <a:t> – </a:t>
            </a:r>
            <a:r>
              <a:rPr lang="ro-RO" dirty="0"/>
              <a:t> </a:t>
            </a:r>
            <a:r>
              <a:rPr lang="ro-RO" dirty="0" smtClean="0"/>
              <a:t>semisumatoare, sumatoare elementare etc.</a:t>
            </a:r>
          </a:p>
          <a:p>
            <a:r>
              <a:rPr lang="ro-RO" dirty="0" smtClean="0"/>
              <a:t>Nivelul 4</a:t>
            </a:r>
            <a:r>
              <a:rPr lang="ro-RO" b="1" i="1" dirty="0"/>
              <a:t> – </a:t>
            </a:r>
            <a:r>
              <a:rPr lang="ro-RO" dirty="0" smtClean="0"/>
              <a:t>sumatoare, scazatoare etc.</a:t>
            </a:r>
          </a:p>
          <a:p>
            <a:r>
              <a:rPr lang="ro-RO" dirty="0" smtClean="0"/>
              <a:t>Nivelul 5 </a:t>
            </a:r>
            <a:r>
              <a:rPr lang="ro-RO" b="1" i="1" dirty="0" smtClean="0"/>
              <a:t>–</a:t>
            </a:r>
            <a:r>
              <a:rPr lang="ro-RO" b="1" i="1" dirty="0"/>
              <a:t> </a:t>
            </a:r>
            <a:r>
              <a:rPr lang="ro-RO" dirty="0" smtClean="0"/>
              <a:t>unitati </a:t>
            </a:r>
            <a:r>
              <a:rPr lang="ro-RO" dirty="0"/>
              <a:t>aritmetice</a:t>
            </a:r>
            <a:r>
              <a:rPr lang="ro-RO" dirty="0" smtClean="0"/>
              <a:t>, unitatati de comanda etc</a:t>
            </a:r>
            <a:r>
              <a:rPr lang="ro-RO" dirty="0"/>
              <a:t>.</a:t>
            </a:r>
          </a:p>
          <a:p>
            <a:endParaRPr lang="ro-RO" dirty="0">
              <a:solidFill>
                <a:schemeClr val="bg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50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24" t="207" r="29209" b="-207"/>
          <a:stretch/>
        </p:blipFill>
        <p:spPr>
          <a:xfrm>
            <a:off x="1141412" y="618518"/>
            <a:ext cx="3477664" cy="469669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idx="1"/>
          </p:nvPr>
        </p:nvSpPr>
        <p:spPr>
          <a:xfrm>
            <a:off x="4821382" y="357188"/>
            <a:ext cx="6284768" cy="4894262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Componentele </a:t>
            </a:r>
            <a:r>
              <a:rPr lang="ro-RO" dirty="0"/>
              <a:t>de un nivel ierarhic </a:t>
            </a:r>
            <a:r>
              <a:rPr lang="ro-RO" dirty="0" smtClean="0"/>
              <a:t>inferior sunt </a:t>
            </a:r>
            <a:r>
              <a:rPr lang="ro-RO" dirty="0"/>
              <a:t>utilizate in </a:t>
            </a:r>
            <a:r>
              <a:rPr lang="ro-RO" dirty="0" smtClean="0"/>
              <a:t>calitate de</a:t>
            </a:r>
            <a:r>
              <a:rPr lang="ro-RO" b="1" i="1" dirty="0"/>
              <a:t> </a:t>
            </a:r>
            <a:r>
              <a:rPr lang="ro-RO" b="1" i="1" dirty="0" smtClean="0"/>
              <a:t>“cubusoare”</a:t>
            </a:r>
            <a:r>
              <a:rPr lang="ro-RO" dirty="0"/>
              <a:t> </a:t>
            </a:r>
            <a:r>
              <a:rPr lang="ro-RO" dirty="0" smtClean="0"/>
              <a:t>elementare </a:t>
            </a:r>
            <a:r>
              <a:rPr lang="ro-RO" dirty="0"/>
              <a:t>pentru realizarea </a:t>
            </a:r>
            <a:r>
              <a:rPr lang="ro-RO" dirty="0" smtClean="0"/>
              <a:t>componentelor de </a:t>
            </a:r>
            <a:r>
              <a:rPr lang="ro-RO" dirty="0"/>
              <a:t>un nivel ierarhic </a:t>
            </a:r>
            <a:r>
              <a:rPr lang="ro-RO" dirty="0" smtClean="0"/>
              <a:t>superior.</a:t>
            </a:r>
          </a:p>
          <a:p>
            <a:r>
              <a:rPr lang="ro-RO" dirty="0"/>
              <a:t> </a:t>
            </a:r>
            <a:r>
              <a:rPr lang="ro-RO" dirty="0" smtClean="0"/>
              <a:t>Aplicand</a:t>
            </a:r>
            <a:r>
              <a:rPr lang="ro-RO" dirty="0"/>
              <a:t> metoda de proiectare </a:t>
            </a:r>
            <a:r>
              <a:rPr lang="ro-RO" dirty="0" smtClean="0"/>
              <a:t>ierarhica, intr-un </a:t>
            </a:r>
            <a:r>
              <a:rPr lang="ro-RO" dirty="0"/>
              <a:t>mod similar pot fi elaborate </a:t>
            </a:r>
            <a:r>
              <a:rPr lang="ro-RO" dirty="0" smtClean="0"/>
              <a:t>circuitele combinationale </a:t>
            </a:r>
            <a:r>
              <a:rPr lang="ro-RO" dirty="0"/>
              <a:t>destinate scaderii </a:t>
            </a:r>
            <a:r>
              <a:rPr lang="ro-RO" dirty="0" smtClean="0"/>
              <a:t>numerelor binare: </a:t>
            </a:r>
            <a:r>
              <a:rPr lang="ro-RO" b="1" i="1" dirty="0" smtClean="0"/>
              <a:t>semiscazatorul,</a:t>
            </a:r>
            <a:r>
              <a:rPr lang="ro-RO" b="1" i="1" dirty="0"/>
              <a:t> scazatorul </a:t>
            </a:r>
            <a:r>
              <a:rPr lang="ro-RO" b="1" i="1" dirty="0" smtClean="0"/>
              <a:t>elementar si </a:t>
            </a:r>
            <a:r>
              <a:rPr lang="ro-RO" b="1" i="1" dirty="0"/>
              <a:t>scazatorul.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183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122" name="Picture 2" descr="Imagini pentru multumim pentru atent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9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81</TotalTime>
  <Words>366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</vt:lpstr>
      <vt:lpstr>Sumatorul</vt:lpstr>
      <vt:lpstr>Sumatorul</vt:lpstr>
      <vt:lpstr>Semisumatorul</vt:lpstr>
      <vt:lpstr>PowerPoint Presentation</vt:lpstr>
      <vt:lpstr>Sumatorul Elementar</vt:lpstr>
      <vt:lpstr>SUMATORUL</vt:lpstr>
      <vt:lpstr>Metoda de proiectare ierarhica </vt:lpstr>
      <vt:lpstr>PowerPoint Presentation</vt:lpstr>
      <vt:lpstr>PowerPoint Presentation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Sumatorul</dc:title>
  <dc:creator>Admin</dc:creator>
  <cp:lastModifiedBy>Admin</cp:lastModifiedBy>
  <cp:revision>9</cp:revision>
  <dcterms:created xsi:type="dcterms:W3CDTF">2019-04-14T14:37:52Z</dcterms:created>
  <dcterms:modified xsi:type="dcterms:W3CDTF">2019-05-01T05:38:31Z</dcterms:modified>
</cp:coreProperties>
</file>