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257" r:id="rId3"/>
    <p:sldId id="305" r:id="rId4"/>
    <p:sldId id="306" r:id="rId5"/>
    <p:sldId id="307" r:id="rId6"/>
    <p:sldId id="258" r:id="rId7"/>
    <p:sldId id="259" r:id="rId8"/>
    <p:sldId id="308" r:id="rId9"/>
    <p:sldId id="309" r:id="rId10"/>
    <p:sldId id="260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ExtraBold" panose="00000900000000000000" pitchFamily="2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71CBE8-7B6A-4C3A-9A8B-B4BAF9E884AA}">
  <a:tblStyle styleId="{EC71CBE8-7B6A-4C3A-9A8B-B4BAF9E884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C4C8584-3D68-FC9A-2882-A01713460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1A7B7F4C-7694-7A8F-EFCD-A7C892A233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0565C86B-88F5-422C-75DB-D46B536D57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5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7B31610D-DED2-2625-DCEC-FAD09C586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D45CFB73-B2DC-9293-796E-D246F8879D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FC8669DC-270F-3E3F-C669-6E215B02D8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36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CCF9A301-1B5F-69FD-CA01-5D4BE7789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93F5E99C-A9E8-10FB-5A1B-708ED7F568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817A8CB7-C5A8-08B3-480F-D89F985D2F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981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0C469577-48E7-E129-7E80-3E6F77608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>
            <a:extLst>
              <a:ext uri="{FF2B5EF4-FFF2-40B4-BE49-F238E27FC236}">
                <a16:creationId xmlns:a16="http://schemas.microsoft.com/office/drawing/2014/main" id="{04A347D2-FF2D-5C0C-7170-6958FC11BE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>
            <a:extLst>
              <a:ext uri="{FF2B5EF4-FFF2-40B4-BE49-F238E27FC236}">
                <a16:creationId xmlns:a16="http://schemas.microsoft.com/office/drawing/2014/main" id="{877C64F9-B17C-DACC-BD64-E621FD798D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562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0076D3CF-7F73-DC81-4989-D606D5FD3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>
            <a:extLst>
              <a:ext uri="{FF2B5EF4-FFF2-40B4-BE49-F238E27FC236}">
                <a16:creationId xmlns:a16="http://schemas.microsoft.com/office/drawing/2014/main" id="{06BDF0E0-937F-C45F-D69C-B27819DE15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>
            <a:extLst>
              <a:ext uri="{FF2B5EF4-FFF2-40B4-BE49-F238E27FC236}">
                <a16:creationId xmlns:a16="http://schemas.microsoft.com/office/drawing/2014/main" id="{B6C49BE1-2851-B10C-9275-6D9B105692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36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hesvy1105/proyek-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1729507" y="2872655"/>
            <a:ext cx="5969479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 PENGEMBANGAN KUALITAS PELAYANAN PEMESANAN MAKANAN BERBASIS WEBSITE DAN MOBILE DENGAN PENERAPAN AI DI RUMAH MAKAN SAUNG BIUNG</a:t>
            </a:r>
            <a:endParaRPr lang="id-ID" sz="2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517355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6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SITI AZIZAH (2303025)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GHESVY DIAZ ALFISA (2303008)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MEILINDA PUTRI PRANSISKA (2303013)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UUN UNASA (2303027)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50" y="2396747"/>
            <a:ext cx="5442900" cy="863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TERIMAKASIH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4"/>
            <a:ext cx="7172100" cy="3340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b="1" dirty="0"/>
              <a:t>Latar </a:t>
            </a:r>
            <a:r>
              <a:rPr lang="en-US" sz="1600" b="1" dirty="0" err="1"/>
              <a:t>Belakang</a:t>
            </a:r>
            <a:r>
              <a:rPr lang="en-US" sz="1600" b="1" dirty="0"/>
              <a:t>  Masalah</a:t>
            </a:r>
          </a:p>
          <a:p>
            <a:pPr marL="171450" indent="-171450"/>
            <a:endParaRPr lang="en-US" sz="1600" dirty="0"/>
          </a:p>
          <a:p>
            <a:pPr algn="just"/>
            <a:r>
              <a:rPr lang="id-ID" sz="1600" dirty="0"/>
              <a:t>Perkembangan teknologi mendorong industri kuliner untuk bertransformasi dalam pelayanan pemesanan makanan.</a:t>
            </a:r>
          </a:p>
          <a:p>
            <a:pPr algn="just"/>
            <a:r>
              <a:rPr lang="id-ID" sz="1600" dirty="0"/>
              <a:t>Pelanggan menginginkan layanan yang lebih cepat, efisien, dan personal tanpa antrean panjang atau kesalahan dalam pemesanan.</a:t>
            </a:r>
          </a:p>
          <a:p>
            <a:pPr algn="just"/>
            <a:r>
              <a:rPr lang="id-ID" sz="1600" dirty="0"/>
              <a:t>Banyak rumah makan masih bergantung pada sistem manual yang berpotensi menyebabkan keterlambatan layanan dan menurunkan pengalaman pelanggan.</a:t>
            </a:r>
            <a:endParaRPr lang="en-US" sz="1600" dirty="0"/>
          </a:p>
          <a:p>
            <a:pPr algn="just"/>
            <a:r>
              <a:rPr lang="id-ID" sz="1600" dirty="0"/>
              <a:t>Memberikan rekomendasi makanan yang lebih sesuai dengan selera pelanggan.</a:t>
            </a:r>
          </a:p>
          <a:p>
            <a:pPr marL="171450" indent="-171450"/>
            <a:endParaRPr lang="en-US" sz="16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926468" y="1003569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A1BD1ABC-DA53-1211-FCFA-7FF557D48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80161E11-668A-879C-7052-374B0170B9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7D3C1FC0-A3C6-9706-5DD3-1E059CCF77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bg1"/>
                </a:solidFill>
              </a:rPr>
              <a:t>Rumusan</a:t>
            </a:r>
            <a:r>
              <a:rPr lang="en-US" sz="1600" b="1" dirty="0">
                <a:solidFill>
                  <a:schemeClr val="bg1"/>
                </a:solidFill>
              </a:rPr>
              <a:t> Masalah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342900" marR="0" lvl="0" indent="-342900" algn="just" fontAlgn="base">
              <a:lnSpc>
                <a:spcPct val="152000"/>
              </a:lnSpc>
              <a:spcAft>
                <a:spcPts val="265"/>
              </a:spcAft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id-ID" sz="1600" u="none" strike="noStrike" kern="10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Bagaimana merancang sistem pemesanan makanan berbasis website dan mobile yang mudah digunakan (user-friendly) untuk meningkatkan kenyamanan pelanggan?</a:t>
            </a:r>
          </a:p>
          <a:p>
            <a:pPr marL="342900" marR="0" lvl="0" indent="-342900" algn="just" fontAlgn="base">
              <a:lnSpc>
                <a:spcPct val="152000"/>
              </a:lnSpc>
              <a:spcAft>
                <a:spcPts val="265"/>
              </a:spcAft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id-ID" sz="1600" u="none" strike="noStrike" kern="10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Bagaimana merancang sistem rekomendasi menu berbasis Artificial Intelligence (AI) yang dapat memberikan saran menu sesuai dengan preferensi pelanggan di Rumah Makan Saung Biung?</a:t>
            </a:r>
          </a:p>
          <a:p>
            <a:pPr marL="0" indent="0">
              <a:buNone/>
            </a:pPr>
            <a:endParaRPr lang="id-ID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BC4A6D41-9C24-E43A-82F2-92438D1E73CB}"/>
              </a:ext>
            </a:extLst>
          </p:cNvPr>
          <p:cNvCxnSpPr/>
          <p:nvPr/>
        </p:nvCxnSpPr>
        <p:spPr>
          <a:xfrm>
            <a:off x="926468" y="1003569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42126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64C3DEDE-F162-1678-07A6-79E45D1D5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4B627931-E106-8C93-6481-C1F392A8E4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5D806F72-10A7-8135-EFC5-478BDC7C67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6468" y="1103149"/>
            <a:ext cx="7172100" cy="3733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Manfaat </a:t>
            </a:r>
            <a:r>
              <a:rPr lang="en-US" sz="1100" b="1" dirty="0" err="1">
                <a:solidFill>
                  <a:schemeClr val="bg1"/>
                </a:solidFill>
              </a:rPr>
              <a:t>Proyek</a:t>
            </a:r>
            <a:endParaRPr lang="en-US" sz="1100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790"/>
              </a:spcAft>
              <a:buFont typeface="+mj-lt"/>
              <a:buAutoNum type="arabicPeriod"/>
            </a:pPr>
            <a:r>
              <a:rPr lang="id-ID" sz="11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Bagi Pelanggan: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79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d-ID" sz="11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Memudahkan pelanggan dalam melakukan pemesanan makanan secara online melalui aplikasi tanpa harus mengantri.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79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d-ID" sz="11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Memberikan rekomendasi menu berbasis AI.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79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d-ID" sz="11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Meminimalisir kesalahan pemesanan dengan sistem yang terstruktur dan otomatis.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79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d-ID" sz="11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Menyediakan pengalaman pemesanan yang lebih modern dan nyaman.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79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id-ID" sz="11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Bagi Rumah Makan Saung Biung: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79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d-ID" sz="11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Meningkatkan efisiensi operasional dengan sistem pemesanan yang otomatis, sehingga mengurangi antrean dan kesalahan dalam pencatatan pesanan.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79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d-ID" sz="11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Mempercepat proses pemesanan dan pelayanan kepada pelanggan, sehingga meningkatkan kepuasan pelanggan.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79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d-ID" sz="11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Mengoptimalkan strategi pemasaran dengan analisis data pesanan pelanggan untuk memahami tren dan pola konsumsi.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79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d-ID" sz="11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Memungkinkan restoran untuk menawarkan promo atau rekomendasi menu yang lebih personal berdasarkan data yang diolah oleh AI.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79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d-ID" sz="11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Meningkatkan daya saing restoran dengan penerapan teknologi berbasis AI dan sistem pemesanan berbasis digital.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id-ID" sz="11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2322A88B-178D-4A2E-B5E1-2E7189BBEDE8}"/>
              </a:ext>
            </a:extLst>
          </p:cNvPr>
          <p:cNvCxnSpPr/>
          <p:nvPr/>
        </p:nvCxnSpPr>
        <p:spPr>
          <a:xfrm>
            <a:off x="926468" y="1003569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4868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F46A4D41-0FEE-2465-49E4-EF6921681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5B6ED9F8-B2B4-A630-39C5-9563ACAACC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761950CC-E74A-2B0C-CB37-875CB0E90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500" y="1246024"/>
            <a:ext cx="7172100" cy="3452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Tujuan </a:t>
            </a:r>
            <a:r>
              <a:rPr lang="en-US" sz="1600" b="1" dirty="0" err="1">
                <a:solidFill>
                  <a:schemeClr val="bg1"/>
                </a:solidFill>
              </a:rPr>
              <a:t>Proyek</a:t>
            </a:r>
            <a:endParaRPr lang="en-US" sz="1600" b="1" dirty="0">
              <a:solidFill>
                <a:schemeClr val="bg1"/>
              </a:solidFill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120"/>
              </a:spcAft>
              <a:buFont typeface="+mj-lt"/>
              <a:buAutoNum type="arabicPeriod"/>
            </a:pPr>
            <a:r>
              <a:rPr lang="id-ID" sz="1600" b="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Mengembangkan sistem pemesanan makanan berbasis website dan mobile untuk meningkatkan kemudahan pelanggan dalam melakukan pemesanan di Rumah Makan Saung Biung.</a:t>
            </a:r>
            <a:endParaRPr lang="id-ID" sz="1600" b="1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120"/>
              </a:spcAft>
              <a:buFont typeface="+mj-lt"/>
              <a:buAutoNum type="arabicPeriod"/>
            </a:pPr>
            <a:r>
              <a:rPr lang="id-ID" sz="1600" b="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Menerapkan teknologi Artificial Intelligence (AI) untuk memberikan rekomendasi menu berdasarkan preferensi pelanggan.</a:t>
            </a:r>
            <a:endParaRPr lang="id-ID" sz="1600" b="1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120"/>
              </a:spcAft>
              <a:buFont typeface="+mj-lt"/>
              <a:buAutoNum type="arabicPeriod"/>
            </a:pPr>
            <a:r>
              <a:rPr lang="id-ID" sz="1600" b="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Meningkatkan pengalaman pelanggan dengan antarmuka pengguna (UI/UX) yang ramah pengguna (user-friendly) agar mudah diakses dan digunakan.</a:t>
            </a:r>
            <a:endParaRPr lang="id-ID" sz="1600" b="1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120"/>
              </a:spcAft>
              <a:buFont typeface="+mj-lt"/>
              <a:buAutoNum type="arabicPeriod"/>
            </a:pPr>
            <a:r>
              <a:rPr lang="id-ID" sz="1600" b="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Meningkatkan efisiensi operasional restoran dengan sistem yang dapat mengurangi antrean dan mempercepat proses pemesanan.</a:t>
            </a:r>
            <a:endParaRPr lang="en-US" sz="1600" b="1" kern="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120"/>
              </a:spcAft>
              <a:buFont typeface="+mj-lt"/>
              <a:buAutoNum type="arabicPeriod"/>
            </a:pPr>
            <a:r>
              <a:rPr lang="id-ID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Mengembangkan fitur pencatatan dan pengelolaan pesanan secara otomatis untuk meminimalkan kesalahan dalam pemesanan makanan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23C351EA-C6DC-B87D-B38C-D5AE142D531F}"/>
              </a:ext>
            </a:extLst>
          </p:cNvPr>
          <p:cNvCxnSpPr/>
          <p:nvPr/>
        </p:nvCxnSpPr>
        <p:spPr>
          <a:xfrm>
            <a:off x="926468" y="1003569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94802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0" y="393325"/>
            <a:ext cx="512375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LANDASAN TEORI</a:t>
            </a:r>
            <a:endParaRPr sz="2400"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185636" y="1336649"/>
            <a:ext cx="8200375" cy="3213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ctr">
              <a:lnSpc>
                <a:spcPct val="107000"/>
              </a:lnSpc>
              <a:spcAft>
                <a:spcPts val="265"/>
              </a:spcAft>
              <a:buNone/>
            </a:pPr>
            <a:r>
              <a:rPr lang="id-ID" sz="1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AINAH, Saripah, et al. Implementasi Framework Flutter Untuk Pengembangan Aplikasi Restoran Dengan Penerapan Api Chatgpt. JATI (Jurnal Mahasiswa Teknik Informatika), 2024, 8.3: 3802-3809. </a:t>
            </a:r>
          </a:p>
          <a:p>
            <a:pPr marL="0" marR="0" indent="0" algn="ctr">
              <a:lnSpc>
                <a:spcPct val="107000"/>
              </a:lnSpc>
              <a:spcAft>
                <a:spcPts val="265"/>
              </a:spcAft>
              <a:buNone/>
            </a:pPr>
            <a:r>
              <a:rPr lang="id-ID" sz="1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indent="0" algn="ctr">
              <a:lnSpc>
                <a:spcPct val="107000"/>
              </a:lnSpc>
              <a:spcAft>
                <a:spcPts val="265"/>
              </a:spcAft>
              <a:buNone/>
            </a:pPr>
            <a:r>
              <a:rPr lang="id-ID" sz="1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Fajri, I. S. A. (2024). WARUNG KOPI CERDAS BERBASIS WEBSITE MANGGUNAKAN METODE RAPID APPLICATION DEVELOPMENT (Doctoral dissertation, UNIVERSITAS NASIONAL). </a:t>
            </a:r>
          </a:p>
          <a:p>
            <a:pPr marL="0" marR="0" indent="0" algn="ctr">
              <a:lnSpc>
                <a:spcPct val="107000"/>
              </a:lnSpc>
              <a:spcAft>
                <a:spcPts val="265"/>
              </a:spcAft>
              <a:buNone/>
            </a:pPr>
            <a:r>
              <a:rPr lang="id-ID" sz="1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indent="0" algn="ctr">
              <a:lnSpc>
                <a:spcPct val="107000"/>
              </a:lnSpc>
              <a:spcAft>
                <a:spcPts val="265"/>
              </a:spcAft>
              <a:buNone/>
            </a:pPr>
            <a:r>
              <a:rPr lang="id-ID" sz="1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Nugraha, Rivaldi Kenny, and Arif Pramudwiatmoko. "Inovasi Digital dalam Pemesanan Makanan: Aplikasi Mobile Android untuk Pemesanan Ayam Geprek Secara Online." Edumatic: Jurnal Pendidikan Informatika 8.2 (2024): 694-703. </a:t>
            </a:r>
          </a:p>
          <a:p>
            <a:pPr marL="0" marR="0" indent="0" algn="ctr">
              <a:lnSpc>
                <a:spcPct val="107000"/>
              </a:lnSpc>
              <a:spcAft>
                <a:spcPts val="265"/>
              </a:spcAft>
              <a:buNone/>
            </a:pPr>
            <a:r>
              <a:rPr lang="id-ID" sz="1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indent="0" algn="ctr">
              <a:lnSpc>
                <a:spcPct val="107000"/>
              </a:lnSpc>
              <a:spcAft>
                <a:spcPts val="265"/>
              </a:spcAft>
              <a:buNone/>
            </a:pPr>
            <a:r>
              <a:rPr lang="id-ID" sz="1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NUGRAHA, Rivaldi Kenny; PRAMUDWIATMOKO, Arif. Inovasi Digital dalam Pemesanan Makanan: Aplikasi Mobile Android untuk Pemesanan Ayam Geprek Secara Online. Edumatic: Jurnal Pendidikan Informatika, 2024, 8.2: 694-703. </a:t>
            </a:r>
          </a:p>
          <a:p>
            <a:pPr marL="0" marR="0" indent="0" algn="ctr">
              <a:lnSpc>
                <a:spcPct val="107000"/>
              </a:lnSpc>
              <a:spcAft>
                <a:spcPts val="265"/>
              </a:spcAft>
              <a:buNone/>
            </a:pPr>
            <a:r>
              <a:rPr lang="id-ID" sz="1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indent="0" algn="ctr">
              <a:lnSpc>
                <a:spcPct val="107000"/>
              </a:lnSpc>
              <a:spcAft>
                <a:spcPts val="265"/>
              </a:spcAft>
            </a:pPr>
            <a:r>
              <a:rPr lang="id-ID" sz="1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Sagaf, Adilla Faradila A., and Ichsan Ibrahim. "Development of a Mobile Web-Based Food and Beverage Ordering Application in aYouth Cafe With QR Code Technology." INOVTEK Polbeng-Seri Informatika 10.1 (2025): 262-271. 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id-ID" sz="1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7" name="Google Shape;187;p40"/>
          <p:cNvCxnSpPr>
            <a:cxnSpLocks/>
          </p:cNvCxnSpPr>
          <p:nvPr/>
        </p:nvCxnSpPr>
        <p:spPr>
          <a:xfrm>
            <a:off x="890337" y="1112690"/>
            <a:ext cx="325108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-673768" y="0"/>
            <a:ext cx="1049153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METODE PELAKSAAN (WATERFALL)</a:t>
            </a:r>
            <a:endParaRPr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8297FF-074C-920C-88E2-27DCD5666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345" y="644700"/>
            <a:ext cx="4227308" cy="43791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5C98494D-B10B-BC2C-F8CD-787958146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>
            <a:extLst>
              <a:ext uri="{FF2B5EF4-FFF2-40B4-BE49-F238E27FC236}">
                <a16:creationId xmlns:a16="http://schemas.microsoft.com/office/drawing/2014/main" id="{DD59CAD1-DC9B-7C0B-B9C8-2C8ABC1141E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673768" y="0"/>
            <a:ext cx="1049153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RENCANA KEGIATAN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BCECA-2445-34E3-95CD-D747BAE6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063" y="644700"/>
            <a:ext cx="5067872" cy="418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5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3AB74D08-6DE9-3CD4-7AFB-4EC85C24C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>
            <a:extLst>
              <a:ext uri="{FF2B5EF4-FFF2-40B4-BE49-F238E27FC236}">
                <a16:creationId xmlns:a16="http://schemas.microsoft.com/office/drawing/2014/main" id="{0ED7F156-8452-D3E5-C375-421C76AFE0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780924" y="1164431"/>
            <a:ext cx="1049153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Link Repository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C09B3D-EFE6-1385-E670-82691D50F6F6}"/>
              </a:ext>
            </a:extLst>
          </p:cNvPr>
          <p:cNvSpPr txBox="1"/>
          <p:nvPr/>
        </p:nvSpPr>
        <p:spPr>
          <a:xfrm>
            <a:off x="2128839" y="2016298"/>
            <a:ext cx="5022056" cy="7386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br>
              <a:rPr lang="en-US" dirty="0">
                <a:hlinkClick r:id="rId3"/>
              </a:rPr>
            </a:br>
            <a:r>
              <a:rPr lang="id-ID" dirty="0">
                <a:hlinkClick r:id="rId3"/>
              </a:rPr>
              <a:t>https://github.com/Ghesvy1105/proyek-3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71792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575</Words>
  <Application>Microsoft Office PowerPoint</Application>
  <PresentationFormat>On-screen Show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Symbol</vt:lpstr>
      <vt:lpstr>Times New Roman</vt:lpstr>
      <vt:lpstr>Arial</vt:lpstr>
      <vt:lpstr>Calibri</vt:lpstr>
      <vt:lpstr>Montserrat</vt:lpstr>
      <vt:lpstr>Montserrat ExtraBold</vt:lpstr>
      <vt:lpstr>Futuristic Background by Slidesgo</vt:lpstr>
      <vt:lpstr>APLIKASI PENGEMBANGAN KUALITAS PELAYANAN PEMESANAN MAKANAN BERBASIS WEBSITE DAN MOBILE DENGAN PENERAPAN AI DI RUMAH MAKAN SAUNG BIUNG</vt:lpstr>
      <vt:lpstr>PENDAHULUAN</vt:lpstr>
      <vt:lpstr>PENDAHULUAN</vt:lpstr>
      <vt:lpstr>PENDAHULUAN</vt:lpstr>
      <vt:lpstr>PENDAHULUAN</vt:lpstr>
      <vt:lpstr>LANDASAN TEORI</vt:lpstr>
      <vt:lpstr>METODE PELAKSAAN (WATERFALL)</vt:lpstr>
      <vt:lpstr>RENCANA KEGIATAN</vt:lpstr>
      <vt:lpstr>Link Repository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meilinda pransiska</dc:creator>
  <cp:lastModifiedBy>Gregy Addis Shafila</cp:lastModifiedBy>
  <cp:revision>3</cp:revision>
  <dcterms:modified xsi:type="dcterms:W3CDTF">2025-03-24T18:22:40Z</dcterms:modified>
</cp:coreProperties>
</file>