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257" r:id="rId3"/>
    <p:sldId id="305" r:id="rId4"/>
    <p:sldId id="306" r:id="rId5"/>
    <p:sldId id="307" r:id="rId6"/>
    <p:sldId id="258" r:id="rId7"/>
    <p:sldId id="259" r:id="rId8"/>
    <p:sldId id="308" r:id="rId9"/>
    <p:sldId id="260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71CBE8-7B6A-4C3A-9A8B-B4BAF9E884AA}">
  <a:tblStyle styleId="{EC71CBE8-7B6A-4C3A-9A8B-B4BAF9E884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4C4C8584-3D68-FC9A-2882-A01713460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1A7B7F4C-7694-7A8F-EFCD-A7C892A233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0565C86B-88F5-422C-75DB-D46B536D57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659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7B31610D-DED2-2625-DCEC-FAD09C58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D45CFB73-B2DC-9293-796E-D246F8879D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FC8669DC-270F-3E3F-C669-6E215B02D8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365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CCF9A301-1B5F-69FD-CA01-5D4BE7789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93F5E99C-A9E8-10FB-5A1B-708ED7F568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817A8CB7-C5A8-08B3-480F-D89F985D2F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9810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f9262ee2f_0_262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f9262ee2f_0_262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0C469577-48E7-E129-7E80-3E6F7760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7290233416_0_2:notes">
            <a:extLst>
              <a:ext uri="{FF2B5EF4-FFF2-40B4-BE49-F238E27FC236}">
                <a16:creationId xmlns:a16="http://schemas.microsoft.com/office/drawing/2014/main" id="{04A347D2-FF2D-5C0C-7170-6958FC11BE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7290233416_0_2:notes">
            <a:extLst>
              <a:ext uri="{FF2B5EF4-FFF2-40B4-BE49-F238E27FC236}">
                <a16:creationId xmlns:a16="http://schemas.microsoft.com/office/drawing/2014/main" id="{877C64F9-B17C-DACC-BD64-E621FD798D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7562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729023341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729023341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_1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353849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subTitle" idx="1"/>
          </p:nvPr>
        </p:nvSpPr>
        <p:spPr>
          <a:xfrm>
            <a:off x="353849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title" idx="2"/>
          </p:nvPr>
        </p:nvSpPr>
        <p:spPr>
          <a:xfrm>
            <a:off x="6028553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ubTitle" idx="3"/>
          </p:nvPr>
        </p:nvSpPr>
        <p:spPr>
          <a:xfrm>
            <a:off x="6028553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title" idx="4"/>
          </p:nvPr>
        </p:nvSpPr>
        <p:spPr>
          <a:xfrm>
            <a:off x="1048447" y="2615575"/>
            <a:ext cx="2067000" cy="5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5"/>
          </p:nvPr>
        </p:nvSpPr>
        <p:spPr>
          <a:xfrm>
            <a:off x="1048447" y="3148075"/>
            <a:ext cx="2067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 idx="6" hasCustomPrompt="1"/>
          </p:nvPr>
        </p:nvSpPr>
        <p:spPr>
          <a:xfrm>
            <a:off x="10484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4"/>
          <p:cNvSpPr txBox="1">
            <a:spLocks noGrp="1"/>
          </p:cNvSpPr>
          <p:nvPr>
            <p:ph type="title" idx="7" hasCustomPrompt="1"/>
          </p:nvPr>
        </p:nvSpPr>
        <p:spPr>
          <a:xfrm>
            <a:off x="353850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" name="Google Shape;53;p14"/>
          <p:cNvSpPr txBox="1">
            <a:spLocks noGrp="1"/>
          </p:cNvSpPr>
          <p:nvPr>
            <p:ph type="title" idx="8" hasCustomPrompt="1"/>
          </p:nvPr>
        </p:nvSpPr>
        <p:spPr>
          <a:xfrm>
            <a:off x="6028550" y="1770700"/>
            <a:ext cx="206700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None/>
              <a:defRPr sz="36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ext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285500" y="2832875"/>
            <a:ext cx="3657300" cy="644700"/>
          </a:xfrm>
          <a:prstGeom prst="rect">
            <a:avLst/>
          </a:prstGeom>
          <a:effectLst>
            <a:outerShdw blurRad="57150" dist="19050" dir="5400000" algn="bl" rotWithShape="0">
              <a:srgbClr val="76A5AF">
                <a:alpha val="88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144050" y="3549850"/>
            <a:ext cx="394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6"/>
          <p:cNvSpPr txBox="1">
            <a:spLocks noGrp="1"/>
          </p:cNvSpPr>
          <p:nvPr>
            <p:ph type="ctrTitle"/>
          </p:nvPr>
        </p:nvSpPr>
        <p:spPr>
          <a:xfrm>
            <a:off x="1850525" y="1157925"/>
            <a:ext cx="5442900" cy="26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ubTitle" idx="1"/>
          </p:nvPr>
        </p:nvSpPr>
        <p:spPr>
          <a:xfrm>
            <a:off x="2481900" y="3945600"/>
            <a:ext cx="41802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  <p:sldLayoutId id="2147483660" r:id="rId5"/>
    <p:sldLayoutId id="2147483661" r:id="rId6"/>
    <p:sldLayoutId id="2147483662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1729507" y="2872655"/>
            <a:ext cx="5969479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5000"/>
              </a:lnSpc>
              <a:spcBef>
                <a:spcPts val="2400"/>
              </a:spcBef>
            </a:pPr>
            <a:r>
              <a:rPr lang="en-US" sz="2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 PENGEMBANGAN KUALITAS PELAYANAN PEMESANAN MAKANAN BERBASIS WEBSITE DAN MOBILE DENGAN PENERAPAN AI DI RUMAH MAKAN SAUNG BIUNG</a:t>
            </a:r>
            <a:endParaRPr lang="id-ID" sz="24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044200" y="3517355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KELOMPOK 6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SITI AZIZAH (2303025)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GHESVY DIAZ ALFISA (2303008)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MEILINDA PUTRI PRANSISKA (2303013)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" dirty="0"/>
              <a:t>UUN UNASA (2303027)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Latar </a:t>
            </a:r>
            <a:r>
              <a:rPr lang="en-US" sz="2000" b="1" dirty="0" err="1"/>
              <a:t>Belakang</a:t>
            </a:r>
            <a:r>
              <a:rPr lang="en-US" sz="2000" b="1" dirty="0"/>
              <a:t>  Masalah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/>
              <a:t>Pelanggan menginginkan layanan yang lebih cepat, responsif, dan efisien, sementara operasional manual memiliki keterbatasan.</a:t>
            </a:r>
            <a:endParaRPr lang="en-US" sz="16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/>
              <a:t>Meningkatkan kualitas pelayanan dan efisiensi operasional Rumah Makan Saung </a:t>
            </a:r>
            <a:r>
              <a:rPr lang="id-ID" sz="1600" dirty="0" err="1"/>
              <a:t>Biung</a:t>
            </a:r>
            <a:r>
              <a:rPr lang="id-ID" sz="1600" dirty="0"/>
              <a:t> agar tetap kompetitif di era digital.</a:t>
            </a:r>
            <a:endParaRPr lang="en-US" sz="1600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id-ID" sz="1600" dirty="0"/>
              <a:t>Menggunakan teknologi AI</a:t>
            </a:r>
            <a:r>
              <a:rPr lang="en-US" sz="1600" dirty="0"/>
              <a:t> (Chatbot)</a:t>
            </a:r>
            <a:r>
              <a:rPr lang="id-ID" sz="1600" dirty="0"/>
              <a:t> rekomendasi menu, dan layanan pelanggan.</a:t>
            </a:r>
            <a:endParaRPr lang="en-US" sz="1600" dirty="0"/>
          </a:p>
        </p:txBody>
      </p:sp>
      <p:cxnSp>
        <p:nvCxnSpPr>
          <p:cNvPr id="172" name="Google Shape;172;p39"/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A1BD1ABC-DA53-1211-FCFA-7FF557D48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80161E11-668A-879C-7052-374B0170B9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7D3C1FC0-A3C6-9706-5DD3-1E059CCF77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 err="1"/>
              <a:t>Rumusan</a:t>
            </a:r>
            <a:r>
              <a:rPr lang="en-US" sz="2000" b="1" dirty="0"/>
              <a:t> Masalah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228600" indent="-228600">
              <a:buFont typeface="Montserra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chatbot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berbasis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AI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membantu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pelanggan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pemesanan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?</a:t>
            </a:r>
            <a:r>
              <a:rPr lang="id-ID" sz="2400" dirty="0">
                <a:effectLst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6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buFont typeface="Montserrat"/>
              <a:buAutoNum type="arabicPeriod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Bagaimana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merancang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sistem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mudah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user-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frendly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BC4A6D41-9C24-E43A-82F2-92438D1E73CB}"/>
              </a:ext>
            </a:extLst>
          </p:cNvPr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421268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64C3DEDE-F162-1678-07A6-79E45D1D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4B627931-E106-8C93-6481-C1F392A8E4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5D806F72-10A7-8135-EFC5-478BDC7C6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Manfaat </a:t>
            </a:r>
            <a:r>
              <a:rPr lang="en-US" sz="2000" b="1" dirty="0" err="1"/>
              <a:t>Proyek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 pelanggan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Mempermudah proses pemesanan, mendapatkan rekomendasi menu, dan memperoleh layanan informasi restoran secara real-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melalui </a:t>
            </a:r>
            <a:r>
              <a:rPr lang="id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chatbot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id-ID" sz="1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Bagi restoran:</a:t>
            </a:r>
            <a:r>
              <a:rPr lang="id-ID" sz="18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Mengurangi beban kerja staf, meningkatkan efisiensi pelayanan, dan mengoptimalkan pengelolaan stok bahan makanan.</a:t>
            </a:r>
            <a:endParaRPr lang="id-ID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07000"/>
              </a:lnSpc>
              <a:spcAft>
                <a:spcPts val="800"/>
              </a:spcAft>
              <a:buNone/>
            </a:pPr>
            <a:endParaRPr lang="id-ID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2322A88B-178D-4A2E-B5E1-2E7189BBEDE8}"/>
              </a:ext>
            </a:extLst>
          </p:cNvPr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54868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F46A4D41-0FEE-2465-49E4-EF6921681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5B6ED9F8-B2B4-A630-39C5-9563ACAACC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PENDAHULUAN</a:t>
            </a:r>
            <a:endParaRPr dirty="0"/>
          </a:p>
        </p:txBody>
      </p:sp>
      <p:sp>
        <p:nvSpPr>
          <p:cNvPr id="171" name="Google Shape;171;p39">
            <a:extLst>
              <a:ext uri="{FF2B5EF4-FFF2-40B4-BE49-F238E27FC236}">
                <a16:creationId xmlns:a16="http://schemas.microsoft.com/office/drawing/2014/main" id="{761950CC-E74A-2B0C-CB37-875CB0E907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/>
              <a:t>Tujuan </a:t>
            </a:r>
            <a:r>
              <a:rPr lang="en-US" sz="2000" b="1" dirty="0" err="1"/>
              <a:t>Proyek</a:t>
            </a:r>
            <a:endParaRPr lang="en-US"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Mempercepat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penyajian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Mengembangkan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chatbot AI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melayani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otomatis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proses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pertanyaan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pengalaman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rekomendasi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menu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berbasis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AI.Meningkatkan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operasional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id-ID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Meningkatkan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efisiensi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kenyamanan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pelanggan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serta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penjual</a:t>
            </a:r>
            <a:endParaRPr lang="id-ID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23C351EA-C6DC-B87D-B38C-D5AE142D531F}"/>
              </a:ext>
            </a:extLst>
          </p:cNvPr>
          <p:cNvCxnSpPr/>
          <p:nvPr/>
        </p:nvCxnSpPr>
        <p:spPr>
          <a:xfrm>
            <a:off x="926468" y="1003569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94802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0"/>
          <p:cNvSpPr txBox="1">
            <a:spLocks noGrp="1"/>
          </p:cNvSpPr>
          <p:nvPr>
            <p:ph type="title" idx="6"/>
          </p:nvPr>
        </p:nvSpPr>
        <p:spPr>
          <a:xfrm>
            <a:off x="0" y="393325"/>
            <a:ext cx="5123750" cy="72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LANDASAN TEORI</a:t>
            </a:r>
            <a:endParaRPr sz="2400" dirty="0"/>
          </a:p>
        </p:txBody>
      </p:sp>
      <p:sp>
        <p:nvSpPr>
          <p:cNvPr id="184" name="Google Shape;184;p40"/>
          <p:cNvSpPr txBox="1">
            <a:spLocks noGrp="1"/>
          </p:cNvSpPr>
          <p:nvPr>
            <p:ph type="subTitle" idx="5"/>
          </p:nvPr>
        </p:nvSpPr>
        <p:spPr>
          <a:xfrm>
            <a:off x="185636" y="1336650"/>
            <a:ext cx="8200375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NUGRAHA,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Rivaldi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Kenny; PRAMUDWIATMOKO, Arif.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Inovasi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Digital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Makanan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Mobile Android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Pemesanan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Ayam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Geprek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Online. 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Edumatic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Pendidikan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2024, 8.2: 694-703.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Fajri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I. S. A. (2024). 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WARUNG KOPI CERDAS BERBASIS WEBSITE MANGGUNAKAN METODE RAPID APPLICATION DEVELOPMENT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(Doctoral dissertation, UNIVERSITAS NASIONAL).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Sagaf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Adilla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Faradila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A., and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Ichsan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Ibrahim. "Development of a Mobile Web-Based Food and Beverage Ordering Application in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aYouth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Cafe With QR Code Technology." 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INOVTEK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Polbeng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-Seri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10.1 (2025): 262-271.</a:t>
            </a: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r>
              <a:rPr lang="en-US" sz="1200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AINAH, Saripah, et al.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Implementasi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 Flutter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Pengembangan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Aplikasi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Restoran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Dengan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Penerapan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US" sz="12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 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JATI (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Jurnal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Mahasiswa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Teknik </a:t>
            </a:r>
            <a:r>
              <a:rPr lang="en-US" sz="12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Informatika</a:t>
            </a:r>
            <a:r>
              <a:rPr lang="en-US" sz="12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2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2024, 8.3: 3802-3809.</a:t>
            </a:r>
            <a:endParaRPr lang="id-ID" sz="12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id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en-US" sz="18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1000"/>
              </a:spcAft>
            </a:pPr>
            <a:endParaRPr lang="id-ID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7" name="Google Shape;187;p40"/>
          <p:cNvCxnSpPr>
            <a:cxnSpLocks/>
          </p:cNvCxnSpPr>
          <p:nvPr/>
        </p:nvCxnSpPr>
        <p:spPr>
          <a:xfrm>
            <a:off x="890337" y="1112690"/>
            <a:ext cx="3251085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/>
          <p:cNvSpPr txBox="1">
            <a:spLocks noGrp="1"/>
          </p:cNvSpPr>
          <p:nvPr>
            <p:ph type="ctrTitle"/>
          </p:nvPr>
        </p:nvSpPr>
        <p:spPr>
          <a:xfrm>
            <a:off x="-673768" y="0"/>
            <a:ext cx="1049153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METODE PELAKSAAN (WATERFALL)</a:t>
            </a:r>
            <a:endParaRPr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90EBB6-6D5E-82F0-07E3-E12D31CE7F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78292" y="919352"/>
            <a:ext cx="3276291" cy="1717614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785190B-D518-7D23-31A1-C13FC677B0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474" y="2911618"/>
            <a:ext cx="2792964" cy="18039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091E71A-E43F-9BF5-0C6A-3EC8D19205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11619"/>
            <a:ext cx="3087686" cy="17462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5C98494D-B10B-BC2C-F8CD-787958146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1">
            <a:extLst>
              <a:ext uri="{FF2B5EF4-FFF2-40B4-BE49-F238E27FC236}">
                <a16:creationId xmlns:a16="http://schemas.microsoft.com/office/drawing/2014/main" id="{DD59CAD1-DC9B-7C0B-B9C8-2C8ABC1141E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673768" y="0"/>
            <a:ext cx="10491535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RENCANA KEGIATAN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ABCECA-2445-34E3-95CD-D747BAE6BA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8063" y="644700"/>
            <a:ext cx="5067872" cy="41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9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"/>
          <p:cNvSpPr txBox="1">
            <a:spLocks noGrp="1"/>
          </p:cNvSpPr>
          <p:nvPr>
            <p:ph type="ctrTitle"/>
          </p:nvPr>
        </p:nvSpPr>
        <p:spPr>
          <a:xfrm>
            <a:off x="1850550" y="2396747"/>
            <a:ext cx="5442900" cy="8638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TERIMAKASIH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359</Words>
  <Application>Microsoft Office PowerPoint</Application>
  <PresentationFormat>On-screen Show (16:9)</PresentationFormat>
  <Paragraphs>39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Symbol</vt:lpstr>
      <vt:lpstr>Times New Roman</vt:lpstr>
      <vt:lpstr>Montserrat ExtraBold</vt:lpstr>
      <vt:lpstr>Arial</vt:lpstr>
      <vt:lpstr>Calibri</vt:lpstr>
      <vt:lpstr>Montserrat</vt:lpstr>
      <vt:lpstr>Futuristic Background by Slidesgo</vt:lpstr>
      <vt:lpstr>APLIKASI PENGEMBANGAN KUALITAS PELAYANAN PEMESANAN MAKANAN BERBASIS WEBSITE DAN MOBILE DENGAN PENERAPAN AI DI RUMAH MAKAN SAUNG BIUNG</vt:lpstr>
      <vt:lpstr>PENDAHULUAN</vt:lpstr>
      <vt:lpstr>PENDAHULUAN</vt:lpstr>
      <vt:lpstr>PENDAHULUAN</vt:lpstr>
      <vt:lpstr>PENDAHULUAN</vt:lpstr>
      <vt:lpstr>LANDASAN TEORI</vt:lpstr>
      <vt:lpstr>METODE PELAKSAAN (WATERFALL)</vt:lpstr>
      <vt:lpstr>RENCANA KEGIATAN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meilinda pransiska</dc:creator>
  <cp:lastModifiedBy>meilinda pransiska</cp:lastModifiedBy>
  <cp:revision>2</cp:revision>
  <dcterms:modified xsi:type="dcterms:W3CDTF">2025-03-21T17:43:30Z</dcterms:modified>
</cp:coreProperties>
</file>