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e3d228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e3d228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ae3d228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ae3d228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ae3d228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ae3d228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ae3d228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ae3d228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ae3d228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ae3d228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Blue Shift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88775" y="3524100"/>
            <a:ext cx="37659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An orbital mechanic based space racer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Game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75"/>
            <a:ext cx="5897100" cy="29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Time trial racing game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Orbital Mechanics allowing for interesting track design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Checkpoints guide players through a fairly open track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Inspired by Outer Wilds</a:t>
            </a:r>
            <a:endParaRPr sz="1200"/>
          </a:p>
        </p:txBody>
      </p:sp>
      <p:sp>
        <p:nvSpPr>
          <p:cNvPr id="142" name="Google Shape;142;p14"/>
          <p:cNvSpPr/>
          <p:nvPr/>
        </p:nvSpPr>
        <p:spPr>
          <a:xfrm>
            <a:off x="5490525" y="285450"/>
            <a:ext cx="814200" cy="814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1341775" y="84490"/>
            <a:ext cx="7746500" cy="5138125"/>
          </a:xfrm>
          <a:custGeom>
            <a:rect b="b" l="l" r="r" t="t"/>
            <a:pathLst>
              <a:path extrusionOk="0" h="205525" w="309860">
                <a:moveTo>
                  <a:pt x="0" y="30550"/>
                </a:moveTo>
                <a:cubicBezTo>
                  <a:pt x="20564" y="31887"/>
                  <a:pt x="94851" y="43403"/>
                  <a:pt x="123383" y="38570"/>
                </a:cubicBezTo>
                <a:cubicBezTo>
                  <a:pt x="151915" y="33738"/>
                  <a:pt x="155873" y="3663"/>
                  <a:pt x="171193" y="1555"/>
                </a:cubicBezTo>
                <a:cubicBezTo>
                  <a:pt x="186513" y="-553"/>
                  <a:pt x="193916" y="-5025"/>
                  <a:pt x="215302" y="25923"/>
                </a:cubicBezTo>
                <a:cubicBezTo>
                  <a:pt x="236688" y="56872"/>
                  <a:pt x="283831" y="157634"/>
                  <a:pt x="299511" y="187246"/>
                </a:cubicBezTo>
                <a:cubicBezTo>
                  <a:pt x="315191" y="216858"/>
                  <a:pt x="307736" y="200869"/>
                  <a:pt x="309381" y="203594"/>
                </a:cubicBezTo>
              </a:path>
            </a:pathLst>
          </a:custGeom>
          <a:noFill/>
          <a:ln cap="flat" cmpd="sng" w="1905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around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Celestial bodies attract the player’s ship </a:t>
            </a:r>
            <a:r>
              <a:rPr lang="en-GB"/>
              <a:t>according</a:t>
            </a:r>
            <a:r>
              <a:rPr lang="en-GB"/>
              <a:t> to Newton’s Law of Gravitation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Players control the ship </a:t>
            </a:r>
            <a:r>
              <a:rPr lang="en-GB"/>
              <a:t>with</a:t>
            </a:r>
            <a:r>
              <a:rPr lang="en-GB"/>
              <a:t> 3 axis of movement and 1 axis of rotation.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Vertical axis might not be included depending on complexity.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Players optimize their time by performing gravity assist turns around celestial bodies.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game will primarily be tested and </a:t>
            </a:r>
            <a:r>
              <a:rPr lang="en-GB"/>
              <a:t>recommended</a:t>
            </a:r>
            <a:r>
              <a:rPr lang="en-GB"/>
              <a:t> for controller play due to the complexity of the controls.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66650" y="386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Helpful UI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Orbital path indicator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Thrust indicator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Compass pointing to next checkpoint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Current speed indicator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“Ghost” of previous  best attempt (if any)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362" y="1642025"/>
            <a:ext cx="1123700" cy="10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575" y="209625"/>
            <a:ext cx="1829275" cy="125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483" y="2878979"/>
            <a:ext cx="1437450" cy="9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6246225" y="192775"/>
            <a:ext cx="2622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246225" y="1642025"/>
            <a:ext cx="2622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6246225" y="2878975"/>
            <a:ext cx="2622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1475" y="4020217"/>
            <a:ext cx="1437450" cy="71280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6383375" y="4020225"/>
            <a:ext cx="2622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Track Design and Obstacles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Static celestial bodies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Moving bodies (asteroid belts, moons) - consistency per race is important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Sequential checkpoints Or choose your own path checkpoints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Track resets if a player collides with a static celestial body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1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/>
              <a:t>Included</a:t>
            </a:r>
            <a:endParaRPr b="1" sz="15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2-axis movement and rotation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Orbital physics and static Celestial bodies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Thrust indicator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Orbital path indicator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Compass pointing in direction of velocity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Speed indicator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test track with 3 celestial bodies</a:t>
            </a:r>
            <a:endParaRPr/>
          </a:p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/>
              <a:t>Not Included</a:t>
            </a:r>
            <a:endParaRPr b="1" sz="1500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Compass pointing towards checkpoints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Racing timer and logic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Ghost racer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Moving celestial bodies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Different tracks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