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523" r:id="rId3"/>
    <p:sldId id="559" r:id="rId4"/>
    <p:sldId id="524" r:id="rId5"/>
    <p:sldId id="525" r:id="rId6"/>
    <p:sldId id="526" r:id="rId7"/>
    <p:sldId id="560" r:id="rId8"/>
    <p:sldId id="561" r:id="rId9"/>
    <p:sldId id="527" r:id="rId10"/>
    <p:sldId id="528" r:id="rId11"/>
    <p:sldId id="529" r:id="rId12"/>
    <p:sldId id="5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0"/>
    <a:srgbClr val="05668D"/>
    <a:srgbClr val="FFA300"/>
    <a:srgbClr val="AF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AC395-D242-4AF7-9EA1-9D30A7DD68FE}" v="185" dt="2025-04-08T11:00:28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4466" autoAdjust="0"/>
  </p:normalViewPr>
  <p:slideViewPr>
    <p:cSldViewPr snapToGrid="0">
      <p:cViewPr varScale="1">
        <p:scale>
          <a:sx n="69" d="100"/>
          <a:sy n="69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Mati" userId="61946645-110e-412f-9a0d-1e20afb5a06b" providerId="ADAL" clId="{40E26AAB-3CE6-4A03-A7DA-C4ABDC71F03D}"/>
    <pc:docChg chg="undo custSel modSld">
      <pc:chgData name="Samuel Mati" userId="61946645-110e-412f-9a0d-1e20afb5a06b" providerId="ADAL" clId="{40E26AAB-3CE6-4A03-A7DA-C4ABDC71F03D}" dt="2025-02-26T06:49:21.666" v="39" actId="15"/>
      <pc:docMkLst>
        <pc:docMk/>
      </pc:docMkLst>
      <pc:sldChg chg="addSp delSp modSp mod setBg">
        <pc:chgData name="Samuel Mati" userId="61946645-110e-412f-9a0d-1e20afb5a06b" providerId="ADAL" clId="{40E26AAB-3CE6-4A03-A7DA-C4ABDC71F03D}" dt="2025-02-26T06:46:40.962" v="24" actId="207"/>
        <pc:sldMkLst>
          <pc:docMk/>
          <pc:sldMk cId="3053637734" sldId="256"/>
        </pc:sldMkLst>
        <pc:spChg chg="mod">
          <ac:chgData name="Samuel Mati" userId="61946645-110e-412f-9a0d-1e20afb5a06b" providerId="ADAL" clId="{40E26AAB-3CE6-4A03-A7DA-C4ABDC71F03D}" dt="2025-02-26T06:46:40.962" v="24" actId="207"/>
          <ac:spMkLst>
            <pc:docMk/>
            <pc:sldMk cId="3053637734" sldId="256"/>
            <ac:spMk id="4" creationId="{5CE79F97-640B-ECB7-0B32-7FDC4085FFAC}"/>
          </ac:spMkLst>
        </pc:spChg>
        <pc:spChg chg="mod">
          <ac:chgData name="Samuel Mati" userId="61946645-110e-412f-9a0d-1e20afb5a06b" providerId="ADAL" clId="{40E26AAB-3CE6-4A03-A7DA-C4ABDC71F03D}" dt="2025-02-26T06:40:43.925" v="4" actId="207"/>
          <ac:spMkLst>
            <pc:docMk/>
            <pc:sldMk cId="3053637734" sldId="256"/>
            <ac:spMk id="5" creationId="{4E0BEF2F-B61F-4C06-6ADD-816F04C544F6}"/>
          </ac:spMkLst>
        </pc:spChg>
        <pc:spChg chg="mod">
          <ac:chgData name="Samuel Mati" userId="61946645-110e-412f-9a0d-1e20afb5a06b" providerId="ADAL" clId="{40E26AAB-3CE6-4A03-A7DA-C4ABDC71F03D}" dt="2025-02-26T06:40:49.569" v="5" actId="207"/>
          <ac:spMkLst>
            <pc:docMk/>
            <pc:sldMk cId="3053637734" sldId="256"/>
            <ac:spMk id="7" creationId="{349EA0A9-7731-5CF3-0FBA-64AB1D9CEDBD}"/>
          </ac:spMkLst>
        </pc:spChg>
        <pc:picChg chg="add mod modCrop">
          <ac:chgData name="Samuel Mati" userId="61946645-110e-412f-9a0d-1e20afb5a06b" providerId="ADAL" clId="{40E26AAB-3CE6-4A03-A7DA-C4ABDC71F03D}" dt="2025-02-26T06:46:26.534" v="23" actId="339"/>
          <ac:picMkLst>
            <pc:docMk/>
            <pc:sldMk cId="3053637734" sldId="256"/>
            <ac:picMk id="8" creationId="{40EAAF89-5FF5-8DDE-FC94-AC1F147311FD}"/>
          </ac:picMkLst>
        </pc:picChg>
      </pc:sldChg>
      <pc:sldChg chg="modSp mod">
        <pc:chgData name="Samuel Mati" userId="61946645-110e-412f-9a0d-1e20afb5a06b" providerId="ADAL" clId="{40E26AAB-3CE6-4A03-A7DA-C4ABDC71F03D}" dt="2025-02-26T06:49:21.666" v="39" actId="15"/>
        <pc:sldMkLst>
          <pc:docMk/>
          <pc:sldMk cId="2225374176" sldId="523"/>
        </pc:sldMkLst>
        <pc:spChg chg="mod">
          <ac:chgData name="Samuel Mati" userId="61946645-110e-412f-9a0d-1e20afb5a06b" providerId="ADAL" clId="{40E26AAB-3CE6-4A03-A7DA-C4ABDC71F03D}" dt="2025-02-26T06:49:21.666" v="39" actId="15"/>
          <ac:spMkLst>
            <pc:docMk/>
            <pc:sldMk cId="2225374176" sldId="523"/>
            <ac:spMk id="9" creationId="{00000000-0000-0000-0000-000000000000}"/>
          </ac:spMkLst>
        </pc:spChg>
      </pc:sldChg>
    </pc:docChg>
  </pc:docChgLst>
  <pc:docChgLst>
    <pc:chgData name="Samuel Mati" userId="61946645-110e-412f-9a0d-1e20afb5a06b" providerId="ADAL" clId="{E780AC83-211E-4106-9666-6BF0738CE5EC}"/>
    <pc:docChg chg="undo custSel addSld modSld">
      <pc:chgData name="Samuel Mati" userId="61946645-110e-412f-9a0d-1e20afb5a06b" providerId="ADAL" clId="{E780AC83-211E-4106-9666-6BF0738CE5EC}" dt="2025-03-17T08:22:19.694" v="642" actId="113"/>
      <pc:docMkLst>
        <pc:docMk/>
      </pc:docMkLst>
      <pc:sldChg chg="addSp delSp modSp add mod">
        <pc:chgData name="Samuel Mati" userId="61946645-110e-412f-9a0d-1e20afb5a06b" providerId="ADAL" clId="{E780AC83-211E-4106-9666-6BF0738CE5EC}" dt="2025-02-26T07:27:09.362" v="270" actId="20577"/>
        <pc:sldMkLst>
          <pc:docMk/>
          <pc:sldMk cId="1768806402" sldId="524"/>
        </pc:sldMkLst>
        <pc:spChg chg="mod">
          <ac:chgData name="Samuel Mati" userId="61946645-110e-412f-9a0d-1e20afb5a06b" providerId="ADAL" clId="{E780AC83-211E-4106-9666-6BF0738CE5EC}" dt="2025-02-26T07:27:09.362" v="270" actId="20577"/>
          <ac:spMkLst>
            <pc:docMk/>
            <pc:sldMk cId="1768806402" sldId="524"/>
            <ac:spMk id="6" creationId="{D4D8922A-576A-8375-1C46-97C4E3F08B0F}"/>
          </ac:spMkLst>
        </pc:spChg>
        <pc:spChg chg="add mod">
          <ac:chgData name="Samuel Mati" userId="61946645-110e-412f-9a0d-1e20afb5a06b" providerId="ADAL" clId="{E780AC83-211E-4106-9666-6BF0738CE5EC}" dt="2025-02-26T07:13:59.727" v="92" actId="207"/>
          <ac:spMkLst>
            <pc:docMk/>
            <pc:sldMk cId="1768806402" sldId="524"/>
            <ac:spMk id="10" creationId="{0D6EDF0E-5D08-01B4-2577-F4DE9695D4C5}"/>
          </ac:spMkLst>
        </pc:spChg>
      </pc:sldChg>
      <pc:sldChg chg="modSp add mod">
        <pc:chgData name="Samuel Mati" userId="61946645-110e-412f-9a0d-1e20afb5a06b" providerId="ADAL" clId="{E780AC83-211E-4106-9666-6BF0738CE5EC}" dt="2025-02-26T07:27:14.907" v="271"/>
        <pc:sldMkLst>
          <pc:docMk/>
          <pc:sldMk cId="3928248443" sldId="525"/>
        </pc:sldMkLst>
        <pc:spChg chg="mod">
          <ac:chgData name="Samuel Mati" userId="61946645-110e-412f-9a0d-1e20afb5a06b" providerId="ADAL" clId="{E780AC83-211E-4106-9666-6BF0738CE5EC}" dt="2025-02-26T07:17:48.551" v="128" actId="113"/>
          <ac:spMkLst>
            <pc:docMk/>
            <pc:sldMk cId="3928248443" sldId="525"/>
            <ac:spMk id="10" creationId="{9136B1E4-D094-B000-B3AD-2B1031BF64B4}"/>
          </ac:spMkLst>
        </pc:spChg>
      </pc:sldChg>
      <pc:sldChg chg="modSp add mod">
        <pc:chgData name="Samuel Mati" userId="61946645-110e-412f-9a0d-1e20afb5a06b" providerId="ADAL" clId="{E780AC83-211E-4106-9666-6BF0738CE5EC}" dt="2025-02-26T07:27:18.762" v="272"/>
        <pc:sldMkLst>
          <pc:docMk/>
          <pc:sldMk cId="2057622958" sldId="526"/>
        </pc:sldMkLst>
      </pc:sldChg>
      <pc:sldChg chg="modSp add mod">
        <pc:chgData name="Samuel Mati" userId="61946645-110e-412f-9a0d-1e20afb5a06b" providerId="ADAL" clId="{E780AC83-211E-4106-9666-6BF0738CE5EC}" dt="2025-02-26T07:27:23.208" v="273"/>
        <pc:sldMkLst>
          <pc:docMk/>
          <pc:sldMk cId="2972154521" sldId="527"/>
        </pc:sldMkLst>
        <pc:spChg chg="mod">
          <ac:chgData name="Samuel Mati" userId="61946645-110e-412f-9a0d-1e20afb5a06b" providerId="ADAL" clId="{E780AC83-211E-4106-9666-6BF0738CE5EC}" dt="2025-02-26T07:27:23.208" v="273"/>
          <ac:spMkLst>
            <pc:docMk/>
            <pc:sldMk cId="2972154521" sldId="527"/>
            <ac:spMk id="6" creationId="{217CFBCF-A7C8-E81B-B2F3-0C05E8316B87}"/>
          </ac:spMkLst>
        </pc:spChg>
        <pc:spChg chg="mod">
          <ac:chgData name="Samuel Mati" userId="61946645-110e-412f-9a0d-1e20afb5a06b" providerId="ADAL" clId="{E780AC83-211E-4106-9666-6BF0738CE5EC}" dt="2025-02-26T07:21:45.621" v="172" actId="20577"/>
          <ac:spMkLst>
            <pc:docMk/>
            <pc:sldMk cId="2972154521" sldId="527"/>
            <ac:spMk id="10" creationId="{CFC2C8DE-A66E-96C8-217A-69B45BB9C66D}"/>
          </ac:spMkLst>
        </pc:spChg>
      </pc:sldChg>
      <pc:sldChg chg="modSp add mod">
        <pc:chgData name="Samuel Mati" userId="61946645-110e-412f-9a0d-1e20afb5a06b" providerId="ADAL" clId="{E780AC83-211E-4106-9666-6BF0738CE5EC}" dt="2025-02-26T07:27:27.072" v="274"/>
        <pc:sldMkLst>
          <pc:docMk/>
          <pc:sldMk cId="471325049" sldId="528"/>
        </pc:sldMkLst>
        <pc:spChg chg="mod">
          <ac:chgData name="Samuel Mati" userId="61946645-110e-412f-9a0d-1e20afb5a06b" providerId="ADAL" clId="{E780AC83-211E-4106-9666-6BF0738CE5EC}" dt="2025-02-26T07:27:27.072" v="274"/>
          <ac:spMkLst>
            <pc:docMk/>
            <pc:sldMk cId="471325049" sldId="528"/>
            <ac:spMk id="6" creationId="{1D21DB5C-F9E8-AB6A-AC58-99B94BC37C56}"/>
          </ac:spMkLst>
        </pc:spChg>
        <pc:spChg chg="mod">
          <ac:chgData name="Samuel Mati" userId="61946645-110e-412f-9a0d-1e20afb5a06b" providerId="ADAL" clId="{E780AC83-211E-4106-9666-6BF0738CE5EC}" dt="2025-02-26T07:21:38.893" v="170" actId="20577"/>
          <ac:spMkLst>
            <pc:docMk/>
            <pc:sldMk cId="471325049" sldId="528"/>
            <ac:spMk id="10" creationId="{DE3853F7-89BE-51F3-46AD-4D02EA216AA9}"/>
          </ac:spMkLst>
        </pc:spChg>
      </pc:sldChg>
      <pc:sldChg chg="modSp add mod">
        <pc:chgData name="Samuel Mati" userId="61946645-110e-412f-9a0d-1e20afb5a06b" providerId="ADAL" clId="{E780AC83-211E-4106-9666-6BF0738CE5EC}" dt="2025-02-26T07:27:40.005" v="279"/>
        <pc:sldMkLst>
          <pc:docMk/>
          <pc:sldMk cId="1164860697" sldId="529"/>
        </pc:sldMkLst>
        <pc:spChg chg="mod">
          <ac:chgData name="Samuel Mati" userId="61946645-110e-412f-9a0d-1e20afb5a06b" providerId="ADAL" clId="{E780AC83-211E-4106-9666-6BF0738CE5EC}" dt="2025-02-26T07:27:40.005" v="279"/>
          <ac:spMkLst>
            <pc:docMk/>
            <pc:sldMk cId="1164860697" sldId="529"/>
            <ac:spMk id="6" creationId="{85D06C33-4161-64A7-8EF8-19CACC340509}"/>
          </ac:spMkLst>
        </pc:spChg>
        <pc:spChg chg="mod">
          <ac:chgData name="Samuel Mati" userId="61946645-110e-412f-9a0d-1e20afb5a06b" providerId="ADAL" clId="{E780AC83-211E-4106-9666-6BF0738CE5EC}" dt="2025-02-26T07:21:33.033" v="168" actId="403"/>
          <ac:spMkLst>
            <pc:docMk/>
            <pc:sldMk cId="1164860697" sldId="529"/>
            <ac:spMk id="10" creationId="{CAE7E33E-57CA-0DBB-6771-32FB55AD7757}"/>
          </ac:spMkLst>
        </pc:spChg>
      </pc:sldChg>
      <pc:sldChg chg="addSp delSp modSp add mod">
        <pc:chgData name="Samuel Mati" userId="61946645-110e-412f-9a0d-1e20afb5a06b" providerId="ADAL" clId="{E780AC83-211E-4106-9666-6BF0738CE5EC}" dt="2025-02-26T07:27:44.389" v="280"/>
        <pc:sldMkLst>
          <pc:docMk/>
          <pc:sldMk cId="2208484147" sldId="530"/>
        </pc:sldMkLst>
      </pc:sldChg>
      <pc:sldChg chg="modSp add mod">
        <pc:chgData name="Samuel Mati" userId="61946645-110e-412f-9a0d-1e20afb5a06b" providerId="ADAL" clId="{E780AC83-211E-4106-9666-6BF0738CE5EC}" dt="2025-02-26T07:27:47.456" v="281"/>
        <pc:sldMkLst>
          <pc:docMk/>
          <pc:sldMk cId="4024807589" sldId="531"/>
        </pc:sldMkLst>
      </pc:sldChg>
      <pc:sldChg chg="modSp add mod">
        <pc:chgData name="Samuel Mati" userId="61946645-110e-412f-9a0d-1e20afb5a06b" providerId="ADAL" clId="{E780AC83-211E-4106-9666-6BF0738CE5EC}" dt="2025-02-26T07:27:50.826" v="282"/>
        <pc:sldMkLst>
          <pc:docMk/>
          <pc:sldMk cId="2950415054" sldId="532"/>
        </pc:sldMkLst>
      </pc:sldChg>
      <pc:sldChg chg="addSp delSp modSp add mod">
        <pc:chgData name="Samuel Mati" userId="61946645-110e-412f-9a0d-1e20afb5a06b" providerId="ADAL" clId="{E780AC83-211E-4106-9666-6BF0738CE5EC}" dt="2025-02-26T07:32:06.058" v="321" actId="21"/>
        <pc:sldMkLst>
          <pc:docMk/>
          <pc:sldMk cId="3790222475" sldId="533"/>
        </pc:sldMkLst>
      </pc:sldChg>
      <pc:sldChg chg="addSp modSp add mod">
        <pc:chgData name="Samuel Mati" userId="61946645-110e-412f-9a0d-1e20afb5a06b" providerId="ADAL" clId="{E780AC83-211E-4106-9666-6BF0738CE5EC}" dt="2025-02-26T07:30:43.720" v="308" actId="403"/>
        <pc:sldMkLst>
          <pc:docMk/>
          <pc:sldMk cId="229555983" sldId="534"/>
        </pc:sldMkLst>
      </pc:sldChg>
      <pc:sldChg chg="modSp add mod">
        <pc:chgData name="Samuel Mati" userId="61946645-110e-412f-9a0d-1e20afb5a06b" providerId="ADAL" clId="{E780AC83-211E-4106-9666-6BF0738CE5EC}" dt="2025-02-26T07:31:43.171" v="318" actId="1076"/>
        <pc:sldMkLst>
          <pc:docMk/>
          <pc:sldMk cId="3498250409" sldId="535"/>
        </pc:sldMkLst>
      </pc:sldChg>
      <pc:sldChg chg="addSp delSp modSp add mod">
        <pc:chgData name="Samuel Mati" userId="61946645-110e-412f-9a0d-1e20afb5a06b" providerId="ADAL" clId="{E780AC83-211E-4106-9666-6BF0738CE5EC}" dt="2025-02-26T07:32:31.296" v="336" actId="1038"/>
        <pc:sldMkLst>
          <pc:docMk/>
          <pc:sldMk cId="1659453794" sldId="536"/>
        </pc:sldMkLst>
      </pc:sldChg>
      <pc:sldChg chg="modSp add mod">
        <pc:chgData name="Samuel Mati" userId="61946645-110e-412f-9a0d-1e20afb5a06b" providerId="ADAL" clId="{E780AC83-211E-4106-9666-6BF0738CE5EC}" dt="2025-02-26T07:33:51.820" v="345" actId="207"/>
        <pc:sldMkLst>
          <pc:docMk/>
          <pc:sldMk cId="3524577291" sldId="537"/>
        </pc:sldMkLst>
      </pc:sldChg>
      <pc:sldChg chg="modSp add mod">
        <pc:chgData name="Samuel Mati" userId="61946645-110e-412f-9a0d-1e20afb5a06b" providerId="ADAL" clId="{E780AC83-211E-4106-9666-6BF0738CE5EC}" dt="2025-02-26T07:34:43.366" v="353" actId="20577"/>
        <pc:sldMkLst>
          <pc:docMk/>
          <pc:sldMk cId="4236178011" sldId="538"/>
        </pc:sldMkLst>
      </pc:sldChg>
      <pc:sldChg chg="modSp add mod">
        <pc:chgData name="Samuel Mati" userId="61946645-110e-412f-9a0d-1e20afb5a06b" providerId="ADAL" clId="{E780AC83-211E-4106-9666-6BF0738CE5EC}" dt="2025-02-26T07:35:13.576" v="359" actId="15"/>
        <pc:sldMkLst>
          <pc:docMk/>
          <pc:sldMk cId="1767885780" sldId="539"/>
        </pc:sldMkLst>
      </pc:sldChg>
      <pc:sldChg chg="addSp delSp modSp add mod">
        <pc:chgData name="Samuel Mati" userId="61946645-110e-412f-9a0d-1e20afb5a06b" providerId="ADAL" clId="{E780AC83-211E-4106-9666-6BF0738CE5EC}" dt="2025-02-26T07:47:33.710" v="382" actId="14100"/>
        <pc:sldMkLst>
          <pc:docMk/>
          <pc:sldMk cId="2556474869" sldId="540"/>
        </pc:sldMkLst>
      </pc:sldChg>
      <pc:sldChg chg="delSp modSp add mod">
        <pc:chgData name="Samuel Mati" userId="61946645-110e-412f-9a0d-1e20afb5a06b" providerId="ADAL" clId="{E780AC83-211E-4106-9666-6BF0738CE5EC}" dt="2025-03-17T08:22:19.694" v="642" actId="113"/>
        <pc:sldMkLst>
          <pc:docMk/>
          <pc:sldMk cId="3052680220" sldId="541"/>
        </pc:sldMkLst>
      </pc:sldChg>
      <pc:sldChg chg="modSp add mod">
        <pc:chgData name="Samuel Mati" userId="61946645-110e-412f-9a0d-1e20afb5a06b" providerId="ADAL" clId="{E780AC83-211E-4106-9666-6BF0738CE5EC}" dt="2025-02-26T07:51:20.544" v="418" actId="15"/>
        <pc:sldMkLst>
          <pc:docMk/>
          <pc:sldMk cId="2288979616" sldId="542"/>
        </pc:sldMkLst>
      </pc:sldChg>
      <pc:sldChg chg="modSp add mod">
        <pc:chgData name="Samuel Mati" userId="61946645-110e-412f-9a0d-1e20afb5a06b" providerId="ADAL" clId="{E780AC83-211E-4106-9666-6BF0738CE5EC}" dt="2025-02-26T07:52:01.527" v="428" actId="5793"/>
        <pc:sldMkLst>
          <pc:docMk/>
          <pc:sldMk cId="3292379762" sldId="543"/>
        </pc:sldMkLst>
      </pc:sldChg>
      <pc:sldChg chg="modSp add mod">
        <pc:chgData name="Samuel Mati" userId="61946645-110e-412f-9a0d-1e20afb5a06b" providerId="ADAL" clId="{E780AC83-211E-4106-9666-6BF0738CE5EC}" dt="2025-02-26T07:52:35.682" v="435" actId="15"/>
        <pc:sldMkLst>
          <pc:docMk/>
          <pc:sldMk cId="1524024009" sldId="544"/>
        </pc:sldMkLst>
      </pc:sldChg>
      <pc:sldChg chg="addSp delSp modSp add mod">
        <pc:chgData name="Samuel Mati" userId="61946645-110e-412f-9a0d-1e20afb5a06b" providerId="ADAL" clId="{E780AC83-211E-4106-9666-6BF0738CE5EC}" dt="2025-03-14T08:07:45.594" v="641" actId="1036"/>
        <pc:sldMkLst>
          <pc:docMk/>
          <pc:sldMk cId="2527028248" sldId="545"/>
        </pc:sldMkLst>
      </pc:sldChg>
      <pc:sldChg chg="modSp add mod">
        <pc:chgData name="Samuel Mati" userId="61946645-110e-412f-9a0d-1e20afb5a06b" providerId="ADAL" clId="{E780AC83-211E-4106-9666-6BF0738CE5EC}" dt="2025-02-26T07:56:26.520" v="465" actId="207"/>
        <pc:sldMkLst>
          <pc:docMk/>
          <pc:sldMk cId="3313891051" sldId="546"/>
        </pc:sldMkLst>
      </pc:sldChg>
      <pc:sldChg chg="modSp add mod">
        <pc:chgData name="Samuel Mati" userId="61946645-110e-412f-9a0d-1e20afb5a06b" providerId="ADAL" clId="{E780AC83-211E-4106-9666-6BF0738CE5EC}" dt="2025-02-26T07:57:13.065" v="475" actId="207"/>
        <pc:sldMkLst>
          <pc:docMk/>
          <pc:sldMk cId="2008169417" sldId="547"/>
        </pc:sldMkLst>
      </pc:sldChg>
      <pc:sldChg chg="modSp add mod">
        <pc:chgData name="Samuel Mati" userId="61946645-110e-412f-9a0d-1e20afb5a06b" providerId="ADAL" clId="{E780AC83-211E-4106-9666-6BF0738CE5EC}" dt="2025-02-26T07:58:04.789" v="489" actId="15"/>
        <pc:sldMkLst>
          <pc:docMk/>
          <pc:sldMk cId="565732470" sldId="548"/>
        </pc:sldMkLst>
      </pc:sldChg>
      <pc:sldChg chg="addSp modSp add mod">
        <pc:chgData name="Samuel Mati" userId="61946645-110e-412f-9a0d-1e20afb5a06b" providerId="ADAL" clId="{E780AC83-211E-4106-9666-6BF0738CE5EC}" dt="2025-02-26T08:10:23.953" v="541" actId="207"/>
        <pc:sldMkLst>
          <pc:docMk/>
          <pc:sldMk cId="37644629" sldId="549"/>
        </pc:sldMkLst>
      </pc:sldChg>
      <pc:sldChg chg="modSp add mod">
        <pc:chgData name="Samuel Mati" userId="61946645-110e-412f-9a0d-1e20afb5a06b" providerId="ADAL" clId="{E780AC83-211E-4106-9666-6BF0738CE5EC}" dt="2025-02-26T08:11:21.693" v="556" actId="20577"/>
        <pc:sldMkLst>
          <pc:docMk/>
          <pc:sldMk cId="4131210467" sldId="550"/>
        </pc:sldMkLst>
      </pc:sldChg>
      <pc:sldChg chg="modSp add mod">
        <pc:chgData name="Samuel Mati" userId="61946645-110e-412f-9a0d-1e20afb5a06b" providerId="ADAL" clId="{E780AC83-211E-4106-9666-6BF0738CE5EC}" dt="2025-02-26T08:12:59.554" v="578" actId="113"/>
        <pc:sldMkLst>
          <pc:docMk/>
          <pc:sldMk cId="3513313633" sldId="551"/>
        </pc:sldMkLst>
      </pc:sldChg>
      <pc:sldChg chg="modSp add mod">
        <pc:chgData name="Samuel Mati" userId="61946645-110e-412f-9a0d-1e20afb5a06b" providerId="ADAL" clId="{E780AC83-211E-4106-9666-6BF0738CE5EC}" dt="2025-02-26T08:13:50.343" v="587" actId="20577"/>
        <pc:sldMkLst>
          <pc:docMk/>
          <pc:sldMk cId="3170465933" sldId="552"/>
        </pc:sldMkLst>
      </pc:sldChg>
      <pc:sldChg chg="add">
        <pc:chgData name="Samuel Mati" userId="61946645-110e-412f-9a0d-1e20afb5a06b" providerId="ADAL" clId="{E780AC83-211E-4106-9666-6BF0738CE5EC}" dt="2025-02-26T08:13:57.447" v="588" actId="2890"/>
        <pc:sldMkLst>
          <pc:docMk/>
          <pc:sldMk cId="4286959116" sldId="553"/>
        </pc:sldMkLst>
      </pc:sldChg>
      <pc:sldChg chg="modSp add mod">
        <pc:chgData name="Samuel Mati" userId="61946645-110e-412f-9a0d-1e20afb5a06b" providerId="ADAL" clId="{E780AC83-211E-4106-9666-6BF0738CE5EC}" dt="2025-02-26T08:34:10.088" v="603" actId="15"/>
        <pc:sldMkLst>
          <pc:docMk/>
          <pc:sldMk cId="1990241054" sldId="554"/>
        </pc:sldMkLst>
      </pc:sldChg>
      <pc:sldChg chg="add">
        <pc:chgData name="Samuel Mati" userId="61946645-110e-412f-9a0d-1e20afb5a06b" providerId="ADAL" clId="{E780AC83-211E-4106-9666-6BF0738CE5EC}" dt="2025-02-26T08:34:12.340" v="604" actId="2890"/>
        <pc:sldMkLst>
          <pc:docMk/>
          <pc:sldMk cId="2969532786" sldId="555"/>
        </pc:sldMkLst>
      </pc:sldChg>
      <pc:sldChg chg="modSp add mod">
        <pc:chgData name="Samuel Mati" userId="61946645-110e-412f-9a0d-1e20afb5a06b" providerId="ADAL" clId="{E780AC83-211E-4106-9666-6BF0738CE5EC}" dt="2025-02-26T08:34:52.125" v="613" actId="20577"/>
        <pc:sldMkLst>
          <pc:docMk/>
          <pc:sldMk cId="2671023543" sldId="556"/>
        </pc:sldMkLst>
      </pc:sldChg>
      <pc:sldChg chg="modSp add mod">
        <pc:chgData name="Samuel Mati" userId="61946645-110e-412f-9a0d-1e20afb5a06b" providerId="ADAL" clId="{E780AC83-211E-4106-9666-6BF0738CE5EC}" dt="2025-02-26T08:35:37.970" v="623" actId="15"/>
        <pc:sldMkLst>
          <pc:docMk/>
          <pc:sldMk cId="857326250" sldId="557"/>
        </pc:sldMkLst>
      </pc:sldChg>
      <pc:sldChg chg="addSp delSp modSp add mod">
        <pc:chgData name="Samuel Mati" userId="61946645-110e-412f-9a0d-1e20afb5a06b" providerId="ADAL" clId="{E780AC83-211E-4106-9666-6BF0738CE5EC}" dt="2025-02-26T08:47:57.010" v="634" actId="1076"/>
        <pc:sldMkLst>
          <pc:docMk/>
          <pc:sldMk cId="3846827739" sldId="558"/>
        </pc:sldMkLst>
      </pc:sldChg>
    </pc:docChg>
  </pc:docChgLst>
  <pc:docChgLst>
    <pc:chgData name="Samuel Mati" userId="61946645-110e-412f-9a0d-1e20afb5a06b" providerId="ADAL" clId="{162AC395-D242-4AF7-9EA1-9D30A7DD68FE}"/>
    <pc:docChg chg="undo custSel addSld delSld modSld">
      <pc:chgData name="Samuel Mati" userId="61946645-110e-412f-9a0d-1e20afb5a06b" providerId="ADAL" clId="{162AC395-D242-4AF7-9EA1-9D30A7DD68FE}" dt="2025-04-08T11:01:08.555" v="384" actId="692"/>
      <pc:docMkLst>
        <pc:docMk/>
      </pc:docMkLst>
      <pc:sldChg chg="modSp mod setBg">
        <pc:chgData name="Samuel Mati" userId="61946645-110e-412f-9a0d-1e20afb5a06b" providerId="ADAL" clId="{162AC395-D242-4AF7-9EA1-9D30A7DD68FE}" dt="2025-04-08T11:01:08.555" v="384" actId="692"/>
        <pc:sldMkLst>
          <pc:docMk/>
          <pc:sldMk cId="3053637734" sldId="256"/>
        </pc:sldMkLst>
        <pc:spChg chg="mod">
          <ac:chgData name="Samuel Mati" userId="61946645-110e-412f-9a0d-1e20afb5a06b" providerId="ADAL" clId="{162AC395-D242-4AF7-9EA1-9D30A7DD68FE}" dt="2025-04-08T11:01:08.555" v="384" actId="692"/>
          <ac:spMkLst>
            <pc:docMk/>
            <pc:sldMk cId="3053637734" sldId="256"/>
            <ac:spMk id="4" creationId="{5CE79F97-640B-ECB7-0B32-7FDC4085FFAC}"/>
          </ac:spMkLst>
        </pc:spChg>
      </pc:sldChg>
      <pc:sldChg chg="modSp mod">
        <pc:chgData name="Samuel Mati" userId="61946645-110e-412f-9a0d-1e20afb5a06b" providerId="ADAL" clId="{162AC395-D242-4AF7-9EA1-9D30A7DD68FE}" dt="2025-04-08T10:19:36.507" v="125" actId="207"/>
        <pc:sldMkLst>
          <pc:docMk/>
          <pc:sldMk cId="2225374176" sldId="523"/>
        </pc:sldMkLst>
        <pc:spChg chg="mod">
          <ac:chgData name="Samuel Mati" userId="61946645-110e-412f-9a0d-1e20afb5a06b" providerId="ADAL" clId="{162AC395-D242-4AF7-9EA1-9D30A7DD68FE}" dt="2025-04-08T10:19:36.507" v="125" actId="207"/>
          <ac:spMkLst>
            <pc:docMk/>
            <pc:sldMk cId="2225374176" sldId="523"/>
            <ac:spMk id="9" creationId="{00000000-0000-0000-0000-000000000000}"/>
          </ac:spMkLst>
        </pc:spChg>
      </pc:sldChg>
      <pc:sldChg chg="modSp mod">
        <pc:chgData name="Samuel Mati" userId="61946645-110e-412f-9a0d-1e20afb5a06b" providerId="ADAL" clId="{162AC395-D242-4AF7-9EA1-9D30A7DD68FE}" dt="2025-04-08T10:27:27.852" v="184" actId="14100"/>
        <pc:sldMkLst>
          <pc:docMk/>
          <pc:sldMk cId="1768806402" sldId="524"/>
        </pc:sldMkLst>
        <pc:spChg chg="mod">
          <ac:chgData name="Samuel Mati" userId="61946645-110e-412f-9a0d-1e20afb5a06b" providerId="ADAL" clId="{162AC395-D242-4AF7-9EA1-9D30A7DD68FE}" dt="2025-04-08T10:27:27.852" v="184" actId="14100"/>
          <ac:spMkLst>
            <pc:docMk/>
            <pc:sldMk cId="1768806402" sldId="524"/>
            <ac:spMk id="6" creationId="{D4D8922A-576A-8375-1C46-97C4E3F08B0F}"/>
          </ac:spMkLst>
        </pc:spChg>
        <pc:spChg chg="mod">
          <ac:chgData name="Samuel Mati" userId="61946645-110e-412f-9a0d-1e20afb5a06b" providerId="ADAL" clId="{162AC395-D242-4AF7-9EA1-9D30A7DD68FE}" dt="2025-04-08T10:20:54.495" v="133" actId="20577"/>
          <ac:spMkLst>
            <pc:docMk/>
            <pc:sldMk cId="1768806402" sldId="524"/>
            <ac:spMk id="10" creationId="{0D6EDF0E-5D08-01B4-2577-F4DE9695D4C5}"/>
          </ac:spMkLst>
        </pc:spChg>
      </pc:sldChg>
      <pc:sldChg chg="addSp delSp modSp mod">
        <pc:chgData name="Samuel Mati" userId="61946645-110e-412f-9a0d-1e20afb5a06b" providerId="ADAL" clId="{162AC395-D242-4AF7-9EA1-9D30A7DD68FE}" dt="2025-04-08T10:27:38.155" v="186"/>
        <pc:sldMkLst>
          <pc:docMk/>
          <pc:sldMk cId="3928248443" sldId="525"/>
        </pc:sldMkLst>
        <pc:spChg chg="add mod">
          <ac:chgData name="Samuel Mati" userId="61946645-110e-412f-9a0d-1e20afb5a06b" providerId="ADAL" clId="{162AC395-D242-4AF7-9EA1-9D30A7DD68FE}" dt="2025-04-08T10:27:38.155" v="186"/>
          <ac:spMkLst>
            <pc:docMk/>
            <pc:sldMk cId="3928248443" sldId="525"/>
            <ac:spMk id="3" creationId="{8E20BABE-E740-D1EA-735C-0BB2029A5A81}"/>
          </ac:spMkLst>
        </pc:spChg>
        <pc:spChg chg="del">
          <ac:chgData name="Samuel Mati" userId="61946645-110e-412f-9a0d-1e20afb5a06b" providerId="ADAL" clId="{162AC395-D242-4AF7-9EA1-9D30A7DD68FE}" dt="2025-04-08T10:27:37.667" v="185" actId="478"/>
          <ac:spMkLst>
            <pc:docMk/>
            <pc:sldMk cId="3928248443" sldId="525"/>
            <ac:spMk id="6" creationId="{556478C7-8B23-EBB6-B687-7BE94CDC6A8A}"/>
          </ac:spMkLst>
        </pc:spChg>
        <pc:spChg chg="mod">
          <ac:chgData name="Samuel Mati" userId="61946645-110e-412f-9a0d-1e20afb5a06b" providerId="ADAL" clId="{162AC395-D242-4AF7-9EA1-9D30A7DD68FE}" dt="2025-04-08T10:21:44.815" v="143" actId="207"/>
          <ac:spMkLst>
            <pc:docMk/>
            <pc:sldMk cId="3928248443" sldId="525"/>
            <ac:spMk id="10" creationId="{9136B1E4-D094-B000-B3AD-2B1031BF64B4}"/>
          </ac:spMkLst>
        </pc:spChg>
      </pc:sldChg>
      <pc:sldChg chg="addSp delSp modSp mod">
        <pc:chgData name="Samuel Mati" userId="61946645-110e-412f-9a0d-1e20afb5a06b" providerId="ADAL" clId="{162AC395-D242-4AF7-9EA1-9D30A7DD68FE}" dt="2025-04-08T10:28:45.900" v="188"/>
        <pc:sldMkLst>
          <pc:docMk/>
          <pc:sldMk cId="2057622958" sldId="526"/>
        </pc:sldMkLst>
        <pc:spChg chg="add mod">
          <ac:chgData name="Samuel Mati" userId="61946645-110e-412f-9a0d-1e20afb5a06b" providerId="ADAL" clId="{162AC395-D242-4AF7-9EA1-9D30A7DD68FE}" dt="2025-04-08T10:22:10.562" v="145"/>
          <ac:spMkLst>
            <pc:docMk/>
            <pc:sldMk cId="2057622958" sldId="526"/>
            <ac:spMk id="4" creationId="{344C35D2-EDEE-9526-94E4-CE36AC8D5665}"/>
          </ac:spMkLst>
        </pc:spChg>
        <pc:spChg chg="del">
          <ac:chgData name="Samuel Mati" userId="61946645-110e-412f-9a0d-1e20afb5a06b" providerId="ADAL" clId="{162AC395-D242-4AF7-9EA1-9D30A7DD68FE}" dt="2025-04-08T10:28:45.329" v="187" actId="478"/>
          <ac:spMkLst>
            <pc:docMk/>
            <pc:sldMk cId="2057622958" sldId="526"/>
            <ac:spMk id="6" creationId="{C596765C-4009-C8D1-2C4C-EEAA7AEE2207}"/>
          </ac:spMkLst>
        </pc:spChg>
        <pc:spChg chg="add mod">
          <ac:chgData name="Samuel Mati" userId="61946645-110e-412f-9a0d-1e20afb5a06b" providerId="ADAL" clId="{162AC395-D242-4AF7-9EA1-9D30A7DD68FE}" dt="2025-04-08T10:22:19.911" v="148"/>
          <ac:spMkLst>
            <pc:docMk/>
            <pc:sldMk cId="2057622958" sldId="526"/>
            <ac:spMk id="9" creationId="{29ACBEEC-8813-BE5F-7208-8207EC5594EB}"/>
          </ac:spMkLst>
        </pc:spChg>
        <pc:spChg chg="add del mod">
          <ac:chgData name="Samuel Mati" userId="61946645-110e-412f-9a0d-1e20afb5a06b" providerId="ADAL" clId="{162AC395-D242-4AF7-9EA1-9D30A7DD68FE}" dt="2025-04-08T10:24:49.894" v="175" actId="207"/>
          <ac:spMkLst>
            <pc:docMk/>
            <pc:sldMk cId="2057622958" sldId="526"/>
            <ac:spMk id="10" creationId="{4B6F024F-6844-BD76-BDC4-C7E92E0BBFEC}"/>
          </ac:spMkLst>
        </pc:spChg>
        <pc:spChg chg="add mod">
          <ac:chgData name="Samuel Mati" userId="61946645-110e-412f-9a0d-1e20afb5a06b" providerId="ADAL" clId="{162AC395-D242-4AF7-9EA1-9D30A7DD68FE}" dt="2025-04-08T10:28:45.900" v="188"/>
          <ac:spMkLst>
            <pc:docMk/>
            <pc:sldMk cId="2057622958" sldId="526"/>
            <ac:spMk id="18" creationId="{664D1E06-AFCB-EB97-420F-93CED11407A7}"/>
          </ac:spMkLst>
        </pc:spChg>
        <pc:graphicFrameChg chg="add mod">
          <ac:chgData name="Samuel Mati" userId="61946645-110e-412f-9a0d-1e20afb5a06b" providerId="ADAL" clId="{162AC395-D242-4AF7-9EA1-9D30A7DD68FE}" dt="2025-04-08T10:22:08.749" v="144"/>
          <ac:graphicFrameMkLst>
            <pc:docMk/>
            <pc:sldMk cId="2057622958" sldId="526"/>
            <ac:graphicFrameMk id="3" creationId="{CE19E69B-D9A6-AB86-C6EF-91057AA7EB21}"/>
          </ac:graphicFrameMkLst>
        </pc:graphicFrameChg>
        <pc:graphicFrameChg chg="add mod">
          <ac:chgData name="Samuel Mati" userId="61946645-110e-412f-9a0d-1e20afb5a06b" providerId="ADAL" clId="{162AC395-D242-4AF7-9EA1-9D30A7DD68FE}" dt="2025-04-08T10:22:18.246" v="147"/>
          <ac:graphicFrameMkLst>
            <pc:docMk/>
            <pc:sldMk cId="2057622958" sldId="526"/>
            <ac:graphicFrameMk id="8" creationId="{5B784F94-6BBB-0DF8-325B-7E276079C3D4}"/>
          </ac:graphicFrameMkLst>
        </pc:graphicFrameChg>
        <pc:graphicFrameChg chg="add mod">
          <ac:chgData name="Samuel Mati" userId="61946645-110e-412f-9a0d-1e20afb5a06b" providerId="ADAL" clId="{162AC395-D242-4AF7-9EA1-9D30A7DD68FE}" dt="2025-04-08T10:22:56.492" v="156"/>
          <ac:graphicFrameMkLst>
            <pc:docMk/>
            <pc:sldMk cId="2057622958" sldId="526"/>
            <ac:graphicFrameMk id="11" creationId="{EBD0609F-33CD-6CD2-E3C3-363EE63AD32F}"/>
          </ac:graphicFrameMkLst>
        </pc:graphicFrameChg>
        <pc:graphicFrameChg chg="add mod">
          <ac:chgData name="Samuel Mati" userId="61946645-110e-412f-9a0d-1e20afb5a06b" providerId="ADAL" clId="{162AC395-D242-4AF7-9EA1-9D30A7DD68FE}" dt="2025-04-08T10:22:56.492" v="156"/>
          <ac:graphicFrameMkLst>
            <pc:docMk/>
            <pc:sldMk cId="2057622958" sldId="526"/>
            <ac:graphicFrameMk id="12" creationId="{061FEE43-6399-CF0E-D345-C843DD794481}"/>
          </ac:graphicFrameMkLst>
        </pc:graphicFrameChg>
        <pc:graphicFrameChg chg="add mod">
          <ac:chgData name="Samuel Mati" userId="61946645-110e-412f-9a0d-1e20afb5a06b" providerId="ADAL" clId="{162AC395-D242-4AF7-9EA1-9D30A7DD68FE}" dt="2025-04-08T10:22:56.492" v="156"/>
          <ac:graphicFrameMkLst>
            <pc:docMk/>
            <pc:sldMk cId="2057622958" sldId="526"/>
            <ac:graphicFrameMk id="13" creationId="{A127AD98-F200-A8A7-C6EA-25B71AAE710B}"/>
          </ac:graphicFrameMkLst>
        </pc:graphicFrameChg>
        <pc:graphicFrameChg chg="add mod">
          <ac:chgData name="Samuel Mati" userId="61946645-110e-412f-9a0d-1e20afb5a06b" providerId="ADAL" clId="{162AC395-D242-4AF7-9EA1-9D30A7DD68FE}" dt="2025-04-08T10:22:56.492" v="156"/>
          <ac:graphicFrameMkLst>
            <pc:docMk/>
            <pc:sldMk cId="2057622958" sldId="526"/>
            <ac:graphicFrameMk id="14" creationId="{3E25BB92-7A7A-C91D-9A68-814BDB3C3171}"/>
          </ac:graphicFrameMkLst>
        </pc:graphicFrameChg>
        <pc:graphicFrameChg chg="add mod">
          <ac:chgData name="Samuel Mati" userId="61946645-110e-412f-9a0d-1e20afb5a06b" providerId="ADAL" clId="{162AC395-D242-4AF7-9EA1-9D30A7DD68FE}" dt="2025-04-08T10:22:56.492" v="156"/>
          <ac:graphicFrameMkLst>
            <pc:docMk/>
            <pc:sldMk cId="2057622958" sldId="526"/>
            <ac:graphicFrameMk id="15" creationId="{6A546D38-0DB1-0B53-3E59-44B559D47A8C}"/>
          </ac:graphicFrameMkLst>
        </pc:graphicFrameChg>
        <pc:graphicFrameChg chg="add mod modGraphic">
          <ac:chgData name="Samuel Mati" userId="61946645-110e-412f-9a0d-1e20afb5a06b" providerId="ADAL" clId="{162AC395-D242-4AF7-9EA1-9D30A7DD68FE}" dt="2025-04-08T10:23:04.637" v="160" actId="14100"/>
          <ac:graphicFrameMkLst>
            <pc:docMk/>
            <pc:sldMk cId="2057622958" sldId="526"/>
            <ac:graphicFrameMk id="16" creationId="{35CC4545-5391-FC3B-383D-0ADDB5521E24}"/>
          </ac:graphicFrameMkLst>
        </pc:graphicFrameChg>
        <pc:graphicFrameChg chg="add mod modGraphic">
          <ac:chgData name="Samuel Mati" userId="61946645-110e-412f-9a0d-1e20afb5a06b" providerId="ADAL" clId="{162AC395-D242-4AF7-9EA1-9D30A7DD68FE}" dt="2025-04-08T10:24:36.371" v="171" actId="207"/>
          <ac:graphicFrameMkLst>
            <pc:docMk/>
            <pc:sldMk cId="2057622958" sldId="526"/>
            <ac:graphicFrameMk id="17" creationId="{3B8B4A9B-AFB4-9F11-869C-50EA6BD0FF91}"/>
          </ac:graphicFrameMkLst>
        </pc:graphicFrameChg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2208484147" sldId="530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4024807589" sldId="531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2950415054" sldId="532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790222475" sldId="533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229555983" sldId="534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498250409" sldId="535"/>
        </pc:sldMkLst>
      </pc:sldChg>
      <pc:sldChg chg="addSp delSp modSp mod">
        <pc:chgData name="Samuel Mati" userId="61946645-110e-412f-9a0d-1e20afb5a06b" providerId="ADAL" clId="{162AC395-D242-4AF7-9EA1-9D30A7DD68FE}" dt="2025-04-08T10:40:52.929" v="281" actId="962"/>
        <pc:sldMkLst>
          <pc:docMk/>
          <pc:sldMk cId="1659453794" sldId="536"/>
        </pc:sldMkLst>
        <pc:spChg chg="add mod">
          <ac:chgData name="Samuel Mati" userId="61946645-110e-412f-9a0d-1e20afb5a06b" providerId="ADAL" clId="{162AC395-D242-4AF7-9EA1-9D30A7DD68FE}" dt="2025-04-08T10:37:56.382" v="251" actId="164"/>
          <ac:spMkLst>
            <pc:docMk/>
            <pc:sldMk cId="1659453794" sldId="536"/>
            <ac:spMk id="3" creationId="{87FEB768-1044-3648-164C-D28F4ACB01C7}"/>
          </ac:spMkLst>
        </pc:spChg>
        <pc:spChg chg="mod">
          <ac:chgData name="Samuel Mati" userId="61946645-110e-412f-9a0d-1e20afb5a06b" providerId="ADAL" clId="{162AC395-D242-4AF7-9EA1-9D30A7DD68FE}" dt="2025-04-08T10:38:15.250" v="265" actId="20577"/>
          <ac:spMkLst>
            <pc:docMk/>
            <pc:sldMk cId="1659453794" sldId="536"/>
            <ac:spMk id="6" creationId="{9C390C70-D498-0564-7D9C-F6FBC93442A4}"/>
          </ac:spMkLst>
        </pc:spChg>
        <pc:grpChg chg="add del mod">
          <ac:chgData name="Samuel Mati" userId="61946645-110e-412f-9a0d-1e20afb5a06b" providerId="ADAL" clId="{162AC395-D242-4AF7-9EA1-9D30A7DD68FE}" dt="2025-04-08T10:39:18.858" v="266" actId="478"/>
          <ac:grpSpMkLst>
            <pc:docMk/>
            <pc:sldMk cId="1659453794" sldId="536"/>
            <ac:grpSpMk id="8" creationId="{F1A1EBA7-1F8D-9619-4DB5-7D9C22AD7B41}"/>
          </ac:grpSpMkLst>
        </pc:grpChg>
        <pc:picChg chg="mod">
          <ac:chgData name="Samuel Mati" userId="61946645-110e-412f-9a0d-1e20afb5a06b" providerId="ADAL" clId="{162AC395-D242-4AF7-9EA1-9D30A7DD68FE}" dt="2025-04-08T10:37:56.382" v="251" actId="164"/>
          <ac:picMkLst>
            <pc:docMk/>
            <pc:sldMk cId="1659453794" sldId="536"/>
            <ac:picMk id="4" creationId="{723E939F-F645-65D3-B869-35D1B6885DF4}"/>
          </ac:picMkLst>
        </pc:picChg>
        <pc:picChg chg="add del mod">
          <ac:chgData name="Samuel Mati" userId="61946645-110e-412f-9a0d-1e20afb5a06b" providerId="ADAL" clId="{162AC395-D242-4AF7-9EA1-9D30A7DD68FE}" dt="2025-04-08T10:39:40.556" v="273" actId="478"/>
          <ac:picMkLst>
            <pc:docMk/>
            <pc:sldMk cId="1659453794" sldId="536"/>
            <ac:picMk id="10" creationId="{4AA69379-CBAE-1C4C-6A0D-28C2B15FA227}"/>
          </ac:picMkLst>
        </pc:picChg>
        <pc:picChg chg="add mod">
          <ac:chgData name="Samuel Mati" userId="61946645-110e-412f-9a0d-1e20afb5a06b" providerId="ADAL" clId="{162AC395-D242-4AF7-9EA1-9D30A7DD68FE}" dt="2025-04-08T10:40:52.929" v="281" actId="962"/>
          <ac:picMkLst>
            <pc:docMk/>
            <pc:sldMk cId="1659453794" sldId="536"/>
            <ac:picMk id="12" creationId="{FAAAE716-BDF3-4E2A-F801-AEAFA5F3ACF5}"/>
          </ac:picMkLst>
        </pc:picChg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524577291" sldId="537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4236178011" sldId="538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1767885780" sldId="539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2556474869" sldId="540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052680220" sldId="541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2288979616" sldId="542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292379762" sldId="543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1524024009" sldId="544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2527028248" sldId="545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313891051" sldId="546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2008169417" sldId="547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565732470" sldId="548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7644629" sldId="549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4131210467" sldId="550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513313633" sldId="551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170465933" sldId="552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4286959116" sldId="553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1990241054" sldId="554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2969532786" sldId="555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2671023543" sldId="556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857326250" sldId="557"/>
        </pc:sldMkLst>
      </pc:sldChg>
      <pc:sldChg chg="del">
        <pc:chgData name="Samuel Mati" userId="61946645-110e-412f-9a0d-1e20afb5a06b" providerId="ADAL" clId="{162AC395-D242-4AF7-9EA1-9D30A7DD68FE}" dt="2025-04-08T10:35:58.540" v="226" actId="2696"/>
        <pc:sldMkLst>
          <pc:docMk/>
          <pc:sldMk cId="3846827739" sldId="558"/>
        </pc:sldMkLst>
      </pc:sldChg>
      <pc:sldChg chg="modSp add mod">
        <pc:chgData name="Samuel Mati" userId="61946645-110e-412f-9a0d-1e20afb5a06b" providerId="ADAL" clId="{162AC395-D242-4AF7-9EA1-9D30A7DD68FE}" dt="2025-04-08T10:20:24.862" v="130" actId="2710"/>
        <pc:sldMkLst>
          <pc:docMk/>
          <pc:sldMk cId="2334053422" sldId="559"/>
        </pc:sldMkLst>
        <pc:spChg chg="mod">
          <ac:chgData name="Samuel Mati" userId="61946645-110e-412f-9a0d-1e20afb5a06b" providerId="ADAL" clId="{162AC395-D242-4AF7-9EA1-9D30A7DD68FE}" dt="2025-04-08T10:20:24.862" v="130" actId="2710"/>
          <ac:spMkLst>
            <pc:docMk/>
            <pc:sldMk cId="2334053422" sldId="559"/>
            <ac:spMk id="9" creationId="{25C41FE6-1518-3D83-BDC1-319F897535F4}"/>
          </ac:spMkLst>
        </pc:spChg>
      </pc:sldChg>
      <pc:sldChg chg="delSp modSp add mod">
        <pc:chgData name="Samuel Mati" userId="61946645-110e-412f-9a0d-1e20afb5a06b" providerId="ADAL" clId="{162AC395-D242-4AF7-9EA1-9D30A7DD68FE}" dt="2025-04-08T10:30:33.038" v="219" actId="11"/>
        <pc:sldMkLst>
          <pc:docMk/>
          <pc:sldMk cId="3391643185" sldId="560"/>
        </pc:sldMkLst>
        <pc:spChg chg="mod">
          <ac:chgData name="Samuel Mati" userId="61946645-110e-412f-9a0d-1e20afb5a06b" providerId="ADAL" clId="{162AC395-D242-4AF7-9EA1-9D30A7DD68FE}" dt="2025-04-08T10:30:33.038" v="219" actId="11"/>
          <ac:spMkLst>
            <pc:docMk/>
            <pc:sldMk cId="3391643185" sldId="560"/>
            <ac:spMk id="10" creationId="{E84092F2-4FF0-7F39-6327-05FBC3A806E4}"/>
          </ac:spMkLst>
        </pc:spChg>
        <pc:spChg chg="mod">
          <ac:chgData name="Samuel Mati" userId="61946645-110e-412f-9a0d-1e20afb5a06b" providerId="ADAL" clId="{162AC395-D242-4AF7-9EA1-9D30A7DD68FE}" dt="2025-04-08T10:29:04.725" v="208" actId="20577"/>
          <ac:spMkLst>
            <pc:docMk/>
            <pc:sldMk cId="3391643185" sldId="560"/>
            <ac:spMk id="18" creationId="{F7204702-A941-3A0C-7CF0-68C16D2BCDAF}"/>
          </ac:spMkLst>
        </pc:spChg>
        <pc:graphicFrameChg chg="del">
          <ac:chgData name="Samuel Mati" userId="61946645-110e-412f-9a0d-1e20afb5a06b" providerId="ADAL" clId="{162AC395-D242-4AF7-9EA1-9D30A7DD68FE}" dt="2025-04-08T10:29:08.792" v="209" actId="478"/>
          <ac:graphicFrameMkLst>
            <pc:docMk/>
            <pc:sldMk cId="3391643185" sldId="560"/>
            <ac:graphicFrameMk id="17" creationId="{8EFD5363-B4FC-60B0-4187-1D569494A79E}"/>
          </ac:graphicFrameMkLst>
        </pc:graphicFrameChg>
      </pc:sldChg>
      <pc:sldChg chg="modSp add mod">
        <pc:chgData name="Samuel Mati" userId="61946645-110e-412f-9a0d-1e20afb5a06b" providerId="ADAL" clId="{162AC395-D242-4AF7-9EA1-9D30A7DD68FE}" dt="2025-04-08T10:41:14.206" v="283" actId="2710"/>
        <pc:sldMkLst>
          <pc:docMk/>
          <pc:sldMk cId="3127036060" sldId="561"/>
        </pc:sldMkLst>
        <pc:spChg chg="mod">
          <ac:chgData name="Samuel Mati" userId="61946645-110e-412f-9a0d-1e20afb5a06b" providerId="ADAL" clId="{162AC395-D242-4AF7-9EA1-9D30A7DD68FE}" dt="2025-04-08T10:41:14.206" v="283" actId="2710"/>
          <ac:spMkLst>
            <pc:docMk/>
            <pc:sldMk cId="3127036060" sldId="561"/>
            <ac:spMk id="10" creationId="{8158D919-4CC6-7CCE-A64E-9FCE4B969C55}"/>
          </ac:spMkLst>
        </pc:spChg>
      </pc:sldChg>
    </pc:docChg>
  </pc:docChgLst>
  <pc:docChgLst>
    <pc:chgData name="Samuel Mati" userId="61946645-110e-412f-9a0d-1e20afb5a06b" providerId="ADAL" clId="{A2A5A02C-AF2A-4FE6-B3F7-9A23C97D78E9}"/>
    <pc:docChg chg="custSel delSld modSld">
      <pc:chgData name="Samuel Mati" userId="61946645-110e-412f-9a0d-1e20afb5a06b" providerId="ADAL" clId="{A2A5A02C-AF2A-4FE6-B3F7-9A23C97D78E9}" dt="2025-02-26T06:39:09.579" v="44" actId="207"/>
      <pc:docMkLst>
        <pc:docMk/>
      </pc:docMkLst>
      <pc:sldChg chg="delSp modSp mod">
        <pc:chgData name="Samuel Mati" userId="61946645-110e-412f-9a0d-1e20afb5a06b" providerId="ADAL" clId="{A2A5A02C-AF2A-4FE6-B3F7-9A23C97D78E9}" dt="2025-02-26T06:39:09.579" v="44" actId="207"/>
        <pc:sldMkLst>
          <pc:docMk/>
          <pc:sldMk cId="3053637734" sldId="256"/>
        </pc:sldMkLst>
        <pc:spChg chg="mod">
          <ac:chgData name="Samuel Mati" userId="61946645-110e-412f-9a0d-1e20afb5a06b" providerId="ADAL" clId="{A2A5A02C-AF2A-4FE6-B3F7-9A23C97D78E9}" dt="2025-02-26T06:39:09.579" v="44" actId="207"/>
          <ac:spMkLst>
            <pc:docMk/>
            <pc:sldMk cId="3053637734" sldId="256"/>
            <ac:spMk id="4" creationId="{5CE79F97-640B-ECB7-0B32-7FDC4085FFAC}"/>
          </ac:spMkLst>
        </pc:spChg>
      </pc:sldChg>
      <pc:sldChg chg="del">
        <pc:chgData name="Samuel Mati" userId="61946645-110e-412f-9a0d-1e20afb5a06b" providerId="ADAL" clId="{A2A5A02C-AF2A-4FE6-B3F7-9A23C97D78E9}" dt="2025-02-26T06:38:26.682" v="4" actId="2696"/>
        <pc:sldMkLst>
          <pc:docMk/>
          <pc:sldMk cId="1033000820" sldId="524"/>
        </pc:sldMkLst>
      </pc:sldChg>
      <pc:sldChg chg="del">
        <pc:chgData name="Samuel Mati" userId="61946645-110e-412f-9a0d-1e20afb5a06b" providerId="ADAL" clId="{A2A5A02C-AF2A-4FE6-B3F7-9A23C97D78E9}" dt="2025-02-26T06:38:26.682" v="4" actId="2696"/>
        <pc:sldMkLst>
          <pc:docMk/>
          <pc:sldMk cId="2311766821" sldId="525"/>
        </pc:sldMkLst>
      </pc:sldChg>
      <pc:sldChg chg="del">
        <pc:chgData name="Samuel Mati" userId="61946645-110e-412f-9a0d-1e20afb5a06b" providerId="ADAL" clId="{A2A5A02C-AF2A-4FE6-B3F7-9A23C97D78E9}" dt="2025-02-26T06:38:26.682" v="4" actId="2696"/>
        <pc:sldMkLst>
          <pc:docMk/>
          <pc:sldMk cId="1380287057" sldId="526"/>
        </pc:sldMkLst>
      </pc:sldChg>
      <pc:sldChg chg="del">
        <pc:chgData name="Samuel Mati" userId="61946645-110e-412f-9a0d-1e20afb5a06b" providerId="ADAL" clId="{A2A5A02C-AF2A-4FE6-B3F7-9A23C97D78E9}" dt="2025-02-26T06:38:26.682" v="4" actId="2696"/>
        <pc:sldMkLst>
          <pc:docMk/>
          <pc:sldMk cId="3365795328" sldId="528"/>
        </pc:sldMkLst>
      </pc:sldChg>
      <pc:sldChg chg="del">
        <pc:chgData name="Samuel Mati" userId="61946645-110e-412f-9a0d-1e20afb5a06b" providerId="ADAL" clId="{A2A5A02C-AF2A-4FE6-B3F7-9A23C97D78E9}" dt="2025-02-26T06:38:26.682" v="4" actId="2696"/>
        <pc:sldMkLst>
          <pc:docMk/>
          <pc:sldMk cId="1438361118" sldId="529"/>
        </pc:sldMkLst>
      </pc:sldChg>
      <pc:sldChg chg="del">
        <pc:chgData name="Samuel Mati" userId="61946645-110e-412f-9a0d-1e20afb5a06b" providerId="ADAL" clId="{A2A5A02C-AF2A-4FE6-B3F7-9A23C97D78E9}" dt="2025-02-26T06:38:26.682" v="4" actId="2696"/>
        <pc:sldMkLst>
          <pc:docMk/>
          <pc:sldMk cId="1280694981" sldId="530"/>
        </pc:sldMkLst>
      </pc:sldChg>
      <pc:sldChg chg="del">
        <pc:chgData name="Samuel Mati" userId="61946645-110e-412f-9a0d-1e20afb5a06b" providerId="ADAL" clId="{A2A5A02C-AF2A-4FE6-B3F7-9A23C97D78E9}" dt="2025-02-26T06:38:26.682" v="4" actId="2696"/>
        <pc:sldMkLst>
          <pc:docMk/>
          <pc:sldMk cId="485303868" sldId="531"/>
        </pc:sldMkLst>
      </pc:sldChg>
      <pc:sldChg chg="del">
        <pc:chgData name="Samuel Mati" userId="61946645-110e-412f-9a0d-1e20afb5a06b" providerId="ADAL" clId="{A2A5A02C-AF2A-4FE6-B3F7-9A23C97D78E9}" dt="2025-02-26T06:38:26.682" v="4" actId="2696"/>
        <pc:sldMkLst>
          <pc:docMk/>
          <pc:sldMk cId="2511290720" sldId="532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3823660960" sldId="533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4244318974" sldId="535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3557205206" sldId="536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4146155282" sldId="537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182000509" sldId="538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2564901914" sldId="539"/>
        </pc:sldMkLst>
      </pc:sldChg>
      <pc:sldChg chg="del">
        <pc:chgData name="Samuel Mati" userId="61946645-110e-412f-9a0d-1e20afb5a06b" providerId="ADAL" clId="{A2A5A02C-AF2A-4FE6-B3F7-9A23C97D78E9}" dt="2025-02-26T06:37:56.007" v="2" actId="2696"/>
        <pc:sldMkLst>
          <pc:docMk/>
          <pc:sldMk cId="207449523" sldId="540"/>
        </pc:sldMkLst>
      </pc:sldChg>
      <pc:sldChg chg="del">
        <pc:chgData name="Samuel Mati" userId="61946645-110e-412f-9a0d-1e20afb5a06b" providerId="ADAL" clId="{A2A5A02C-AF2A-4FE6-B3F7-9A23C97D78E9}" dt="2025-02-26T06:37:33.566" v="0" actId="2696"/>
        <pc:sldMkLst>
          <pc:docMk/>
          <pc:sldMk cId="1723183476" sldId="541"/>
        </pc:sldMkLst>
      </pc:sldChg>
      <pc:sldChg chg="del">
        <pc:chgData name="Samuel Mati" userId="61946645-110e-412f-9a0d-1e20afb5a06b" providerId="ADAL" clId="{A2A5A02C-AF2A-4FE6-B3F7-9A23C97D78E9}" dt="2025-02-26T06:37:33.566" v="0" actId="2696"/>
        <pc:sldMkLst>
          <pc:docMk/>
          <pc:sldMk cId="2403828229" sldId="542"/>
        </pc:sldMkLst>
      </pc:sldChg>
      <pc:sldChg chg="del">
        <pc:chgData name="Samuel Mati" userId="61946645-110e-412f-9a0d-1e20afb5a06b" providerId="ADAL" clId="{A2A5A02C-AF2A-4FE6-B3F7-9A23C97D78E9}" dt="2025-02-26T06:37:33.566" v="0" actId="2696"/>
        <pc:sldMkLst>
          <pc:docMk/>
          <pc:sldMk cId="3820503500" sldId="543"/>
        </pc:sldMkLst>
      </pc:sldChg>
      <pc:sldChg chg="del">
        <pc:chgData name="Samuel Mati" userId="61946645-110e-412f-9a0d-1e20afb5a06b" providerId="ADAL" clId="{A2A5A02C-AF2A-4FE6-B3F7-9A23C97D78E9}" dt="2025-02-26T06:37:33.566" v="0" actId="2696"/>
        <pc:sldMkLst>
          <pc:docMk/>
          <pc:sldMk cId="165976779" sldId="544"/>
        </pc:sldMkLst>
      </pc:sldChg>
      <pc:sldChg chg="del">
        <pc:chgData name="Samuel Mati" userId="61946645-110e-412f-9a0d-1e20afb5a06b" providerId="ADAL" clId="{A2A5A02C-AF2A-4FE6-B3F7-9A23C97D78E9}" dt="2025-02-26T06:37:33.566" v="0" actId="2696"/>
        <pc:sldMkLst>
          <pc:docMk/>
          <pc:sldMk cId="2875880831" sldId="545"/>
        </pc:sldMkLst>
      </pc:sldChg>
      <pc:sldChg chg="del">
        <pc:chgData name="Samuel Mati" userId="61946645-110e-412f-9a0d-1e20afb5a06b" providerId="ADAL" clId="{A2A5A02C-AF2A-4FE6-B3F7-9A23C97D78E9}" dt="2025-02-26T06:37:56.007" v="2" actId="2696"/>
        <pc:sldMkLst>
          <pc:docMk/>
          <pc:sldMk cId="347932121" sldId="546"/>
        </pc:sldMkLst>
      </pc:sldChg>
      <pc:sldChg chg="del">
        <pc:chgData name="Samuel Mati" userId="61946645-110e-412f-9a0d-1e20afb5a06b" providerId="ADAL" clId="{A2A5A02C-AF2A-4FE6-B3F7-9A23C97D78E9}" dt="2025-02-26T06:37:47.798" v="1" actId="2696"/>
        <pc:sldMkLst>
          <pc:docMk/>
          <pc:sldMk cId="1717946130" sldId="547"/>
        </pc:sldMkLst>
      </pc:sldChg>
      <pc:sldChg chg="del">
        <pc:chgData name="Samuel Mati" userId="61946645-110e-412f-9a0d-1e20afb5a06b" providerId="ADAL" clId="{A2A5A02C-AF2A-4FE6-B3F7-9A23C97D78E9}" dt="2025-02-26T06:37:47.798" v="1" actId="2696"/>
        <pc:sldMkLst>
          <pc:docMk/>
          <pc:sldMk cId="1880791829" sldId="548"/>
        </pc:sldMkLst>
      </pc:sldChg>
      <pc:sldChg chg="del">
        <pc:chgData name="Samuel Mati" userId="61946645-110e-412f-9a0d-1e20afb5a06b" providerId="ADAL" clId="{A2A5A02C-AF2A-4FE6-B3F7-9A23C97D78E9}" dt="2025-02-26T06:37:47.798" v="1" actId="2696"/>
        <pc:sldMkLst>
          <pc:docMk/>
          <pc:sldMk cId="2925872613" sldId="549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853344720" sldId="551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2131039504" sldId="552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868376319" sldId="553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238208252" sldId="554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4031695619" sldId="555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4034113825" sldId="556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2442124772" sldId="557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409698433" sldId="558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1636429446" sldId="559"/>
        </pc:sldMkLst>
      </pc:sldChg>
      <pc:sldChg chg="del">
        <pc:chgData name="Samuel Mati" userId="61946645-110e-412f-9a0d-1e20afb5a06b" providerId="ADAL" clId="{A2A5A02C-AF2A-4FE6-B3F7-9A23C97D78E9}" dt="2025-02-26T06:37:56.007" v="2" actId="2696"/>
        <pc:sldMkLst>
          <pc:docMk/>
          <pc:sldMk cId="204141804" sldId="560"/>
        </pc:sldMkLst>
      </pc:sldChg>
      <pc:sldChg chg="del">
        <pc:chgData name="Samuel Mati" userId="61946645-110e-412f-9a0d-1e20afb5a06b" providerId="ADAL" clId="{A2A5A02C-AF2A-4FE6-B3F7-9A23C97D78E9}" dt="2025-02-26T06:37:56.007" v="2" actId="2696"/>
        <pc:sldMkLst>
          <pc:docMk/>
          <pc:sldMk cId="2579582081" sldId="561"/>
        </pc:sldMkLst>
      </pc:sldChg>
      <pc:sldChg chg="del">
        <pc:chgData name="Samuel Mati" userId="61946645-110e-412f-9a0d-1e20afb5a06b" providerId="ADAL" clId="{A2A5A02C-AF2A-4FE6-B3F7-9A23C97D78E9}" dt="2025-02-26T06:37:56.007" v="2" actId="2696"/>
        <pc:sldMkLst>
          <pc:docMk/>
          <pc:sldMk cId="327739277" sldId="562"/>
        </pc:sldMkLst>
      </pc:sldChg>
      <pc:sldChg chg="del">
        <pc:chgData name="Samuel Mati" userId="61946645-110e-412f-9a0d-1e20afb5a06b" providerId="ADAL" clId="{A2A5A02C-AF2A-4FE6-B3F7-9A23C97D78E9}" dt="2025-02-26T06:37:56.007" v="2" actId="2696"/>
        <pc:sldMkLst>
          <pc:docMk/>
          <pc:sldMk cId="2433378377" sldId="563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4224679479" sldId="564"/>
        </pc:sldMkLst>
      </pc:sldChg>
      <pc:sldChg chg="del">
        <pc:chgData name="Samuel Mati" userId="61946645-110e-412f-9a0d-1e20afb5a06b" providerId="ADAL" clId="{A2A5A02C-AF2A-4FE6-B3F7-9A23C97D78E9}" dt="2025-02-26T06:38:14.895" v="3" actId="2696"/>
        <pc:sldMkLst>
          <pc:docMk/>
          <pc:sldMk cId="1852346361" sldId="565"/>
        </pc:sldMkLst>
      </pc:sldChg>
      <pc:sldChg chg="del">
        <pc:chgData name="Samuel Mati" userId="61946645-110e-412f-9a0d-1e20afb5a06b" providerId="ADAL" clId="{A2A5A02C-AF2A-4FE6-B3F7-9A23C97D78E9}" dt="2025-02-26T06:37:47.798" v="1" actId="2696"/>
        <pc:sldMkLst>
          <pc:docMk/>
          <pc:sldMk cId="2339124624" sldId="566"/>
        </pc:sldMkLst>
      </pc:sldChg>
      <pc:sldChg chg="del">
        <pc:chgData name="Samuel Mati" userId="61946645-110e-412f-9a0d-1e20afb5a06b" providerId="ADAL" clId="{A2A5A02C-AF2A-4FE6-B3F7-9A23C97D78E9}" dt="2025-02-26T06:37:47.798" v="1" actId="2696"/>
        <pc:sldMkLst>
          <pc:docMk/>
          <pc:sldMk cId="3929918270" sldId="567"/>
        </pc:sldMkLst>
      </pc:sldChg>
      <pc:sldChg chg="del">
        <pc:chgData name="Samuel Mati" userId="61946645-110e-412f-9a0d-1e20afb5a06b" providerId="ADAL" clId="{A2A5A02C-AF2A-4FE6-B3F7-9A23C97D78E9}" dt="2025-02-26T06:37:47.798" v="1" actId="2696"/>
        <pc:sldMkLst>
          <pc:docMk/>
          <pc:sldMk cId="1365466222" sldId="568"/>
        </pc:sldMkLst>
      </pc:sldChg>
      <pc:sldChg chg="del">
        <pc:chgData name="Samuel Mati" userId="61946645-110e-412f-9a0d-1e20afb5a06b" providerId="ADAL" clId="{A2A5A02C-AF2A-4FE6-B3F7-9A23C97D78E9}" dt="2025-02-26T06:37:47.798" v="1" actId="2696"/>
        <pc:sldMkLst>
          <pc:docMk/>
          <pc:sldMk cId="2249812523" sldId="569"/>
        </pc:sldMkLst>
      </pc:sldChg>
      <pc:sldChg chg="del">
        <pc:chgData name="Samuel Mati" userId="61946645-110e-412f-9a0d-1e20afb5a06b" providerId="ADAL" clId="{A2A5A02C-AF2A-4FE6-B3F7-9A23C97D78E9}" dt="2025-02-26T06:37:47.798" v="1" actId="2696"/>
        <pc:sldMkLst>
          <pc:docMk/>
          <pc:sldMk cId="1492743013" sldId="570"/>
        </pc:sldMkLst>
      </pc:sldChg>
      <pc:sldChg chg="del">
        <pc:chgData name="Samuel Mati" userId="61946645-110e-412f-9a0d-1e20afb5a06b" providerId="ADAL" clId="{A2A5A02C-AF2A-4FE6-B3F7-9A23C97D78E9}" dt="2025-02-26T06:37:47.798" v="1" actId="2696"/>
        <pc:sldMkLst>
          <pc:docMk/>
          <pc:sldMk cId="2910205657" sldId="5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D24F8-DCBA-461A-83C6-51EA5A37F47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E6314-E0BE-4285-B972-736E34A1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E6314-E0BE-4285-B972-736E34A12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AF99-9A59-543F-29AD-08B4519C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265DB-951A-3E96-3605-37962FE7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F70A-3853-5F04-24E5-20234BFA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4E01E7-AD32-46F9-B2CE-C5444207803E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3270-3524-4F1E-85E6-A6F99C7C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BAC2-AEAD-4C7C-A4D7-E74F4682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8CB1-0E64-C8C4-F01A-C690E16B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A197-E03F-7F3A-3787-7F8EA5C59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F70C-8E9A-55BE-AC6D-917721FD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EB68A2-8D3E-430D-9883-9081AE86D78F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2CA-3357-07FC-8B49-1A4AFC52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621C-BE64-E124-D44A-AABC651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D690E-C1F0-1F25-FF72-470293C0E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67ED3-CDDF-979D-554D-F490C2E3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E118-A878-42EF-F10E-5323D69F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8D6926-2201-4FA6-AA02-2BF258A2833D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712F-5A35-7067-D868-5D538D61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C2C3-28FC-17FA-61CF-816C2870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7241-7D52-981F-E26C-FF6A9A72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95F9-5A69-7E66-E109-878E2908D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B075-C7D3-8111-FEA1-8E58EA45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560B5-433A-47A6-9EB8-9604977A4921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0401-80D1-B1E2-3A97-D51C5239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A51F-21D1-51C1-499E-1693013A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B9A-F799-F6F6-3461-778422BC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8DEC-6CE6-BFDF-524D-49E29CAF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76C3-6858-BA3A-6302-1E731FED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08C435-5061-44A0-903A-039AA9EB9A65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C8B9-8C15-9967-F84D-6AD4C502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BF56-E8E3-1D51-276B-F18DDB3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3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2F9A-FDDD-0C8F-40EB-2D755A42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0751-38ED-9A0D-36EC-D0CAFB246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F4145-200F-71E3-F6DA-EDEE35F5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83D47-3274-0E6E-456F-143202C2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8F7440-D193-4BB6-992E-6C1F2E118AAB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2CDE-0388-4F50-1FF3-37A22970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328F-000A-C748-3715-B9604B2D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766E-12A9-1253-9F41-883335BF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B97D-E18C-7BDD-3F44-DF82C61B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BFD5A-1689-AE81-E240-FA4D78B94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DF6A6-A761-BB7C-2F70-4F696099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F808B-03E9-5162-AB2F-CC827380E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BCC53-4AD8-F2AA-0B06-85051238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7B9A1-1B5F-408B-9311-32CF56251E12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7802F-EFEB-3368-D66A-133D91E2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3DB5F-6DEC-48D8-4F64-36481F99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9B86-9A66-99D8-1AC2-7168B619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9D606-F790-AF24-7B31-E5F3132F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D5EC29-248C-4D7A-BC26-911FB6807A21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3F947-D9DA-A236-B8BC-DF373243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3262D-71AB-6D6B-8C5B-29ECA65D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9326C-B4FE-1371-9C65-5B6B0A7B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64F66-F1C7-4281-9440-DB5416D7A616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AD9C2-9594-C02B-2CC1-31E28711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8B972-2913-0CBF-2720-33E0BD2A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CC1-3A84-6642-43C6-BCBD548D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297D-2176-44A7-71A8-128162CE2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8A84B-4205-F477-FF74-93A2616A9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F823-2F65-4BE8-2CD3-20EEDB45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6CFA4D-75CE-47B1-9926-07FEF015A917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E4857-4505-47DC-11C3-2136A52A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343D-E68D-162E-1527-DE0C81BE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5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0C15-9397-4D99-432A-DB708519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0EA57-C06A-D10E-5EA1-CE67384EB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3BCA2-2059-009A-A2B2-06C5B1B3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9D006-255D-CE91-4430-AECA9560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1C32D-4D2F-4BE2-BA18-1AD84B77D29D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29DF8-7697-E7F8-CB81-3B70137F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A40FC-A2B8-4DC6-9736-FB5A84F9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208CD-2C40-4697-8091-AB3A287F1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A2ECAD-EBF6-1166-BC24-2BF48E13C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817" y="6246058"/>
            <a:ext cx="829992" cy="487230"/>
          </a:xfrm>
          <a:prstGeom prst="rect">
            <a:avLst/>
          </a:prstGeom>
        </p:spPr>
      </p:pic>
      <p:pic>
        <p:nvPicPr>
          <p:cNvPr id="9" name="Graphic 8" descr="Venn diagram with solid fill">
            <a:extLst>
              <a:ext uri="{FF2B5EF4-FFF2-40B4-BE49-F238E27FC236}">
                <a16:creationId xmlns:a16="http://schemas.microsoft.com/office/drawing/2014/main" id="{1C8F2EE4-F239-6824-7CEE-B3C5254BF56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0"/>
            <a:ext cx="745588" cy="7455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1B55CE-F65A-09A4-1212-AA8317143D77}"/>
              </a:ext>
            </a:extLst>
          </p:cNvPr>
          <p:cNvSpPr/>
          <p:nvPr userDrawn="1"/>
        </p:nvSpPr>
        <p:spPr>
          <a:xfrm>
            <a:off x="745588" y="0"/>
            <a:ext cx="10438228" cy="646331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19B2C3-AFA5-41AA-DED7-28159C56547F}"/>
              </a:ext>
            </a:extLst>
          </p:cNvPr>
          <p:cNvSpPr/>
          <p:nvPr userDrawn="1"/>
        </p:nvSpPr>
        <p:spPr>
          <a:xfrm>
            <a:off x="11183816" y="-1"/>
            <a:ext cx="1008183" cy="646331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bi.microsoft.com/desktop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79F97-640B-ECB7-0B32-7FDC4085FFAC}"/>
              </a:ext>
            </a:extLst>
          </p:cNvPr>
          <p:cNvSpPr txBox="1"/>
          <p:nvPr/>
        </p:nvSpPr>
        <p:spPr>
          <a:xfrm>
            <a:off x="1553736" y="2656809"/>
            <a:ext cx="9084527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/>
            <a:r>
              <a:rPr lang="en-US" sz="7200" b="1" dirty="0">
                <a:ln>
                  <a:solidFill>
                    <a:schemeClr val="accent1"/>
                  </a:solidFill>
                </a:ln>
                <a:solidFill>
                  <a:srgbClr val="EDEDE0"/>
                </a:solidFill>
                <a:effectLst>
                  <a:glow rad="63500">
                    <a:srgbClr val="05668D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Data Visualization with Power 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BEF2F-B61F-4C06-6ADD-816F04C544F6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EA0A9-7731-5CF3-0FBA-64AB1D9CEDBD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A yellow and blue logo&#10;&#10;AI-generated content may be incorrect.">
            <a:extLst>
              <a:ext uri="{FF2B5EF4-FFF2-40B4-BE49-F238E27FC236}">
                <a16:creationId xmlns:a16="http://schemas.microsoft.com/office/drawing/2014/main" id="{40EAAF89-5FF5-8DDE-FC94-AC1F14731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0" b="25654"/>
          <a:stretch/>
        </p:blipFill>
        <p:spPr>
          <a:xfrm>
            <a:off x="3935391" y="663426"/>
            <a:ext cx="2789500" cy="147789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0536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0CEC8-1F57-9FEE-FA85-C69A0E5E1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3FB8D-0ABB-EAF4-AADE-F8CAC6A3AF53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E83B5-50D7-32DB-C477-7EF135953DB7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1DB5C-F9E8-AB6A-AC58-99B94BC37C56}"/>
              </a:ext>
            </a:extLst>
          </p:cNvPr>
          <p:cNvSpPr txBox="1"/>
          <p:nvPr/>
        </p:nvSpPr>
        <p:spPr>
          <a:xfrm>
            <a:off x="1481959" y="94593"/>
            <a:ext cx="827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1: Getting Started with Visualization in Excel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6B0FF-BD56-C15B-94DC-E465FB11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853F7-89BE-51F3-46AD-4D02EA216AA9}"/>
              </a:ext>
            </a:extLst>
          </p:cNvPr>
          <p:cNvSpPr txBox="1"/>
          <p:nvPr/>
        </p:nvSpPr>
        <p:spPr>
          <a:xfrm>
            <a:off x="827578" y="784307"/>
            <a:ext cx="9580403" cy="430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5668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Principles of a Good Data Visualization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5668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AF5A5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Accuracy – Represent Data Truthfully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Always use the right chart type to prevent misinterpretation. For example, a pie chart should only be used when the data represents parts of a whole.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Ensure that axes and scales are consistent to avoid misleading conclusions (e.g., avoid truncating the Y-axis in bar charts, as it can distort comparisons).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Avoid adding unnecessary 3D effects, as they can make it difficult to read accurate values..</a:t>
            </a:r>
          </a:p>
        </p:txBody>
      </p:sp>
    </p:spTree>
    <p:extLst>
      <p:ext uri="{BB962C8B-B14F-4D97-AF65-F5344CB8AC3E}">
        <p14:creationId xmlns:p14="http://schemas.microsoft.com/office/powerpoint/2010/main" val="4713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7356-E976-B2AC-5FF4-35BAE4D2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2B6A4A-ADDD-BF4A-67DE-128528C6FA93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D59F7-3723-A733-3020-79FFE2840C7E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6C33-4161-64A7-8EF8-19CACC340509}"/>
              </a:ext>
            </a:extLst>
          </p:cNvPr>
          <p:cNvSpPr txBox="1"/>
          <p:nvPr/>
        </p:nvSpPr>
        <p:spPr>
          <a:xfrm>
            <a:off x="1481959" y="94593"/>
            <a:ext cx="827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1: Getting Started with Visualization in Excel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31DC2-8352-33AC-B6D7-FF69059B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7E33E-57CA-0DBB-6771-32FB55AD7757}"/>
              </a:ext>
            </a:extLst>
          </p:cNvPr>
          <p:cNvSpPr txBox="1"/>
          <p:nvPr/>
        </p:nvSpPr>
        <p:spPr>
          <a:xfrm>
            <a:off x="827578" y="784307"/>
            <a:ext cx="9580403" cy="383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5668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Principles of a Good Data Visualization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5668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AF5A5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Relevance – Focus on Key Insights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Only include data that is relevant to the audience and the purpose of the visualization.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Remove extra details that do not add value. Too much information in one chart can cause information overload.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Ensure that the visualization answers a key question or tells a meaningful story.</a:t>
            </a:r>
          </a:p>
        </p:txBody>
      </p:sp>
    </p:spTree>
    <p:extLst>
      <p:ext uri="{BB962C8B-B14F-4D97-AF65-F5344CB8AC3E}">
        <p14:creationId xmlns:p14="http://schemas.microsoft.com/office/powerpoint/2010/main" val="116486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35EB5-46FA-18C1-248C-141F2C4F2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821544-8857-CD4A-D061-58D949E8A049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F21A-EAC7-6DF1-6644-231A45768728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90C70-D498-0564-7D9C-F6FBC93442A4}"/>
              </a:ext>
            </a:extLst>
          </p:cNvPr>
          <p:cNvSpPr txBox="1"/>
          <p:nvPr/>
        </p:nvSpPr>
        <p:spPr>
          <a:xfrm>
            <a:off x="1481959" y="94593"/>
            <a:ext cx="827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2: Creating Charts in Power BI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6AE08B-8A24-BD09-FD85-0BDB4E07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FAAAE716-BDF3-4E2A-F801-AEAFA5F3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983407"/>
            <a:ext cx="10748889" cy="50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0BEF2F-B61F-4C06-6ADD-816F04C544F6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EA0A9-7731-5CF3-0FBA-64AB1D9CEDBD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81959" y="94593"/>
            <a:ext cx="827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Course Overview &amp; Expectations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557" y="778648"/>
            <a:ext cx="98376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Welcome to the beginner's course on 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Power BI for Data Analytics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! This course is designed to help you build a strong foundation in data visualization and reporting using 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Microsoft Power BI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— one of the leading tools in the business intelligence space.</a:t>
            </a:r>
          </a:p>
          <a:p>
            <a:pPr>
              <a:buNone/>
            </a:pP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🧭 What You’ll Learn: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FFA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 to Data Visualization</a:t>
            </a:r>
            <a:endParaRPr lang="en-US" sz="1600" dirty="0">
              <a:solidFill>
                <a:srgbClr val="FFA3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The importance of visualizing data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Best practices and design principles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FFA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Getting Started with Power BI</a:t>
            </a:r>
            <a:endParaRPr lang="en-US" sz="1600" dirty="0">
              <a:solidFill>
                <a:srgbClr val="FFA3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How to install and navigate Power BI Desktop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Overview of its key features and components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FFA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Connecting to Data Sources &amp; Cleaning Data</a:t>
            </a:r>
            <a:endParaRPr lang="en-US" sz="1600" dirty="0">
              <a:solidFill>
                <a:srgbClr val="FFA3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Importing Excel, CSV, SQL, and web data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Using Power Query to clean and prepare data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FFA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Creating Interactive Dashboards</a:t>
            </a:r>
            <a:endParaRPr lang="en-US" sz="1600" dirty="0">
              <a:solidFill>
                <a:srgbClr val="FFA3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Designing reports using visuals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Adding slicers, filters, and tooltips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FFA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Publishing &amp; Sharing Reports</a:t>
            </a:r>
            <a:endParaRPr lang="en-US" sz="1600" dirty="0">
              <a:solidFill>
                <a:srgbClr val="FFA3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Uploading to Power BI Service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Sharing dashboards with teams and stakeholders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C502-19E6-DF15-84A0-2F391E3C5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2E006F-6F0E-F28A-1C47-45A27F3A9E78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F66B2-B739-8E15-1C33-6B45A4A88C38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26D35-AEDD-501D-FA94-81A81964911E}"/>
              </a:ext>
            </a:extLst>
          </p:cNvPr>
          <p:cNvSpPr txBox="1"/>
          <p:nvPr/>
        </p:nvSpPr>
        <p:spPr>
          <a:xfrm>
            <a:off x="1481959" y="94593"/>
            <a:ext cx="827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Course Overview &amp; Expectations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41FE6-1518-3D83-BDC1-319F897535F4}"/>
              </a:ext>
            </a:extLst>
          </p:cNvPr>
          <p:cNvSpPr txBox="1"/>
          <p:nvPr/>
        </p:nvSpPr>
        <p:spPr>
          <a:xfrm>
            <a:off x="900557" y="778648"/>
            <a:ext cx="9837683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By the end of this course, you will be able to:</a:t>
            </a:r>
          </a:p>
          <a:p>
            <a:pPr>
              <a:lnSpc>
                <a:spcPct val="200000"/>
              </a:lnSpc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✅ Understand the principles of effective data visualization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✅ Use Power BI to load, clean, and visualize data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✅ Create interactive dashboards and reports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✅ Interpret and communicate insights using visuals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✅ Build your own project or portfolio dashboard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No prior experience required!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This course is beginner-friendly. A basic understanding of Excel or data tables is helpful but not necessary.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0ABEE-B97B-B7B7-437C-B0DDA145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0153E-5A36-2924-FFB4-59EAD247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EAF759-6862-32F4-4F78-B1E2237AE0C7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4228E-6047-F2CC-C962-C62154AA88A3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8922A-576A-8375-1C46-97C4E3F08B0F}"/>
              </a:ext>
            </a:extLst>
          </p:cNvPr>
          <p:cNvSpPr txBox="1"/>
          <p:nvPr/>
        </p:nvSpPr>
        <p:spPr>
          <a:xfrm>
            <a:off x="1481959" y="94593"/>
            <a:ext cx="950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1: Getting Started with Visualization in Power BI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F4327-EDEF-3C18-97CD-51323DD1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EDF0E-5D08-01B4-2577-F4DE9695D4C5}"/>
              </a:ext>
            </a:extLst>
          </p:cNvPr>
          <p:cNvSpPr txBox="1"/>
          <p:nvPr/>
        </p:nvSpPr>
        <p:spPr>
          <a:xfrm>
            <a:off x="779080" y="838200"/>
            <a:ext cx="9677400" cy="337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5668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Data Visualization?</a:t>
            </a:r>
          </a:p>
          <a:p>
            <a:pPr>
              <a:lnSpc>
                <a:spcPct val="150000"/>
              </a:lnSpc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Visualization is the art of turning raw data into meaningful visuals — helping users see trends, patterns, and insights that would be hard to spot in tables or text.</a:t>
            </a:r>
          </a:p>
          <a:p>
            <a:pPr>
              <a:lnSpc>
                <a:spcPct val="150000"/>
              </a:lnSpc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Imagine a spreadsheet with 10,000 rows of sales data. Hard to interpret, right? But a line chart or map can quickly show you which regions are performing well and which aren’t.</a:t>
            </a:r>
            <a:endParaRPr lang="en-US" dirty="0">
              <a:solidFill>
                <a:srgbClr val="05668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B2D9D-86AE-F11E-81EC-9B1FD9FE6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6EF25C-C4C0-88A2-3003-8B2B6B77B868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3585A-33AB-B717-FFC2-97B9B0141426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4062B-D453-6F5D-8341-90650F9B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6B1E4-D094-B000-B3AD-2B1031BF64B4}"/>
              </a:ext>
            </a:extLst>
          </p:cNvPr>
          <p:cNvSpPr txBox="1"/>
          <p:nvPr/>
        </p:nvSpPr>
        <p:spPr>
          <a:xfrm>
            <a:off x="779079" y="838200"/>
            <a:ext cx="10294081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b="1" dirty="0">
                <a:solidFill>
                  <a:srgbClr val="05668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🌟 Why Visualization Matters</a:t>
            </a:r>
          </a:p>
          <a:p>
            <a:pPr>
              <a:lnSpc>
                <a:spcPct val="200000"/>
              </a:lnSpc>
              <a:buNone/>
            </a:pP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Quicker Decisions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Executives can make faster choices based on visuals.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Better Communication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Charts tell stories that words can’t.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Error Detection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Spot outliers and anomalies easily.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Engagement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People respond better to visuals than raw numbers.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0BABE-E740-D1EA-735C-0BB2029A5A81}"/>
              </a:ext>
            </a:extLst>
          </p:cNvPr>
          <p:cNvSpPr txBox="1"/>
          <p:nvPr/>
        </p:nvSpPr>
        <p:spPr>
          <a:xfrm>
            <a:off x="1481959" y="94593"/>
            <a:ext cx="950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1: Getting Started with Visualization in Power BI</a:t>
            </a:r>
          </a:p>
        </p:txBody>
      </p:sp>
    </p:spTree>
    <p:extLst>
      <p:ext uri="{BB962C8B-B14F-4D97-AF65-F5344CB8AC3E}">
        <p14:creationId xmlns:p14="http://schemas.microsoft.com/office/powerpoint/2010/main" val="39282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DC881-F4D4-0222-F864-402735171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C4DBF-E830-5252-624F-6C0E13B29073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9AB90-AFA3-0F89-75BF-E45592874918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5940C-AAB1-8527-DFEA-9383E966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F024F-6844-BD76-BDC4-C7E92E0BBFEC}"/>
              </a:ext>
            </a:extLst>
          </p:cNvPr>
          <p:cNvSpPr txBox="1"/>
          <p:nvPr/>
        </p:nvSpPr>
        <p:spPr>
          <a:xfrm>
            <a:off x="756777" y="801181"/>
            <a:ext cx="10906071" cy="46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5668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📐 Core Principles of Data Visualization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B8B4A9B-AFB4-9F11-869C-50EA6BD0F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61952"/>
              </p:ext>
            </p:extLst>
          </p:nvPr>
        </p:nvGraphicFramePr>
        <p:xfrm>
          <a:off x="952012" y="1761228"/>
          <a:ext cx="10065394" cy="257659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486173">
                  <a:extLst>
                    <a:ext uri="{9D8B030D-6E8A-4147-A177-3AD203B41FA5}">
                      <a16:colId xmlns:a16="http://schemas.microsoft.com/office/drawing/2014/main" val="4293951795"/>
                    </a:ext>
                  </a:extLst>
                </a:gridCol>
                <a:gridCol w="6579221">
                  <a:extLst>
                    <a:ext uri="{9D8B030D-6E8A-4147-A177-3AD203B41FA5}">
                      <a16:colId xmlns:a16="http://schemas.microsoft.com/office/drawing/2014/main" val="725041946"/>
                    </a:ext>
                  </a:extLst>
                </a:gridCol>
              </a:tblGrid>
              <a:tr h="429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Principle</a:t>
                      </a:r>
                      <a:endParaRPr lang="en-US" sz="1800" kern="100" dirty="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AF5A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Explanation</a:t>
                      </a:r>
                      <a:endParaRPr lang="en-US" sz="1800" kern="100" dirty="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AF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2238"/>
                  </a:ext>
                </a:extLst>
              </a:tr>
              <a:tr h="429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Simplicity</a:t>
                      </a:r>
                      <a:endParaRPr lang="en-US" sz="1800" kern="10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Avoid clutter. Focus on key messages.</a:t>
                      </a:r>
                      <a:endParaRPr lang="en-US" sz="1800" kern="10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221195"/>
                  </a:ext>
                </a:extLst>
              </a:tr>
              <a:tr h="429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Relevance</a:t>
                      </a:r>
                      <a:endParaRPr lang="en-US" sz="1800" kern="10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Only show data that supports your point.</a:t>
                      </a:r>
                      <a:endParaRPr lang="en-US" sz="1800" kern="10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26290"/>
                  </a:ext>
                </a:extLst>
              </a:tr>
              <a:tr h="429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Consistency</a:t>
                      </a:r>
                      <a:endParaRPr lang="en-US" sz="1800" kern="10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 uniform colors, fonts, and labels.</a:t>
                      </a:r>
                      <a:endParaRPr lang="en-US" sz="1800" kern="10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004679"/>
                  </a:ext>
                </a:extLst>
              </a:tr>
              <a:tr h="429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Clarity</a:t>
                      </a:r>
                      <a:endParaRPr lang="en-US" sz="1800" kern="10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Make visuals self-explanatory. Use legends and labels.</a:t>
                      </a:r>
                      <a:endParaRPr lang="en-US" sz="1800" kern="10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317644"/>
                  </a:ext>
                </a:extLst>
              </a:tr>
              <a:tr h="429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Interactivity</a:t>
                      </a:r>
                      <a:endParaRPr lang="en-US" sz="1800" kern="10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Allow users to explore data (e.g., slicers, filters).</a:t>
                      </a:r>
                      <a:endParaRPr lang="en-US" sz="1800" kern="100" dirty="0">
                        <a:effectLst/>
                        <a:latin typeface="Poppins" panose="00000500000000000000" pitchFamily="2" charset="0"/>
                        <a:ea typeface="Aptos" panose="020B0004020202020204" pitchFamily="34" charset="0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08056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64D1E06-AFCB-EB97-420F-93CED11407A7}"/>
              </a:ext>
            </a:extLst>
          </p:cNvPr>
          <p:cNvSpPr txBox="1"/>
          <p:nvPr/>
        </p:nvSpPr>
        <p:spPr>
          <a:xfrm>
            <a:off x="1481959" y="94593"/>
            <a:ext cx="950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1: Getting Started with Visualization in Power BI</a:t>
            </a:r>
          </a:p>
        </p:txBody>
      </p:sp>
    </p:spTree>
    <p:extLst>
      <p:ext uri="{BB962C8B-B14F-4D97-AF65-F5344CB8AC3E}">
        <p14:creationId xmlns:p14="http://schemas.microsoft.com/office/powerpoint/2010/main" val="20576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9C3EC-E5EE-1A19-8EB5-A1080757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38BC1A-78F1-60E6-A8D9-4F1F123A5B5E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A8904-942A-8431-D095-088FE4D74248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3DAA7-88B7-DECD-386F-2A8ABEEC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092F2-4FF0-7F39-6327-05FBC3A806E4}"/>
              </a:ext>
            </a:extLst>
          </p:cNvPr>
          <p:cNvSpPr txBox="1"/>
          <p:nvPr/>
        </p:nvSpPr>
        <p:spPr>
          <a:xfrm>
            <a:off x="756777" y="801181"/>
            <a:ext cx="10906071" cy="462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🔧 What is Power BI?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Power BI is a powerful, user-friendly tool by Microsoft that allows you to:</a:t>
            </a:r>
          </a:p>
          <a:p>
            <a:pPr marL="742950" lvl="1" indent="-285750">
              <a:lnSpc>
                <a:spcPct val="150000"/>
              </a:lnSpc>
              <a:buClr>
                <a:srgbClr val="FFA3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Import and transform data</a:t>
            </a:r>
          </a:p>
          <a:p>
            <a:pPr marL="742950" lvl="1" indent="-285750">
              <a:lnSpc>
                <a:spcPct val="150000"/>
              </a:lnSpc>
              <a:buClr>
                <a:srgbClr val="FFA3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Create interactive dashboards</a:t>
            </a:r>
          </a:p>
          <a:p>
            <a:pPr marL="742950" lvl="1" indent="-285750">
              <a:lnSpc>
                <a:spcPct val="150000"/>
              </a:lnSpc>
              <a:buClr>
                <a:srgbClr val="FFA3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Share insights across your organization</a:t>
            </a:r>
          </a:p>
          <a:p>
            <a:pPr marL="742950" lvl="1" indent="-285750">
              <a:lnSpc>
                <a:spcPct val="150000"/>
              </a:lnSpc>
              <a:buClr>
                <a:srgbClr val="FFA300"/>
              </a:buClr>
              <a:buFont typeface="Wingdings" panose="05000000000000000000" pitchFamily="2" charset="2"/>
              <a:buChar char="ü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📥 How to Install Power BI Desktop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Option 1: Microsoft Store (Recommended)</a:t>
            </a:r>
          </a:p>
          <a:p>
            <a:pPr lvl="1">
              <a:lnSpc>
                <a:spcPct val="150000"/>
              </a:lnSpc>
              <a:buClr>
                <a:srgbClr val="AF5A5A"/>
              </a:buClr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Open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Microsoft Store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on your PC.</a:t>
            </a:r>
          </a:p>
          <a:p>
            <a:pPr lvl="1">
              <a:lnSpc>
                <a:spcPct val="150000"/>
              </a:lnSpc>
              <a:buClr>
                <a:srgbClr val="AF5A5A"/>
              </a:buClr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Search for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“Power BI Desktop”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AF5A5A"/>
              </a:buClr>
              <a:buFont typeface="+mj-lt"/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Click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Get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→ It will automatically install the latest version.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04702-A941-3A0C-7CF0-68C16D2BCDAF}"/>
              </a:ext>
            </a:extLst>
          </p:cNvPr>
          <p:cNvSpPr txBox="1"/>
          <p:nvPr/>
        </p:nvSpPr>
        <p:spPr>
          <a:xfrm>
            <a:off x="1481959" y="94593"/>
            <a:ext cx="950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1: Installing Power BI</a:t>
            </a:r>
          </a:p>
        </p:txBody>
      </p:sp>
    </p:spTree>
    <p:extLst>
      <p:ext uri="{BB962C8B-B14F-4D97-AF65-F5344CB8AC3E}">
        <p14:creationId xmlns:p14="http://schemas.microsoft.com/office/powerpoint/2010/main" val="339164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CFBBA-F757-54CA-F22B-447BACE0B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34FBA3-15F6-8755-8D26-B2BA62D7E925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0C6DC-E7DD-38F3-A471-71EB8FCDEE6D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4804FC-A343-DCDD-4F2B-AA567FDD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8D919-4CC6-7CCE-A64E-9FCE4B969C55}"/>
              </a:ext>
            </a:extLst>
          </p:cNvPr>
          <p:cNvSpPr txBox="1"/>
          <p:nvPr/>
        </p:nvSpPr>
        <p:spPr>
          <a:xfrm>
            <a:off x="756777" y="801181"/>
            <a:ext cx="10906071" cy="328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Option 2: From Microsoft’s Website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Visit: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https://powerbi.microsoft.com/desktop/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Click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Download Free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Choose your language and OS version.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Install the downloaded file like any other software.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✅ Power BI is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free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to use for building and testing reports on your local machine. You only need a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Pro license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if you want to share reports via the cloud.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A8AD3-4C89-1217-DE22-3A15623908DE}"/>
              </a:ext>
            </a:extLst>
          </p:cNvPr>
          <p:cNvSpPr txBox="1"/>
          <p:nvPr/>
        </p:nvSpPr>
        <p:spPr>
          <a:xfrm>
            <a:off x="1481959" y="94593"/>
            <a:ext cx="950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1: Installing Power BI</a:t>
            </a:r>
          </a:p>
        </p:txBody>
      </p:sp>
    </p:spTree>
    <p:extLst>
      <p:ext uri="{BB962C8B-B14F-4D97-AF65-F5344CB8AC3E}">
        <p14:creationId xmlns:p14="http://schemas.microsoft.com/office/powerpoint/2010/main" val="312703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804AA-02D4-9E45-9C2F-5B8BB4C4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3BC1E2-5A4E-C4FA-DEBB-7188CDEC9B18}"/>
              </a:ext>
            </a:extLst>
          </p:cNvPr>
          <p:cNvSpPr/>
          <p:nvPr/>
        </p:nvSpPr>
        <p:spPr>
          <a:xfrm>
            <a:off x="0" y="2489982"/>
            <a:ext cx="60491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81E2B-3CE9-C11B-D150-9F06D3156AB0}"/>
              </a:ext>
            </a:extLst>
          </p:cNvPr>
          <p:cNvSpPr/>
          <p:nvPr/>
        </p:nvSpPr>
        <p:spPr>
          <a:xfrm>
            <a:off x="11662848" y="2489981"/>
            <a:ext cx="529151" cy="2039815"/>
          </a:xfrm>
          <a:prstGeom prst="rect">
            <a:avLst/>
          </a:prstGeom>
          <a:solidFill>
            <a:srgbClr val="0566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CFBCF-A7C8-E81B-B2F3-0C05E8316B87}"/>
              </a:ext>
            </a:extLst>
          </p:cNvPr>
          <p:cNvSpPr txBox="1"/>
          <p:nvPr/>
        </p:nvSpPr>
        <p:spPr>
          <a:xfrm>
            <a:off x="1481959" y="94593"/>
            <a:ext cx="827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ED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1: Getting Started with Visualization in Excel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E48E5-0691-2080-06CC-8FA370A1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08CD-2C40-4697-8091-AB3A287F18B9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2C8DE-A66E-96C8-217A-69B45BB9C66D}"/>
              </a:ext>
            </a:extLst>
          </p:cNvPr>
          <p:cNvSpPr txBox="1"/>
          <p:nvPr/>
        </p:nvSpPr>
        <p:spPr>
          <a:xfrm>
            <a:off x="827578" y="784307"/>
            <a:ext cx="9580403" cy="471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5668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Principles of a Good Data Visualization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5668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Creating effective visualizations requires following certain principles to ensure clarity, accuracy, and impact. Below are key principles to keep in mind: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AF5A5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Clarity – Keep It Simple &amp; Easy to Understand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 good visualization should communicate insights instantly without requiring too much effort to interpret.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Avoid unnecessary decorations, complex designs, or excessive colors that may distract from the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Use clear labels, titles, and legends to guide the audience in understanding the chart.</a:t>
            </a:r>
          </a:p>
        </p:txBody>
      </p:sp>
    </p:spTree>
    <p:extLst>
      <p:ext uri="{BB962C8B-B14F-4D97-AF65-F5344CB8AC3E}">
        <p14:creationId xmlns:p14="http://schemas.microsoft.com/office/powerpoint/2010/main" val="2972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5366</TotalTime>
  <Words>888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HomePC</dc:creator>
  <cp:lastModifiedBy>Samuel Mati</cp:lastModifiedBy>
  <cp:revision>290</cp:revision>
  <dcterms:created xsi:type="dcterms:W3CDTF">2024-10-15T06:02:04Z</dcterms:created>
  <dcterms:modified xsi:type="dcterms:W3CDTF">2025-04-08T11:01:11Z</dcterms:modified>
</cp:coreProperties>
</file>