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523" r:id="rId3"/>
    <p:sldId id="559" r:id="rId4"/>
    <p:sldId id="524" r:id="rId5"/>
    <p:sldId id="560" r:id="rId6"/>
    <p:sldId id="563" r:id="rId7"/>
    <p:sldId id="562" r:id="rId8"/>
    <p:sldId id="561" r:id="rId9"/>
    <p:sldId id="564" r:id="rId10"/>
    <p:sldId id="570" r:id="rId11"/>
    <p:sldId id="565" r:id="rId12"/>
    <p:sldId id="571" r:id="rId13"/>
    <p:sldId id="566" r:id="rId14"/>
    <p:sldId id="572" r:id="rId15"/>
    <p:sldId id="567" r:id="rId16"/>
    <p:sldId id="573" r:id="rId17"/>
    <p:sldId id="568" r:id="rId18"/>
    <p:sldId id="574" r:id="rId19"/>
    <p:sldId id="569" r:id="rId20"/>
    <p:sldId id="575" r:id="rId21"/>
    <p:sldId id="576" r:id="rId22"/>
    <p:sldId id="577" r:id="rId23"/>
    <p:sldId id="578" r:id="rId24"/>
    <p:sldId id="580" r:id="rId25"/>
    <p:sldId id="581" r:id="rId26"/>
    <p:sldId id="582" r:id="rId27"/>
    <p:sldId id="583" r:id="rId28"/>
    <p:sldId id="584" r:id="rId29"/>
    <p:sldId id="585" r:id="rId30"/>
    <p:sldId id="586" r:id="rId31"/>
    <p:sldId id="587" r:id="rId32"/>
    <p:sldId id="588" r:id="rId33"/>
    <p:sldId id="589" r:id="rId34"/>
    <p:sldId id="590" r:id="rId35"/>
    <p:sldId id="591" r:id="rId36"/>
    <p:sldId id="592" r:id="rId37"/>
    <p:sldId id="593" r:id="rId38"/>
    <p:sldId id="594" r:id="rId39"/>
    <p:sldId id="595" r:id="rId40"/>
    <p:sldId id="597" r:id="rId41"/>
    <p:sldId id="596" r:id="rId42"/>
    <p:sldId id="598" r:id="rId43"/>
    <p:sldId id="599" r:id="rId44"/>
    <p:sldId id="600" r:id="rId45"/>
    <p:sldId id="601" r:id="rId46"/>
    <p:sldId id="602" r:id="rId47"/>
    <p:sldId id="603" r:id="rId48"/>
    <p:sldId id="604" r:id="rId49"/>
    <p:sldId id="605" r:id="rId50"/>
    <p:sldId id="606" r:id="rId51"/>
    <p:sldId id="607" r:id="rId52"/>
    <p:sldId id="608" r:id="rId53"/>
    <p:sldId id="609" r:id="rId54"/>
    <p:sldId id="610" r:id="rId55"/>
    <p:sldId id="611" r:id="rId56"/>
    <p:sldId id="612" r:id="rId57"/>
    <p:sldId id="613" r:id="rId58"/>
    <p:sldId id="614" r:id="rId59"/>
    <p:sldId id="615" r:id="rId60"/>
    <p:sldId id="616" r:id="rId61"/>
    <p:sldId id="617" r:id="rId62"/>
    <p:sldId id="618" r:id="rId63"/>
    <p:sldId id="619" r:id="rId64"/>
    <p:sldId id="620" r:id="rId65"/>
    <p:sldId id="621" r:id="rId66"/>
    <p:sldId id="622" r:id="rId67"/>
    <p:sldId id="623"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668D"/>
    <a:srgbClr val="AF5A5A"/>
    <a:srgbClr val="EDEDE0"/>
    <a:srgbClr val="FFA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CF54C8-925B-44A7-BC7E-CA2BB81FB85D}" v="25" dt="2025-05-29T09:32:01.1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84466" autoAdjust="0"/>
  </p:normalViewPr>
  <p:slideViewPr>
    <p:cSldViewPr snapToGrid="0">
      <p:cViewPr varScale="1">
        <p:scale>
          <a:sx n="69" d="100"/>
          <a:sy n="69" d="100"/>
        </p:scale>
        <p:origin x="146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Mati" userId="61946645-110e-412f-9a0d-1e20afb5a06b" providerId="ADAL" clId="{40E26AAB-3CE6-4A03-A7DA-C4ABDC71F03D}"/>
    <pc:docChg chg="undo custSel modSld">
      <pc:chgData name="Samuel Mati" userId="61946645-110e-412f-9a0d-1e20afb5a06b" providerId="ADAL" clId="{40E26AAB-3CE6-4A03-A7DA-C4ABDC71F03D}" dt="2025-02-26T06:49:21.666" v="39" actId="15"/>
      <pc:docMkLst>
        <pc:docMk/>
      </pc:docMkLst>
      <pc:sldChg chg="addSp delSp modSp mod setBg">
        <pc:chgData name="Samuel Mati" userId="61946645-110e-412f-9a0d-1e20afb5a06b" providerId="ADAL" clId="{40E26AAB-3CE6-4A03-A7DA-C4ABDC71F03D}" dt="2025-02-26T06:46:40.962" v="24" actId="207"/>
        <pc:sldMkLst>
          <pc:docMk/>
          <pc:sldMk cId="3053637734" sldId="256"/>
        </pc:sldMkLst>
      </pc:sldChg>
      <pc:sldChg chg="modSp mod">
        <pc:chgData name="Samuel Mati" userId="61946645-110e-412f-9a0d-1e20afb5a06b" providerId="ADAL" clId="{40E26AAB-3CE6-4A03-A7DA-C4ABDC71F03D}" dt="2025-02-26T06:49:21.666" v="39" actId="15"/>
        <pc:sldMkLst>
          <pc:docMk/>
          <pc:sldMk cId="2225374176" sldId="523"/>
        </pc:sldMkLst>
      </pc:sldChg>
    </pc:docChg>
  </pc:docChgLst>
  <pc:docChgLst>
    <pc:chgData name="Samuel Mati" userId="61946645-110e-412f-9a0d-1e20afb5a06b" providerId="ADAL" clId="{E780AC83-211E-4106-9666-6BF0738CE5EC}"/>
    <pc:docChg chg="undo custSel addSld modSld">
      <pc:chgData name="Samuel Mati" userId="61946645-110e-412f-9a0d-1e20afb5a06b" providerId="ADAL" clId="{E780AC83-211E-4106-9666-6BF0738CE5EC}" dt="2025-03-17T08:22:19.694" v="642" actId="113"/>
      <pc:docMkLst>
        <pc:docMk/>
      </pc:docMkLst>
      <pc:sldChg chg="addSp delSp modSp add mod">
        <pc:chgData name="Samuel Mati" userId="61946645-110e-412f-9a0d-1e20afb5a06b" providerId="ADAL" clId="{E780AC83-211E-4106-9666-6BF0738CE5EC}" dt="2025-02-26T07:27:09.362" v="270" actId="20577"/>
        <pc:sldMkLst>
          <pc:docMk/>
          <pc:sldMk cId="1768806402" sldId="524"/>
        </pc:sldMkLst>
      </pc:sldChg>
      <pc:sldChg chg="modSp add mod">
        <pc:chgData name="Samuel Mati" userId="61946645-110e-412f-9a0d-1e20afb5a06b" providerId="ADAL" clId="{E780AC83-211E-4106-9666-6BF0738CE5EC}" dt="2025-02-26T07:27:14.907" v="271"/>
        <pc:sldMkLst>
          <pc:docMk/>
          <pc:sldMk cId="3928248443" sldId="525"/>
        </pc:sldMkLst>
      </pc:sldChg>
      <pc:sldChg chg="modSp add mod">
        <pc:chgData name="Samuel Mati" userId="61946645-110e-412f-9a0d-1e20afb5a06b" providerId="ADAL" clId="{E780AC83-211E-4106-9666-6BF0738CE5EC}" dt="2025-02-26T07:27:18.762" v="272"/>
        <pc:sldMkLst>
          <pc:docMk/>
          <pc:sldMk cId="2057622958" sldId="526"/>
        </pc:sldMkLst>
      </pc:sldChg>
      <pc:sldChg chg="modSp add mod">
        <pc:chgData name="Samuel Mati" userId="61946645-110e-412f-9a0d-1e20afb5a06b" providerId="ADAL" clId="{E780AC83-211E-4106-9666-6BF0738CE5EC}" dt="2025-02-26T07:27:23.208" v="273"/>
        <pc:sldMkLst>
          <pc:docMk/>
          <pc:sldMk cId="2972154521" sldId="527"/>
        </pc:sldMkLst>
      </pc:sldChg>
      <pc:sldChg chg="modSp add mod">
        <pc:chgData name="Samuel Mati" userId="61946645-110e-412f-9a0d-1e20afb5a06b" providerId="ADAL" clId="{E780AC83-211E-4106-9666-6BF0738CE5EC}" dt="2025-02-26T07:27:27.072" v="274"/>
        <pc:sldMkLst>
          <pc:docMk/>
          <pc:sldMk cId="471325049" sldId="528"/>
        </pc:sldMkLst>
      </pc:sldChg>
      <pc:sldChg chg="modSp add mod">
        <pc:chgData name="Samuel Mati" userId="61946645-110e-412f-9a0d-1e20afb5a06b" providerId="ADAL" clId="{E780AC83-211E-4106-9666-6BF0738CE5EC}" dt="2025-02-26T07:27:40.005" v="279"/>
        <pc:sldMkLst>
          <pc:docMk/>
          <pc:sldMk cId="1164860697" sldId="529"/>
        </pc:sldMkLst>
      </pc:sldChg>
      <pc:sldChg chg="addSp delSp modSp add mod">
        <pc:chgData name="Samuel Mati" userId="61946645-110e-412f-9a0d-1e20afb5a06b" providerId="ADAL" clId="{E780AC83-211E-4106-9666-6BF0738CE5EC}" dt="2025-02-26T07:27:44.389" v="280"/>
        <pc:sldMkLst>
          <pc:docMk/>
          <pc:sldMk cId="2208484147" sldId="530"/>
        </pc:sldMkLst>
      </pc:sldChg>
      <pc:sldChg chg="modSp add mod">
        <pc:chgData name="Samuel Mati" userId="61946645-110e-412f-9a0d-1e20afb5a06b" providerId="ADAL" clId="{E780AC83-211E-4106-9666-6BF0738CE5EC}" dt="2025-02-26T07:27:47.456" v="281"/>
        <pc:sldMkLst>
          <pc:docMk/>
          <pc:sldMk cId="4024807589" sldId="531"/>
        </pc:sldMkLst>
      </pc:sldChg>
      <pc:sldChg chg="modSp add mod">
        <pc:chgData name="Samuel Mati" userId="61946645-110e-412f-9a0d-1e20afb5a06b" providerId="ADAL" clId="{E780AC83-211E-4106-9666-6BF0738CE5EC}" dt="2025-02-26T07:27:50.826" v="282"/>
        <pc:sldMkLst>
          <pc:docMk/>
          <pc:sldMk cId="2950415054" sldId="532"/>
        </pc:sldMkLst>
      </pc:sldChg>
      <pc:sldChg chg="addSp delSp modSp add mod">
        <pc:chgData name="Samuel Mati" userId="61946645-110e-412f-9a0d-1e20afb5a06b" providerId="ADAL" clId="{E780AC83-211E-4106-9666-6BF0738CE5EC}" dt="2025-02-26T07:32:06.058" v="321" actId="21"/>
        <pc:sldMkLst>
          <pc:docMk/>
          <pc:sldMk cId="3790222475" sldId="533"/>
        </pc:sldMkLst>
      </pc:sldChg>
      <pc:sldChg chg="addSp modSp add mod">
        <pc:chgData name="Samuel Mati" userId="61946645-110e-412f-9a0d-1e20afb5a06b" providerId="ADAL" clId="{E780AC83-211E-4106-9666-6BF0738CE5EC}" dt="2025-02-26T07:30:43.720" v="308" actId="403"/>
        <pc:sldMkLst>
          <pc:docMk/>
          <pc:sldMk cId="229555983" sldId="534"/>
        </pc:sldMkLst>
      </pc:sldChg>
      <pc:sldChg chg="modSp add mod">
        <pc:chgData name="Samuel Mati" userId="61946645-110e-412f-9a0d-1e20afb5a06b" providerId="ADAL" clId="{E780AC83-211E-4106-9666-6BF0738CE5EC}" dt="2025-02-26T07:31:43.171" v="318" actId="1076"/>
        <pc:sldMkLst>
          <pc:docMk/>
          <pc:sldMk cId="3498250409" sldId="535"/>
        </pc:sldMkLst>
      </pc:sldChg>
      <pc:sldChg chg="addSp delSp modSp add mod">
        <pc:chgData name="Samuel Mati" userId="61946645-110e-412f-9a0d-1e20afb5a06b" providerId="ADAL" clId="{E780AC83-211E-4106-9666-6BF0738CE5EC}" dt="2025-02-26T07:32:31.296" v="336" actId="1038"/>
        <pc:sldMkLst>
          <pc:docMk/>
          <pc:sldMk cId="1659453794" sldId="536"/>
        </pc:sldMkLst>
      </pc:sldChg>
      <pc:sldChg chg="modSp add mod">
        <pc:chgData name="Samuel Mati" userId="61946645-110e-412f-9a0d-1e20afb5a06b" providerId="ADAL" clId="{E780AC83-211E-4106-9666-6BF0738CE5EC}" dt="2025-02-26T07:33:51.820" v="345" actId="207"/>
        <pc:sldMkLst>
          <pc:docMk/>
          <pc:sldMk cId="3524577291" sldId="537"/>
        </pc:sldMkLst>
      </pc:sldChg>
      <pc:sldChg chg="modSp add mod">
        <pc:chgData name="Samuel Mati" userId="61946645-110e-412f-9a0d-1e20afb5a06b" providerId="ADAL" clId="{E780AC83-211E-4106-9666-6BF0738CE5EC}" dt="2025-02-26T07:34:43.366" v="353" actId="20577"/>
        <pc:sldMkLst>
          <pc:docMk/>
          <pc:sldMk cId="4236178011" sldId="538"/>
        </pc:sldMkLst>
      </pc:sldChg>
      <pc:sldChg chg="modSp add mod">
        <pc:chgData name="Samuel Mati" userId="61946645-110e-412f-9a0d-1e20afb5a06b" providerId="ADAL" clId="{E780AC83-211E-4106-9666-6BF0738CE5EC}" dt="2025-02-26T07:35:13.576" v="359" actId="15"/>
        <pc:sldMkLst>
          <pc:docMk/>
          <pc:sldMk cId="1767885780" sldId="539"/>
        </pc:sldMkLst>
      </pc:sldChg>
      <pc:sldChg chg="addSp delSp modSp add mod">
        <pc:chgData name="Samuel Mati" userId="61946645-110e-412f-9a0d-1e20afb5a06b" providerId="ADAL" clId="{E780AC83-211E-4106-9666-6BF0738CE5EC}" dt="2025-02-26T07:47:33.710" v="382" actId="14100"/>
        <pc:sldMkLst>
          <pc:docMk/>
          <pc:sldMk cId="2556474869" sldId="540"/>
        </pc:sldMkLst>
      </pc:sldChg>
      <pc:sldChg chg="delSp modSp add mod">
        <pc:chgData name="Samuel Mati" userId="61946645-110e-412f-9a0d-1e20afb5a06b" providerId="ADAL" clId="{E780AC83-211E-4106-9666-6BF0738CE5EC}" dt="2025-03-17T08:22:19.694" v="642" actId="113"/>
        <pc:sldMkLst>
          <pc:docMk/>
          <pc:sldMk cId="3052680220" sldId="541"/>
        </pc:sldMkLst>
      </pc:sldChg>
      <pc:sldChg chg="modSp add mod">
        <pc:chgData name="Samuel Mati" userId="61946645-110e-412f-9a0d-1e20afb5a06b" providerId="ADAL" clId="{E780AC83-211E-4106-9666-6BF0738CE5EC}" dt="2025-02-26T07:51:20.544" v="418" actId="15"/>
        <pc:sldMkLst>
          <pc:docMk/>
          <pc:sldMk cId="2288979616" sldId="542"/>
        </pc:sldMkLst>
      </pc:sldChg>
      <pc:sldChg chg="modSp add mod">
        <pc:chgData name="Samuel Mati" userId="61946645-110e-412f-9a0d-1e20afb5a06b" providerId="ADAL" clId="{E780AC83-211E-4106-9666-6BF0738CE5EC}" dt="2025-02-26T07:52:01.527" v="428" actId="5793"/>
        <pc:sldMkLst>
          <pc:docMk/>
          <pc:sldMk cId="3292379762" sldId="543"/>
        </pc:sldMkLst>
      </pc:sldChg>
      <pc:sldChg chg="modSp add mod">
        <pc:chgData name="Samuel Mati" userId="61946645-110e-412f-9a0d-1e20afb5a06b" providerId="ADAL" clId="{E780AC83-211E-4106-9666-6BF0738CE5EC}" dt="2025-02-26T07:52:35.682" v="435" actId="15"/>
        <pc:sldMkLst>
          <pc:docMk/>
          <pc:sldMk cId="1524024009" sldId="544"/>
        </pc:sldMkLst>
      </pc:sldChg>
      <pc:sldChg chg="addSp delSp modSp add mod">
        <pc:chgData name="Samuel Mati" userId="61946645-110e-412f-9a0d-1e20afb5a06b" providerId="ADAL" clId="{E780AC83-211E-4106-9666-6BF0738CE5EC}" dt="2025-03-14T08:07:45.594" v="641" actId="1036"/>
        <pc:sldMkLst>
          <pc:docMk/>
          <pc:sldMk cId="2527028248" sldId="545"/>
        </pc:sldMkLst>
      </pc:sldChg>
      <pc:sldChg chg="modSp add mod">
        <pc:chgData name="Samuel Mati" userId="61946645-110e-412f-9a0d-1e20afb5a06b" providerId="ADAL" clId="{E780AC83-211E-4106-9666-6BF0738CE5EC}" dt="2025-02-26T07:56:26.520" v="465" actId="207"/>
        <pc:sldMkLst>
          <pc:docMk/>
          <pc:sldMk cId="3313891051" sldId="546"/>
        </pc:sldMkLst>
      </pc:sldChg>
      <pc:sldChg chg="modSp add mod">
        <pc:chgData name="Samuel Mati" userId="61946645-110e-412f-9a0d-1e20afb5a06b" providerId="ADAL" clId="{E780AC83-211E-4106-9666-6BF0738CE5EC}" dt="2025-02-26T07:57:13.065" v="475" actId="207"/>
        <pc:sldMkLst>
          <pc:docMk/>
          <pc:sldMk cId="2008169417" sldId="547"/>
        </pc:sldMkLst>
      </pc:sldChg>
      <pc:sldChg chg="modSp add mod">
        <pc:chgData name="Samuel Mati" userId="61946645-110e-412f-9a0d-1e20afb5a06b" providerId="ADAL" clId="{E780AC83-211E-4106-9666-6BF0738CE5EC}" dt="2025-02-26T07:58:04.789" v="489" actId="15"/>
        <pc:sldMkLst>
          <pc:docMk/>
          <pc:sldMk cId="565732470" sldId="548"/>
        </pc:sldMkLst>
      </pc:sldChg>
      <pc:sldChg chg="addSp modSp add mod">
        <pc:chgData name="Samuel Mati" userId="61946645-110e-412f-9a0d-1e20afb5a06b" providerId="ADAL" clId="{E780AC83-211E-4106-9666-6BF0738CE5EC}" dt="2025-02-26T08:10:23.953" v="541" actId="207"/>
        <pc:sldMkLst>
          <pc:docMk/>
          <pc:sldMk cId="37644629" sldId="549"/>
        </pc:sldMkLst>
      </pc:sldChg>
      <pc:sldChg chg="modSp add mod">
        <pc:chgData name="Samuel Mati" userId="61946645-110e-412f-9a0d-1e20afb5a06b" providerId="ADAL" clId="{E780AC83-211E-4106-9666-6BF0738CE5EC}" dt="2025-02-26T08:11:21.693" v="556" actId="20577"/>
        <pc:sldMkLst>
          <pc:docMk/>
          <pc:sldMk cId="4131210467" sldId="550"/>
        </pc:sldMkLst>
      </pc:sldChg>
      <pc:sldChg chg="modSp add mod">
        <pc:chgData name="Samuel Mati" userId="61946645-110e-412f-9a0d-1e20afb5a06b" providerId="ADAL" clId="{E780AC83-211E-4106-9666-6BF0738CE5EC}" dt="2025-02-26T08:12:59.554" v="578" actId="113"/>
        <pc:sldMkLst>
          <pc:docMk/>
          <pc:sldMk cId="3513313633" sldId="551"/>
        </pc:sldMkLst>
      </pc:sldChg>
      <pc:sldChg chg="modSp add mod">
        <pc:chgData name="Samuel Mati" userId="61946645-110e-412f-9a0d-1e20afb5a06b" providerId="ADAL" clId="{E780AC83-211E-4106-9666-6BF0738CE5EC}" dt="2025-02-26T08:13:50.343" v="587" actId="20577"/>
        <pc:sldMkLst>
          <pc:docMk/>
          <pc:sldMk cId="3170465933" sldId="552"/>
        </pc:sldMkLst>
      </pc:sldChg>
      <pc:sldChg chg="add">
        <pc:chgData name="Samuel Mati" userId="61946645-110e-412f-9a0d-1e20afb5a06b" providerId="ADAL" clId="{E780AC83-211E-4106-9666-6BF0738CE5EC}" dt="2025-02-26T08:13:57.447" v="588" actId="2890"/>
        <pc:sldMkLst>
          <pc:docMk/>
          <pc:sldMk cId="4286959116" sldId="553"/>
        </pc:sldMkLst>
      </pc:sldChg>
      <pc:sldChg chg="modSp add mod">
        <pc:chgData name="Samuel Mati" userId="61946645-110e-412f-9a0d-1e20afb5a06b" providerId="ADAL" clId="{E780AC83-211E-4106-9666-6BF0738CE5EC}" dt="2025-02-26T08:34:10.088" v="603" actId="15"/>
        <pc:sldMkLst>
          <pc:docMk/>
          <pc:sldMk cId="1990241054" sldId="554"/>
        </pc:sldMkLst>
      </pc:sldChg>
      <pc:sldChg chg="add">
        <pc:chgData name="Samuel Mati" userId="61946645-110e-412f-9a0d-1e20afb5a06b" providerId="ADAL" clId="{E780AC83-211E-4106-9666-6BF0738CE5EC}" dt="2025-02-26T08:34:12.340" v="604" actId="2890"/>
        <pc:sldMkLst>
          <pc:docMk/>
          <pc:sldMk cId="2969532786" sldId="555"/>
        </pc:sldMkLst>
      </pc:sldChg>
      <pc:sldChg chg="modSp add mod">
        <pc:chgData name="Samuel Mati" userId="61946645-110e-412f-9a0d-1e20afb5a06b" providerId="ADAL" clId="{E780AC83-211E-4106-9666-6BF0738CE5EC}" dt="2025-02-26T08:34:52.125" v="613" actId="20577"/>
        <pc:sldMkLst>
          <pc:docMk/>
          <pc:sldMk cId="2671023543" sldId="556"/>
        </pc:sldMkLst>
      </pc:sldChg>
      <pc:sldChg chg="modSp add mod">
        <pc:chgData name="Samuel Mati" userId="61946645-110e-412f-9a0d-1e20afb5a06b" providerId="ADAL" clId="{E780AC83-211E-4106-9666-6BF0738CE5EC}" dt="2025-02-26T08:35:37.970" v="623" actId="15"/>
        <pc:sldMkLst>
          <pc:docMk/>
          <pc:sldMk cId="857326250" sldId="557"/>
        </pc:sldMkLst>
      </pc:sldChg>
      <pc:sldChg chg="addSp delSp modSp add mod">
        <pc:chgData name="Samuel Mati" userId="61946645-110e-412f-9a0d-1e20afb5a06b" providerId="ADAL" clId="{E780AC83-211E-4106-9666-6BF0738CE5EC}" dt="2025-02-26T08:47:57.010" v="634" actId="1076"/>
        <pc:sldMkLst>
          <pc:docMk/>
          <pc:sldMk cId="3846827739" sldId="558"/>
        </pc:sldMkLst>
      </pc:sldChg>
    </pc:docChg>
  </pc:docChgLst>
  <pc:docChgLst>
    <pc:chgData name="Samuel Mati" userId="61946645-110e-412f-9a0d-1e20afb5a06b" providerId="ADAL" clId="{1FCF54C8-925B-44A7-BC7E-CA2BB81FB85D}"/>
    <pc:docChg chg="undo custSel addSld delSld modSld sldOrd">
      <pc:chgData name="Samuel Mati" userId="61946645-110e-412f-9a0d-1e20afb5a06b" providerId="ADAL" clId="{1FCF54C8-925B-44A7-BC7E-CA2BB81FB85D}" dt="2025-05-29T11:39:17.563" v="921" actId="113"/>
      <pc:docMkLst>
        <pc:docMk/>
      </pc:docMkLst>
      <pc:sldChg chg="del">
        <pc:chgData name="Samuel Mati" userId="61946645-110e-412f-9a0d-1e20afb5a06b" providerId="ADAL" clId="{1FCF54C8-925B-44A7-BC7E-CA2BB81FB85D}" dt="2025-05-29T06:53:02.332" v="0" actId="2696"/>
        <pc:sldMkLst>
          <pc:docMk/>
          <pc:sldMk cId="3928248443" sldId="525"/>
        </pc:sldMkLst>
      </pc:sldChg>
      <pc:sldChg chg="del">
        <pc:chgData name="Samuel Mati" userId="61946645-110e-412f-9a0d-1e20afb5a06b" providerId="ADAL" clId="{1FCF54C8-925B-44A7-BC7E-CA2BB81FB85D}" dt="2025-05-29T06:53:02.332" v="0" actId="2696"/>
        <pc:sldMkLst>
          <pc:docMk/>
          <pc:sldMk cId="2057622958" sldId="526"/>
        </pc:sldMkLst>
      </pc:sldChg>
      <pc:sldChg chg="del">
        <pc:chgData name="Samuel Mati" userId="61946645-110e-412f-9a0d-1e20afb5a06b" providerId="ADAL" clId="{1FCF54C8-925B-44A7-BC7E-CA2BB81FB85D}" dt="2025-05-29T06:53:02.332" v="0" actId="2696"/>
        <pc:sldMkLst>
          <pc:docMk/>
          <pc:sldMk cId="2972154521" sldId="527"/>
        </pc:sldMkLst>
      </pc:sldChg>
      <pc:sldChg chg="del">
        <pc:chgData name="Samuel Mati" userId="61946645-110e-412f-9a0d-1e20afb5a06b" providerId="ADAL" clId="{1FCF54C8-925B-44A7-BC7E-CA2BB81FB85D}" dt="2025-05-29T06:53:02.332" v="0" actId="2696"/>
        <pc:sldMkLst>
          <pc:docMk/>
          <pc:sldMk cId="471325049" sldId="528"/>
        </pc:sldMkLst>
      </pc:sldChg>
      <pc:sldChg chg="del">
        <pc:chgData name="Samuel Mati" userId="61946645-110e-412f-9a0d-1e20afb5a06b" providerId="ADAL" clId="{1FCF54C8-925B-44A7-BC7E-CA2BB81FB85D}" dt="2025-05-29T06:53:02.332" v="0" actId="2696"/>
        <pc:sldMkLst>
          <pc:docMk/>
          <pc:sldMk cId="1164860697" sldId="529"/>
        </pc:sldMkLst>
      </pc:sldChg>
      <pc:sldChg chg="del">
        <pc:chgData name="Samuel Mati" userId="61946645-110e-412f-9a0d-1e20afb5a06b" providerId="ADAL" clId="{1FCF54C8-925B-44A7-BC7E-CA2BB81FB85D}" dt="2025-05-29T06:53:02.332" v="0" actId="2696"/>
        <pc:sldMkLst>
          <pc:docMk/>
          <pc:sldMk cId="1659453794" sldId="536"/>
        </pc:sldMkLst>
      </pc:sldChg>
      <pc:sldChg chg="modSp add mod">
        <pc:chgData name="Samuel Mati" userId="61946645-110e-412f-9a0d-1e20afb5a06b" providerId="ADAL" clId="{1FCF54C8-925B-44A7-BC7E-CA2BB81FB85D}" dt="2025-05-29T06:54:32.888" v="5" actId="113"/>
        <pc:sldMkLst>
          <pc:docMk/>
          <pc:sldMk cId="2381056856" sldId="560"/>
        </pc:sldMkLst>
        <pc:spChg chg="mod">
          <ac:chgData name="Samuel Mati" userId="61946645-110e-412f-9a0d-1e20afb5a06b" providerId="ADAL" clId="{1FCF54C8-925B-44A7-BC7E-CA2BB81FB85D}" dt="2025-05-29T06:54:32.888" v="5" actId="113"/>
          <ac:spMkLst>
            <pc:docMk/>
            <pc:sldMk cId="2381056856" sldId="560"/>
            <ac:spMk id="10" creationId="{3A7FF870-935B-3E11-AD5C-CA7682BB1D59}"/>
          </ac:spMkLst>
        </pc:spChg>
      </pc:sldChg>
      <pc:sldChg chg="del">
        <pc:chgData name="Samuel Mati" userId="61946645-110e-412f-9a0d-1e20afb5a06b" providerId="ADAL" clId="{1FCF54C8-925B-44A7-BC7E-CA2BB81FB85D}" dt="2025-05-29T06:53:02.332" v="0" actId="2696"/>
        <pc:sldMkLst>
          <pc:docMk/>
          <pc:sldMk cId="3391643185" sldId="560"/>
        </pc:sldMkLst>
      </pc:sldChg>
      <pc:sldChg chg="addSp delSp modSp add mod ord">
        <pc:chgData name="Samuel Mati" userId="61946645-110e-412f-9a0d-1e20afb5a06b" providerId="ADAL" clId="{1FCF54C8-925B-44A7-BC7E-CA2BB81FB85D}" dt="2025-05-29T06:57:08.656" v="26" actId="14100"/>
        <pc:sldMkLst>
          <pc:docMk/>
          <pc:sldMk cId="1876788875" sldId="561"/>
        </pc:sldMkLst>
        <pc:spChg chg="del">
          <ac:chgData name="Samuel Mati" userId="61946645-110e-412f-9a0d-1e20afb5a06b" providerId="ADAL" clId="{1FCF54C8-925B-44A7-BC7E-CA2BB81FB85D}" dt="2025-05-29T06:55:31.652" v="7" actId="478"/>
          <ac:spMkLst>
            <pc:docMk/>
            <pc:sldMk cId="1876788875" sldId="561"/>
            <ac:spMk id="10" creationId="{C6034782-2723-4803-5ADD-19ECC090AAE2}"/>
          </ac:spMkLst>
        </pc:spChg>
        <pc:picChg chg="add del mod">
          <ac:chgData name="Samuel Mati" userId="61946645-110e-412f-9a0d-1e20afb5a06b" providerId="ADAL" clId="{1FCF54C8-925B-44A7-BC7E-CA2BB81FB85D}" dt="2025-05-29T06:56:47.948" v="23" actId="478"/>
          <ac:picMkLst>
            <pc:docMk/>
            <pc:sldMk cId="1876788875" sldId="561"/>
            <ac:picMk id="4" creationId="{DC6B3B0A-035D-3289-9F70-268EF86C60AA}"/>
          </ac:picMkLst>
        </pc:picChg>
        <pc:picChg chg="add mod">
          <ac:chgData name="Samuel Mati" userId="61946645-110e-412f-9a0d-1e20afb5a06b" providerId="ADAL" clId="{1FCF54C8-925B-44A7-BC7E-CA2BB81FB85D}" dt="2025-05-29T06:57:08.656" v="26" actId="14100"/>
          <ac:picMkLst>
            <pc:docMk/>
            <pc:sldMk cId="1876788875" sldId="561"/>
            <ac:picMk id="9" creationId="{3BFE517C-87F5-3D85-8265-62B60B64B674}"/>
          </ac:picMkLst>
        </pc:picChg>
      </pc:sldChg>
      <pc:sldChg chg="del">
        <pc:chgData name="Samuel Mati" userId="61946645-110e-412f-9a0d-1e20afb5a06b" providerId="ADAL" clId="{1FCF54C8-925B-44A7-BC7E-CA2BB81FB85D}" dt="2025-05-29T06:53:02.332" v="0" actId="2696"/>
        <pc:sldMkLst>
          <pc:docMk/>
          <pc:sldMk cId="3127036060" sldId="561"/>
        </pc:sldMkLst>
      </pc:sldChg>
      <pc:sldChg chg="add del">
        <pc:chgData name="Samuel Mati" userId="61946645-110e-412f-9a0d-1e20afb5a06b" providerId="ADAL" clId="{1FCF54C8-925B-44A7-BC7E-CA2BB81FB85D}" dt="2025-05-29T06:55:49.358" v="12" actId="2696"/>
        <pc:sldMkLst>
          <pc:docMk/>
          <pc:sldMk cId="2114532498" sldId="562"/>
        </pc:sldMkLst>
      </pc:sldChg>
      <pc:sldChg chg="modSp add mod ord">
        <pc:chgData name="Samuel Mati" userId="61946645-110e-412f-9a0d-1e20afb5a06b" providerId="ADAL" clId="{1FCF54C8-925B-44A7-BC7E-CA2BB81FB85D}" dt="2025-05-29T06:56:37.313" v="19" actId="113"/>
        <pc:sldMkLst>
          <pc:docMk/>
          <pc:sldMk cId="3694485939" sldId="562"/>
        </pc:sldMkLst>
        <pc:spChg chg="mod">
          <ac:chgData name="Samuel Mati" userId="61946645-110e-412f-9a0d-1e20afb5a06b" providerId="ADAL" clId="{1FCF54C8-925B-44A7-BC7E-CA2BB81FB85D}" dt="2025-05-29T06:56:37.313" v="19" actId="113"/>
          <ac:spMkLst>
            <pc:docMk/>
            <pc:sldMk cId="3694485939" sldId="562"/>
            <ac:spMk id="10" creationId="{24EA3DC7-9D41-8398-52DF-589C778A8508}"/>
          </ac:spMkLst>
        </pc:spChg>
      </pc:sldChg>
      <pc:sldChg chg="add">
        <pc:chgData name="Samuel Mati" userId="61946645-110e-412f-9a0d-1e20afb5a06b" providerId="ADAL" clId="{1FCF54C8-925B-44A7-BC7E-CA2BB81FB85D}" dt="2025-05-29T06:56:41.845" v="20" actId="2890"/>
        <pc:sldMkLst>
          <pc:docMk/>
          <pc:sldMk cId="676115348" sldId="563"/>
        </pc:sldMkLst>
      </pc:sldChg>
      <pc:sldChg chg="modSp add mod ord">
        <pc:chgData name="Samuel Mati" userId="61946645-110e-412f-9a0d-1e20afb5a06b" providerId="ADAL" clId="{1FCF54C8-925B-44A7-BC7E-CA2BB81FB85D}" dt="2025-05-29T06:59:27.243" v="47" actId="20577"/>
        <pc:sldMkLst>
          <pc:docMk/>
          <pc:sldMk cId="3035299897" sldId="564"/>
        </pc:sldMkLst>
        <pc:spChg chg="mod">
          <ac:chgData name="Samuel Mati" userId="61946645-110e-412f-9a0d-1e20afb5a06b" providerId="ADAL" clId="{1FCF54C8-925B-44A7-BC7E-CA2BB81FB85D}" dt="2025-05-29T06:59:27.243" v="47" actId="20577"/>
          <ac:spMkLst>
            <pc:docMk/>
            <pc:sldMk cId="3035299897" sldId="564"/>
            <ac:spMk id="10" creationId="{B6D3C098-D405-32D0-FF7F-517719F8986D}"/>
          </ac:spMkLst>
        </pc:spChg>
      </pc:sldChg>
      <pc:sldChg chg="addSp delSp modSp add mod ord">
        <pc:chgData name="Samuel Mati" userId="61946645-110e-412f-9a0d-1e20afb5a06b" providerId="ADAL" clId="{1FCF54C8-925B-44A7-BC7E-CA2BB81FB85D}" dt="2025-05-29T07:00:08.902" v="54" actId="14100"/>
        <pc:sldMkLst>
          <pc:docMk/>
          <pc:sldMk cId="824179167" sldId="565"/>
        </pc:sldMkLst>
        <pc:picChg chg="add mod">
          <ac:chgData name="Samuel Mati" userId="61946645-110e-412f-9a0d-1e20afb5a06b" providerId="ADAL" clId="{1FCF54C8-925B-44A7-BC7E-CA2BB81FB85D}" dt="2025-05-29T07:00:08.902" v="54" actId="14100"/>
          <ac:picMkLst>
            <pc:docMk/>
            <pc:sldMk cId="824179167" sldId="565"/>
            <ac:picMk id="4" creationId="{545BEFAE-DF5C-1AB2-1175-37EB548F195D}"/>
          </ac:picMkLst>
        </pc:picChg>
        <pc:picChg chg="del">
          <ac:chgData name="Samuel Mati" userId="61946645-110e-412f-9a0d-1e20afb5a06b" providerId="ADAL" clId="{1FCF54C8-925B-44A7-BC7E-CA2BB81FB85D}" dt="2025-05-29T06:59:48.363" v="51" actId="478"/>
          <ac:picMkLst>
            <pc:docMk/>
            <pc:sldMk cId="824179167" sldId="565"/>
            <ac:picMk id="9" creationId="{34C6AD1E-BCB6-6D2A-C62C-E296CEE3671A}"/>
          </ac:picMkLst>
        </pc:picChg>
      </pc:sldChg>
      <pc:sldChg chg="modSp add mod ord">
        <pc:chgData name="Samuel Mati" userId="61946645-110e-412f-9a0d-1e20afb5a06b" providerId="ADAL" clId="{1FCF54C8-925B-44A7-BC7E-CA2BB81FB85D}" dt="2025-05-29T07:04:10.581" v="97" actId="113"/>
        <pc:sldMkLst>
          <pc:docMk/>
          <pc:sldMk cId="3905094923" sldId="566"/>
        </pc:sldMkLst>
        <pc:spChg chg="mod">
          <ac:chgData name="Samuel Mati" userId="61946645-110e-412f-9a0d-1e20afb5a06b" providerId="ADAL" clId="{1FCF54C8-925B-44A7-BC7E-CA2BB81FB85D}" dt="2025-05-29T07:04:10.581" v="97" actId="113"/>
          <ac:spMkLst>
            <pc:docMk/>
            <pc:sldMk cId="3905094923" sldId="566"/>
            <ac:spMk id="10" creationId="{A8CA35BE-136D-9908-2298-41A07FE7087F}"/>
          </ac:spMkLst>
        </pc:spChg>
      </pc:sldChg>
      <pc:sldChg chg="modSp add mod">
        <pc:chgData name="Samuel Mati" userId="61946645-110e-412f-9a0d-1e20afb5a06b" providerId="ADAL" clId="{1FCF54C8-925B-44A7-BC7E-CA2BB81FB85D}" dt="2025-05-29T07:31:09.234" v="109" actId="113"/>
        <pc:sldMkLst>
          <pc:docMk/>
          <pc:sldMk cId="3573082636" sldId="567"/>
        </pc:sldMkLst>
        <pc:spChg chg="mod">
          <ac:chgData name="Samuel Mati" userId="61946645-110e-412f-9a0d-1e20afb5a06b" providerId="ADAL" clId="{1FCF54C8-925B-44A7-BC7E-CA2BB81FB85D}" dt="2025-05-29T07:31:09.234" v="109" actId="113"/>
          <ac:spMkLst>
            <pc:docMk/>
            <pc:sldMk cId="3573082636" sldId="567"/>
            <ac:spMk id="10" creationId="{90D0CE17-2EC7-BF2C-8E72-D2F3F5CAA310}"/>
          </ac:spMkLst>
        </pc:spChg>
      </pc:sldChg>
      <pc:sldChg chg="modSp add mod">
        <pc:chgData name="Samuel Mati" userId="61946645-110e-412f-9a0d-1e20afb5a06b" providerId="ADAL" clId="{1FCF54C8-925B-44A7-BC7E-CA2BB81FB85D}" dt="2025-05-29T07:32:03.326" v="121" actId="113"/>
        <pc:sldMkLst>
          <pc:docMk/>
          <pc:sldMk cId="468624350" sldId="568"/>
        </pc:sldMkLst>
        <pc:spChg chg="mod">
          <ac:chgData name="Samuel Mati" userId="61946645-110e-412f-9a0d-1e20afb5a06b" providerId="ADAL" clId="{1FCF54C8-925B-44A7-BC7E-CA2BB81FB85D}" dt="2025-05-29T07:32:03.326" v="121" actId="113"/>
          <ac:spMkLst>
            <pc:docMk/>
            <pc:sldMk cId="468624350" sldId="568"/>
            <ac:spMk id="10" creationId="{85E2938A-4082-AF09-1909-BF4988A55C69}"/>
          </ac:spMkLst>
        </pc:spChg>
      </pc:sldChg>
      <pc:sldChg chg="modSp add mod">
        <pc:chgData name="Samuel Mati" userId="61946645-110e-412f-9a0d-1e20afb5a06b" providerId="ADAL" clId="{1FCF54C8-925B-44A7-BC7E-CA2BB81FB85D}" dt="2025-05-29T07:32:51.085" v="130" actId="113"/>
        <pc:sldMkLst>
          <pc:docMk/>
          <pc:sldMk cId="1037921428" sldId="569"/>
        </pc:sldMkLst>
        <pc:spChg chg="mod">
          <ac:chgData name="Samuel Mati" userId="61946645-110e-412f-9a0d-1e20afb5a06b" providerId="ADAL" clId="{1FCF54C8-925B-44A7-BC7E-CA2BB81FB85D}" dt="2025-05-29T07:32:51.085" v="130" actId="113"/>
          <ac:spMkLst>
            <pc:docMk/>
            <pc:sldMk cId="1037921428" sldId="569"/>
            <ac:spMk id="10" creationId="{26A5CB48-C24C-6608-CC4D-63513F817653}"/>
          </ac:spMkLst>
        </pc:spChg>
      </pc:sldChg>
      <pc:sldChg chg="add ord">
        <pc:chgData name="Samuel Mati" userId="61946645-110e-412f-9a0d-1e20afb5a06b" providerId="ADAL" clId="{1FCF54C8-925B-44A7-BC7E-CA2BB81FB85D}" dt="2025-05-29T07:03:04.800" v="73"/>
        <pc:sldMkLst>
          <pc:docMk/>
          <pc:sldMk cId="368030738" sldId="570"/>
        </pc:sldMkLst>
      </pc:sldChg>
      <pc:sldChg chg="add ord">
        <pc:chgData name="Samuel Mati" userId="61946645-110e-412f-9a0d-1e20afb5a06b" providerId="ADAL" clId="{1FCF54C8-925B-44A7-BC7E-CA2BB81FB85D}" dt="2025-05-29T07:03:08.841" v="76"/>
        <pc:sldMkLst>
          <pc:docMk/>
          <pc:sldMk cId="527067512" sldId="571"/>
        </pc:sldMkLst>
      </pc:sldChg>
      <pc:sldChg chg="addSp delSp modSp add mod ord">
        <pc:chgData name="Samuel Mati" userId="61946645-110e-412f-9a0d-1e20afb5a06b" providerId="ADAL" clId="{1FCF54C8-925B-44A7-BC7E-CA2BB81FB85D}" dt="2025-05-29T07:25:15.510" v="100" actId="14100"/>
        <pc:sldMkLst>
          <pc:docMk/>
          <pc:sldMk cId="744239566" sldId="572"/>
        </pc:sldMkLst>
        <pc:picChg chg="add mod">
          <ac:chgData name="Samuel Mati" userId="61946645-110e-412f-9a0d-1e20afb5a06b" providerId="ADAL" clId="{1FCF54C8-925B-44A7-BC7E-CA2BB81FB85D}" dt="2025-05-29T07:25:15.510" v="100" actId="14100"/>
          <ac:picMkLst>
            <pc:docMk/>
            <pc:sldMk cId="744239566" sldId="572"/>
            <ac:picMk id="4" creationId="{00BB443E-055E-B318-3BD6-21C3FA901800}"/>
          </ac:picMkLst>
        </pc:picChg>
        <pc:picChg chg="del">
          <ac:chgData name="Samuel Mati" userId="61946645-110e-412f-9a0d-1e20afb5a06b" providerId="ADAL" clId="{1FCF54C8-925B-44A7-BC7E-CA2BB81FB85D}" dt="2025-05-29T07:03:36.069" v="89" actId="478"/>
          <ac:picMkLst>
            <pc:docMk/>
            <pc:sldMk cId="744239566" sldId="572"/>
            <ac:picMk id="9" creationId="{1E1FFBA9-DA45-7CFA-9889-54F42AE6345E}"/>
          </ac:picMkLst>
        </pc:picChg>
      </pc:sldChg>
      <pc:sldChg chg="addSp delSp modSp add mod ord">
        <pc:chgData name="Samuel Mati" userId="61946645-110e-412f-9a0d-1e20afb5a06b" providerId="ADAL" clId="{1FCF54C8-925B-44A7-BC7E-CA2BB81FB85D}" dt="2025-05-29T07:31:36.743" v="113" actId="14100"/>
        <pc:sldMkLst>
          <pc:docMk/>
          <pc:sldMk cId="1298195363" sldId="573"/>
        </pc:sldMkLst>
        <pc:picChg chg="add mod">
          <ac:chgData name="Samuel Mati" userId="61946645-110e-412f-9a0d-1e20afb5a06b" providerId="ADAL" clId="{1FCF54C8-925B-44A7-BC7E-CA2BB81FB85D}" dt="2025-05-29T07:31:36.743" v="113" actId="14100"/>
          <ac:picMkLst>
            <pc:docMk/>
            <pc:sldMk cId="1298195363" sldId="573"/>
            <ac:picMk id="4" creationId="{FF0D83BB-4D18-3864-AC70-48CE67D0F05A}"/>
          </ac:picMkLst>
        </pc:picChg>
        <pc:picChg chg="del">
          <ac:chgData name="Samuel Mati" userId="61946645-110e-412f-9a0d-1e20afb5a06b" providerId="ADAL" clId="{1FCF54C8-925B-44A7-BC7E-CA2BB81FB85D}" dt="2025-05-29T07:25:20.450" v="101" actId="478"/>
          <ac:picMkLst>
            <pc:docMk/>
            <pc:sldMk cId="1298195363" sldId="573"/>
            <ac:picMk id="9" creationId="{08CE128E-198E-39D6-4BAC-6400F8BE49A0}"/>
          </ac:picMkLst>
        </pc:picChg>
      </pc:sldChg>
      <pc:sldChg chg="addSp delSp modSp add mod ord">
        <pc:chgData name="Samuel Mati" userId="61946645-110e-412f-9a0d-1e20afb5a06b" providerId="ADAL" clId="{1FCF54C8-925B-44A7-BC7E-CA2BB81FB85D}" dt="2025-05-29T07:32:26.755" v="124" actId="14100"/>
        <pc:sldMkLst>
          <pc:docMk/>
          <pc:sldMk cId="3200373152" sldId="574"/>
        </pc:sldMkLst>
        <pc:picChg chg="add mod">
          <ac:chgData name="Samuel Mati" userId="61946645-110e-412f-9a0d-1e20afb5a06b" providerId="ADAL" clId="{1FCF54C8-925B-44A7-BC7E-CA2BB81FB85D}" dt="2025-05-29T07:32:26.755" v="124" actId="14100"/>
          <ac:picMkLst>
            <pc:docMk/>
            <pc:sldMk cId="3200373152" sldId="574"/>
            <ac:picMk id="4" creationId="{AF060815-49FA-36F7-97E5-82F7EE5016F7}"/>
          </ac:picMkLst>
        </pc:picChg>
        <pc:picChg chg="del">
          <ac:chgData name="Samuel Mati" userId="61946645-110e-412f-9a0d-1e20afb5a06b" providerId="ADAL" clId="{1FCF54C8-925B-44A7-BC7E-CA2BB81FB85D}" dt="2025-05-29T07:31:42.582" v="114" actId="478"/>
          <ac:picMkLst>
            <pc:docMk/>
            <pc:sldMk cId="3200373152" sldId="574"/>
            <ac:picMk id="9" creationId="{22E099E7-2EC9-EAA0-C4D1-5A06836C5CA5}"/>
          </ac:picMkLst>
        </pc:picChg>
      </pc:sldChg>
      <pc:sldChg chg="addSp delSp modSp add mod ord">
        <pc:chgData name="Samuel Mati" userId="61946645-110e-412f-9a0d-1e20afb5a06b" providerId="ADAL" clId="{1FCF54C8-925B-44A7-BC7E-CA2BB81FB85D}" dt="2025-05-29T07:33:22.091" v="134" actId="14100"/>
        <pc:sldMkLst>
          <pc:docMk/>
          <pc:sldMk cId="1596004388" sldId="575"/>
        </pc:sldMkLst>
        <pc:picChg chg="add mod">
          <ac:chgData name="Samuel Mati" userId="61946645-110e-412f-9a0d-1e20afb5a06b" providerId="ADAL" clId="{1FCF54C8-925B-44A7-BC7E-CA2BB81FB85D}" dt="2025-05-29T07:33:22.091" v="134" actId="14100"/>
          <ac:picMkLst>
            <pc:docMk/>
            <pc:sldMk cId="1596004388" sldId="575"/>
            <ac:picMk id="4" creationId="{3F81CEB8-0A14-3E3E-389E-4DE1F9C5F07F}"/>
          </ac:picMkLst>
        </pc:picChg>
        <pc:picChg chg="del">
          <ac:chgData name="Samuel Mati" userId="61946645-110e-412f-9a0d-1e20afb5a06b" providerId="ADAL" clId="{1FCF54C8-925B-44A7-BC7E-CA2BB81FB85D}" dt="2025-05-29T07:32:55.477" v="131" actId="478"/>
          <ac:picMkLst>
            <pc:docMk/>
            <pc:sldMk cId="1596004388" sldId="575"/>
            <ac:picMk id="9" creationId="{9E4236CD-971B-2371-9E8F-E95A68457198}"/>
          </ac:picMkLst>
        </pc:picChg>
      </pc:sldChg>
      <pc:sldChg chg="modSp add mod ord">
        <pc:chgData name="Samuel Mati" userId="61946645-110e-412f-9a0d-1e20afb5a06b" providerId="ADAL" clId="{1FCF54C8-925B-44A7-BC7E-CA2BB81FB85D}" dt="2025-05-29T07:36:10.643" v="150" actId="207"/>
        <pc:sldMkLst>
          <pc:docMk/>
          <pc:sldMk cId="3769296486" sldId="576"/>
        </pc:sldMkLst>
        <pc:spChg chg="mod">
          <ac:chgData name="Samuel Mati" userId="61946645-110e-412f-9a0d-1e20afb5a06b" providerId="ADAL" clId="{1FCF54C8-925B-44A7-BC7E-CA2BB81FB85D}" dt="2025-05-29T07:36:10.643" v="150" actId="207"/>
          <ac:spMkLst>
            <pc:docMk/>
            <pc:sldMk cId="3769296486" sldId="576"/>
            <ac:spMk id="10" creationId="{5306A73F-AEC8-C123-0AFF-A3C9F8C9B51D}"/>
          </ac:spMkLst>
        </pc:spChg>
      </pc:sldChg>
      <pc:sldChg chg="addSp delSp modSp add mod">
        <pc:chgData name="Samuel Mati" userId="61946645-110e-412f-9a0d-1e20afb5a06b" providerId="ADAL" clId="{1FCF54C8-925B-44A7-BC7E-CA2BB81FB85D}" dt="2025-05-29T07:38:13.997" v="195" actId="14100"/>
        <pc:sldMkLst>
          <pc:docMk/>
          <pc:sldMk cId="3545736480" sldId="577"/>
        </pc:sldMkLst>
        <pc:spChg chg="add mod">
          <ac:chgData name="Samuel Mati" userId="61946645-110e-412f-9a0d-1e20afb5a06b" providerId="ADAL" clId="{1FCF54C8-925B-44A7-BC7E-CA2BB81FB85D}" dt="2025-05-29T07:38:13.997" v="195" actId="14100"/>
          <ac:spMkLst>
            <pc:docMk/>
            <pc:sldMk cId="3545736480" sldId="577"/>
            <ac:spMk id="8" creationId="{C78948E6-632C-01A1-D379-0342074E1C0C}"/>
          </ac:spMkLst>
        </pc:spChg>
        <pc:spChg chg="del mod">
          <ac:chgData name="Samuel Mati" userId="61946645-110e-412f-9a0d-1e20afb5a06b" providerId="ADAL" clId="{1FCF54C8-925B-44A7-BC7E-CA2BB81FB85D}" dt="2025-05-29T07:36:45.955" v="153" actId="478"/>
          <ac:spMkLst>
            <pc:docMk/>
            <pc:sldMk cId="3545736480" sldId="577"/>
            <ac:spMk id="10" creationId="{1EB89121-B7C2-25BE-652B-A862B26895B0}"/>
          </ac:spMkLst>
        </pc:spChg>
        <pc:picChg chg="add mod">
          <ac:chgData name="Samuel Mati" userId="61946645-110e-412f-9a0d-1e20afb5a06b" providerId="ADAL" clId="{1FCF54C8-925B-44A7-BC7E-CA2BB81FB85D}" dt="2025-05-29T07:37:37.231" v="164" actId="14100"/>
          <ac:picMkLst>
            <pc:docMk/>
            <pc:sldMk cId="3545736480" sldId="577"/>
            <ac:picMk id="4" creationId="{1D6D2A4F-143A-2BF1-242E-6BB789FF9E18}"/>
          </ac:picMkLst>
        </pc:picChg>
      </pc:sldChg>
      <pc:sldChg chg="modSp add mod ord">
        <pc:chgData name="Samuel Mati" userId="61946645-110e-412f-9a0d-1e20afb5a06b" providerId="ADAL" clId="{1FCF54C8-925B-44A7-BC7E-CA2BB81FB85D}" dt="2025-05-29T07:41:45.664" v="263" actId="113"/>
        <pc:sldMkLst>
          <pc:docMk/>
          <pc:sldMk cId="477465331" sldId="578"/>
        </pc:sldMkLst>
        <pc:spChg chg="mod">
          <ac:chgData name="Samuel Mati" userId="61946645-110e-412f-9a0d-1e20afb5a06b" providerId="ADAL" clId="{1FCF54C8-925B-44A7-BC7E-CA2BB81FB85D}" dt="2025-05-29T07:39:29.693" v="225" actId="20577"/>
          <ac:spMkLst>
            <pc:docMk/>
            <pc:sldMk cId="477465331" sldId="578"/>
            <ac:spMk id="6" creationId="{5CE6D716-BDB4-BA0C-3A65-0FF59446CF33}"/>
          </ac:spMkLst>
        </pc:spChg>
        <pc:spChg chg="mod">
          <ac:chgData name="Samuel Mati" userId="61946645-110e-412f-9a0d-1e20afb5a06b" providerId="ADAL" clId="{1FCF54C8-925B-44A7-BC7E-CA2BB81FB85D}" dt="2025-05-29T07:41:45.664" v="263" actId="113"/>
          <ac:spMkLst>
            <pc:docMk/>
            <pc:sldMk cId="477465331" sldId="578"/>
            <ac:spMk id="10" creationId="{DF76B854-68A9-8B93-4272-B9DBED55AA23}"/>
          </ac:spMkLst>
        </pc:spChg>
      </pc:sldChg>
      <pc:sldChg chg="modSp add del mod">
        <pc:chgData name="Samuel Mati" userId="61946645-110e-412f-9a0d-1e20afb5a06b" providerId="ADAL" clId="{1FCF54C8-925B-44A7-BC7E-CA2BB81FB85D}" dt="2025-05-29T07:41:37.406" v="261" actId="2696"/>
        <pc:sldMkLst>
          <pc:docMk/>
          <pc:sldMk cId="714850944" sldId="579"/>
        </pc:sldMkLst>
        <pc:spChg chg="mod">
          <ac:chgData name="Samuel Mati" userId="61946645-110e-412f-9a0d-1e20afb5a06b" providerId="ADAL" clId="{1FCF54C8-925B-44A7-BC7E-CA2BB81FB85D}" dt="2025-05-29T07:40:25.039" v="251" actId="20577"/>
          <ac:spMkLst>
            <pc:docMk/>
            <pc:sldMk cId="714850944" sldId="579"/>
            <ac:spMk id="10" creationId="{CEE82828-5EC5-BD0F-CB2E-2D4420E19A2C}"/>
          </ac:spMkLst>
        </pc:spChg>
      </pc:sldChg>
      <pc:sldChg chg="modSp add mod">
        <pc:chgData name="Samuel Mati" userId="61946645-110e-412f-9a0d-1e20afb5a06b" providerId="ADAL" clId="{1FCF54C8-925B-44A7-BC7E-CA2BB81FB85D}" dt="2025-05-29T07:41:05.362" v="257"/>
        <pc:sldMkLst>
          <pc:docMk/>
          <pc:sldMk cId="884924461" sldId="580"/>
        </pc:sldMkLst>
        <pc:spChg chg="mod">
          <ac:chgData name="Samuel Mati" userId="61946645-110e-412f-9a0d-1e20afb5a06b" providerId="ADAL" clId="{1FCF54C8-925B-44A7-BC7E-CA2BB81FB85D}" dt="2025-05-29T07:41:05.362" v="257"/>
          <ac:spMkLst>
            <pc:docMk/>
            <pc:sldMk cId="884924461" sldId="580"/>
            <ac:spMk id="10" creationId="{2D64BC31-4B3F-3E0A-749B-10273BE2A37E}"/>
          </ac:spMkLst>
        </pc:spChg>
      </pc:sldChg>
      <pc:sldChg chg="modSp add mod">
        <pc:chgData name="Samuel Mati" userId="61946645-110e-412f-9a0d-1e20afb5a06b" providerId="ADAL" clId="{1FCF54C8-925B-44A7-BC7E-CA2BB81FB85D}" dt="2025-05-29T07:42:58.382" v="296" actId="12"/>
        <pc:sldMkLst>
          <pc:docMk/>
          <pc:sldMk cId="122999314" sldId="581"/>
        </pc:sldMkLst>
        <pc:spChg chg="mod">
          <ac:chgData name="Samuel Mati" userId="61946645-110e-412f-9a0d-1e20afb5a06b" providerId="ADAL" clId="{1FCF54C8-925B-44A7-BC7E-CA2BB81FB85D}" dt="2025-05-29T07:42:58.382" v="296" actId="12"/>
          <ac:spMkLst>
            <pc:docMk/>
            <pc:sldMk cId="122999314" sldId="581"/>
            <ac:spMk id="10" creationId="{F246984D-601F-0E04-4822-1BF0E0B4847B}"/>
          </ac:spMkLst>
        </pc:spChg>
      </pc:sldChg>
      <pc:sldChg chg="modSp add mod">
        <pc:chgData name="Samuel Mati" userId="61946645-110e-412f-9a0d-1e20afb5a06b" providerId="ADAL" clId="{1FCF54C8-925B-44A7-BC7E-CA2BB81FB85D}" dt="2025-05-29T07:43:32.056" v="318" actId="113"/>
        <pc:sldMkLst>
          <pc:docMk/>
          <pc:sldMk cId="161883842" sldId="582"/>
        </pc:sldMkLst>
        <pc:spChg chg="mod">
          <ac:chgData name="Samuel Mati" userId="61946645-110e-412f-9a0d-1e20afb5a06b" providerId="ADAL" clId="{1FCF54C8-925B-44A7-BC7E-CA2BB81FB85D}" dt="2025-05-29T07:43:32.056" v="318" actId="113"/>
          <ac:spMkLst>
            <pc:docMk/>
            <pc:sldMk cId="161883842" sldId="582"/>
            <ac:spMk id="10" creationId="{2CF24F6D-96F7-ED23-9C6A-175531A22F99}"/>
          </ac:spMkLst>
        </pc:spChg>
      </pc:sldChg>
      <pc:sldChg chg="add del">
        <pc:chgData name="Samuel Mati" userId="61946645-110e-412f-9a0d-1e20afb5a06b" providerId="ADAL" clId="{1FCF54C8-925B-44A7-BC7E-CA2BB81FB85D}" dt="2025-05-29T07:41:32.541" v="260" actId="2890"/>
        <pc:sldMkLst>
          <pc:docMk/>
          <pc:sldMk cId="619019776" sldId="582"/>
        </pc:sldMkLst>
      </pc:sldChg>
      <pc:sldChg chg="addSp modSp add mod">
        <pc:chgData name="Samuel Mati" userId="61946645-110e-412f-9a0d-1e20afb5a06b" providerId="ADAL" clId="{1FCF54C8-925B-44A7-BC7E-CA2BB81FB85D}" dt="2025-05-29T07:45:09.898" v="332" actId="14100"/>
        <pc:sldMkLst>
          <pc:docMk/>
          <pc:sldMk cId="3865452595" sldId="583"/>
        </pc:sldMkLst>
        <pc:spChg chg="mod">
          <ac:chgData name="Samuel Mati" userId="61946645-110e-412f-9a0d-1e20afb5a06b" providerId="ADAL" clId="{1FCF54C8-925B-44A7-BC7E-CA2BB81FB85D}" dt="2025-05-29T07:44:42.568" v="326" actId="20577"/>
          <ac:spMkLst>
            <pc:docMk/>
            <pc:sldMk cId="3865452595" sldId="583"/>
            <ac:spMk id="10" creationId="{F7A4EC9B-0EA5-67F9-CA48-3595DDA4077B}"/>
          </ac:spMkLst>
        </pc:spChg>
        <pc:picChg chg="add mod">
          <ac:chgData name="Samuel Mati" userId="61946645-110e-412f-9a0d-1e20afb5a06b" providerId="ADAL" clId="{1FCF54C8-925B-44A7-BC7E-CA2BB81FB85D}" dt="2025-05-29T07:45:09.898" v="332" actId="14100"/>
          <ac:picMkLst>
            <pc:docMk/>
            <pc:sldMk cId="3865452595" sldId="583"/>
            <ac:picMk id="4" creationId="{F23EC239-EBEB-BCD4-935A-B2DB89D836AF}"/>
          </ac:picMkLst>
        </pc:picChg>
      </pc:sldChg>
      <pc:sldChg chg="addSp delSp modSp add mod">
        <pc:chgData name="Samuel Mati" userId="61946645-110e-412f-9a0d-1e20afb5a06b" providerId="ADAL" clId="{1FCF54C8-925B-44A7-BC7E-CA2BB81FB85D}" dt="2025-05-29T07:46:03.560" v="338" actId="1076"/>
        <pc:sldMkLst>
          <pc:docMk/>
          <pc:sldMk cId="901747354" sldId="584"/>
        </pc:sldMkLst>
        <pc:spChg chg="mod">
          <ac:chgData name="Samuel Mati" userId="61946645-110e-412f-9a0d-1e20afb5a06b" providerId="ADAL" clId="{1FCF54C8-925B-44A7-BC7E-CA2BB81FB85D}" dt="2025-05-29T07:45:36.341" v="335" actId="20577"/>
          <ac:spMkLst>
            <pc:docMk/>
            <pc:sldMk cId="901747354" sldId="584"/>
            <ac:spMk id="10" creationId="{904F2626-DA78-2E48-23E5-F6C4E1F8FD8F}"/>
          </ac:spMkLst>
        </pc:spChg>
        <pc:picChg chg="del">
          <ac:chgData name="Samuel Mati" userId="61946645-110e-412f-9a0d-1e20afb5a06b" providerId="ADAL" clId="{1FCF54C8-925B-44A7-BC7E-CA2BB81FB85D}" dt="2025-05-29T07:45:40.234" v="336" actId="478"/>
          <ac:picMkLst>
            <pc:docMk/>
            <pc:sldMk cId="901747354" sldId="584"/>
            <ac:picMk id="4" creationId="{611F84CA-0B4B-8159-C36E-A4721C66FD5C}"/>
          </ac:picMkLst>
        </pc:picChg>
        <pc:picChg chg="add mod">
          <ac:chgData name="Samuel Mati" userId="61946645-110e-412f-9a0d-1e20afb5a06b" providerId="ADAL" clId="{1FCF54C8-925B-44A7-BC7E-CA2BB81FB85D}" dt="2025-05-29T07:46:03.560" v="338" actId="1076"/>
          <ac:picMkLst>
            <pc:docMk/>
            <pc:sldMk cId="901747354" sldId="584"/>
            <ac:picMk id="8" creationId="{64B9A893-EF4D-B8D0-202D-AC7F585F9D4F}"/>
          </ac:picMkLst>
        </pc:picChg>
      </pc:sldChg>
      <pc:sldChg chg="add">
        <pc:chgData name="Samuel Mati" userId="61946645-110e-412f-9a0d-1e20afb5a06b" providerId="ADAL" clId="{1FCF54C8-925B-44A7-BC7E-CA2BB81FB85D}" dt="2025-05-29T07:46:06.166" v="339" actId="2890"/>
        <pc:sldMkLst>
          <pc:docMk/>
          <pc:sldMk cId="4266304562" sldId="585"/>
        </pc:sldMkLst>
      </pc:sldChg>
      <pc:sldChg chg="addSp delSp modSp add mod">
        <pc:chgData name="Samuel Mati" userId="61946645-110e-412f-9a0d-1e20afb5a06b" providerId="ADAL" clId="{1FCF54C8-925B-44A7-BC7E-CA2BB81FB85D}" dt="2025-05-29T07:48:18.804" v="360"/>
        <pc:sldMkLst>
          <pc:docMk/>
          <pc:sldMk cId="1782928706" sldId="586"/>
        </pc:sldMkLst>
        <pc:spChg chg="mod">
          <ac:chgData name="Samuel Mati" userId="61946645-110e-412f-9a0d-1e20afb5a06b" providerId="ADAL" clId="{1FCF54C8-925B-44A7-BC7E-CA2BB81FB85D}" dt="2025-05-29T07:46:51.788" v="341"/>
          <ac:spMkLst>
            <pc:docMk/>
            <pc:sldMk cId="1782928706" sldId="586"/>
            <ac:spMk id="10" creationId="{3F026086-5F87-D625-7F51-511213D4CD9B}"/>
          </ac:spMkLst>
        </pc:spChg>
        <pc:spChg chg="add mod">
          <ac:chgData name="Samuel Mati" userId="61946645-110e-412f-9a0d-1e20afb5a06b" providerId="ADAL" clId="{1FCF54C8-925B-44A7-BC7E-CA2BB81FB85D}" dt="2025-05-29T07:48:18.804" v="360"/>
          <ac:spMkLst>
            <pc:docMk/>
            <pc:sldMk cId="1782928706" sldId="586"/>
            <ac:spMk id="11" creationId="{7CC42571-59EA-D370-A3AA-700D7FB8C023}"/>
          </ac:spMkLst>
        </pc:spChg>
        <pc:picChg chg="add mod">
          <ac:chgData name="Samuel Mati" userId="61946645-110e-412f-9a0d-1e20afb5a06b" providerId="ADAL" clId="{1FCF54C8-925B-44A7-BC7E-CA2BB81FB85D}" dt="2025-05-29T07:47:14.853" v="344" actId="1076"/>
          <ac:picMkLst>
            <pc:docMk/>
            <pc:sldMk cId="1782928706" sldId="586"/>
            <ac:picMk id="4" creationId="{6E6A400A-4115-2651-31AF-F881865C039A}"/>
          </ac:picMkLst>
        </pc:picChg>
        <pc:picChg chg="del">
          <ac:chgData name="Samuel Mati" userId="61946645-110e-412f-9a0d-1e20afb5a06b" providerId="ADAL" clId="{1FCF54C8-925B-44A7-BC7E-CA2BB81FB85D}" dt="2025-05-29T07:46:53.467" v="342" actId="478"/>
          <ac:picMkLst>
            <pc:docMk/>
            <pc:sldMk cId="1782928706" sldId="586"/>
            <ac:picMk id="8" creationId="{464FF032-E8BA-C6F5-4DB5-AA655C91F77A}"/>
          </ac:picMkLst>
        </pc:picChg>
      </pc:sldChg>
      <pc:sldChg chg="addSp delSp modSp add mod">
        <pc:chgData name="Samuel Mati" userId="61946645-110e-412f-9a0d-1e20afb5a06b" providerId="ADAL" clId="{1FCF54C8-925B-44A7-BC7E-CA2BB81FB85D}" dt="2025-05-29T07:53:20.753" v="398" actId="14100"/>
        <pc:sldMkLst>
          <pc:docMk/>
          <pc:sldMk cId="2580013852" sldId="587"/>
        </pc:sldMkLst>
        <pc:spChg chg="mod">
          <ac:chgData name="Samuel Mati" userId="61946645-110e-412f-9a0d-1e20afb5a06b" providerId="ADAL" clId="{1FCF54C8-925B-44A7-BC7E-CA2BB81FB85D}" dt="2025-05-29T07:51:06.603" v="395" actId="403"/>
          <ac:spMkLst>
            <pc:docMk/>
            <pc:sldMk cId="2580013852" sldId="587"/>
            <ac:spMk id="10" creationId="{D9BC268A-68CB-9892-1957-FABCF3BA5C86}"/>
          </ac:spMkLst>
        </pc:spChg>
        <pc:picChg chg="del">
          <ac:chgData name="Samuel Mati" userId="61946645-110e-412f-9a0d-1e20afb5a06b" providerId="ADAL" clId="{1FCF54C8-925B-44A7-BC7E-CA2BB81FB85D}" dt="2025-05-29T07:49:35.729" v="361" actId="478"/>
          <ac:picMkLst>
            <pc:docMk/>
            <pc:sldMk cId="2580013852" sldId="587"/>
            <ac:picMk id="4" creationId="{40F12268-073A-1CEE-FBA7-45CCF2AFF617}"/>
          </ac:picMkLst>
        </pc:picChg>
        <pc:picChg chg="add mod">
          <ac:chgData name="Samuel Mati" userId="61946645-110e-412f-9a0d-1e20afb5a06b" providerId="ADAL" clId="{1FCF54C8-925B-44A7-BC7E-CA2BB81FB85D}" dt="2025-05-29T07:53:20.753" v="398" actId="14100"/>
          <ac:picMkLst>
            <pc:docMk/>
            <pc:sldMk cId="2580013852" sldId="587"/>
            <ac:picMk id="8" creationId="{BDCE49DF-CA9D-73F4-8802-733599288577}"/>
          </ac:picMkLst>
        </pc:picChg>
      </pc:sldChg>
      <pc:sldChg chg="modSp add mod">
        <pc:chgData name="Samuel Mati" userId="61946645-110e-412f-9a0d-1e20afb5a06b" providerId="ADAL" clId="{1FCF54C8-925B-44A7-BC7E-CA2BB81FB85D}" dt="2025-05-29T07:54:13.953" v="416" actId="20577"/>
        <pc:sldMkLst>
          <pc:docMk/>
          <pc:sldMk cId="2596505389" sldId="588"/>
        </pc:sldMkLst>
        <pc:spChg chg="mod">
          <ac:chgData name="Samuel Mati" userId="61946645-110e-412f-9a0d-1e20afb5a06b" providerId="ADAL" clId="{1FCF54C8-925B-44A7-BC7E-CA2BB81FB85D}" dt="2025-05-29T07:54:13.953" v="416" actId="20577"/>
          <ac:spMkLst>
            <pc:docMk/>
            <pc:sldMk cId="2596505389" sldId="588"/>
            <ac:spMk id="10" creationId="{DBE4219B-82D4-A09B-18D0-778BF37484C0}"/>
          </ac:spMkLst>
        </pc:spChg>
      </pc:sldChg>
      <pc:sldChg chg="addSp delSp modSp add mod">
        <pc:chgData name="Samuel Mati" userId="61946645-110e-412f-9a0d-1e20afb5a06b" providerId="ADAL" clId="{1FCF54C8-925B-44A7-BC7E-CA2BB81FB85D}" dt="2025-05-29T08:01:20.074" v="439" actId="1076"/>
        <pc:sldMkLst>
          <pc:docMk/>
          <pc:sldMk cId="2728894838" sldId="589"/>
        </pc:sldMkLst>
        <pc:spChg chg="mod">
          <ac:chgData name="Samuel Mati" userId="61946645-110e-412f-9a0d-1e20afb5a06b" providerId="ADAL" clId="{1FCF54C8-925B-44A7-BC7E-CA2BB81FB85D}" dt="2025-05-29T08:00:43.884" v="436" actId="15"/>
          <ac:spMkLst>
            <pc:docMk/>
            <pc:sldMk cId="2728894838" sldId="589"/>
            <ac:spMk id="10" creationId="{573B6E11-97E6-C8BF-A615-43294B9CEF4C}"/>
          </ac:spMkLst>
        </pc:spChg>
        <pc:picChg chg="add mod">
          <ac:chgData name="Samuel Mati" userId="61946645-110e-412f-9a0d-1e20afb5a06b" providerId="ADAL" clId="{1FCF54C8-925B-44A7-BC7E-CA2BB81FB85D}" dt="2025-05-29T08:01:20.074" v="439" actId="1076"/>
          <ac:picMkLst>
            <pc:docMk/>
            <pc:sldMk cId="2728894838" sldId="589"/>
            <ac:picMk id="4" creationId="{6ECE9866-B52A-37A9-BF28-30CFA498F44B}"/>
          </ac:picMkLst>
        </pc:picChg>
        <pc:picChg chg="del">
          <ac:chgData name="Samuel Mati" userId="61946645-110e-412f-9a0d-1e20afb5a06b" providerId="ADAL" clId="{1FCF54C8-925B-44A7-BC7E-CA2BB81FB85D}" dt="2025-05-29T07:56:43.934" v="422" actId="478"/>
          <ac:picMkLst>
            <pc:docMk/>
            <pc:sldMk cId="2728894838" sldId="589"/>
            <ac:picMk id="8" creationId="{CD272C8A-2D2F-F4B0-551A-ECA2F05DF850}"/>
          </ac:picMkLst>
        </pc:picChg>
      </pc:sldChg>
      <pc:sldChg chg="delSp modSp add mod">
        <pc:chgData name="Samuel Mati" userId="61946645-110e-412f-9a0d-1e20afb5a06b" providerId="ADAL" clId="{1FCF54C8-925B-44A7-BC7E-CA2BB81FB85D}" dt="2025-05-29T08:04:08.294" v="451" actId="403"/>
        <pc:sldMkLst>
          <pc:docMk/>
          <pc:sldMk cId="3288672098" sldId="590"/>
        </pc:sldMkLst>
        <pc:spChg chg="mod">
          <ac:chgData name="Samuel Mati" userId="61946645-110e-412f-9a0d-1e20afb5a06b" providerId="ADAL" clId="{1FCF54C8-925B-44A7-BC7E-CA2BB81FB85D}" dt="2025-05-29T08:04:08.294" v="451" actId="403"/>
          <ac:spMkLst>
            <pc:docMk/>
            <pc:sldMk cId="3288672098" sldId="590"/>
            <ac:spMk id="10" creationId="{38F21BB4-ABFD-3F36-6F51-B0771F24E0B5}"/>
          </ac:spMkLst>
        </pc:spChg>
        <pc:picChg chg="del">
          <ac:chgData name="Samuel Mati" userId="61946645-110e-412f-9a0d-1e20afb5a06b" providerId="ADAL" clId="{1FCF54C8-925B-44A7-BC7E-CA2BB81FB85D}" dt="2025-05-29T08:03:50.894" v="446" actId="478"/>
          <ac:picMkLst>
            <pc:docMk/>
            <pc:sldMk cId="3288672098" sldId="590"/>
            <ac:picMk id="4" creationId="{B3377E82-AF5F-A6D3-85B5-E5D51FFA6FC6}"/>
          </ac:picMkLst>
        </pc:picChg>
      </pc:sldChg>
      <pc:sldChg chg="addSp delSp modSp add mod">
        <pc:chgData name="Samuel Mati" userId="61946645-110e-412f-9a0d-1e20afb5a06b" providerId="ADAL" clId="{1FCF54C8-925B-44A7-BC7E-CA2BB81FB85D}" dt="2025-05-29T08:04:37.899" v="457" actId="14100"/>
        <pc:sldMkLst>
          <pc:docMk/>
          <pc:sldMk cId="2112029177" sldId="591"/>
        </pc:sldMkLst>
        <pc:spChg chg="del">
          <ac:chgData name="Samuel Mati" userId="61946645-110e-412f-9a0d-1e20afb5a06b" providerId="ADAL" clId="{1FCF54C8-925B-44A7-BC7E-CA2BB81FB85D}" dt="2025-05-29T08:04:28.875" v="453" actId="478"/>
          <ac:spMkLst>
            <pc:docMk/>
            <pc:sldMk cId="2112029177" sldId="591"/>
            <ac:spMk id="10" creationId="{72B3ADB5-66D2-8D23-7408-4E41FFAB0A59}"/>
          </ac:spMkLst>
        </pc:spChg>
        <pc:picChg chg="add mod">
          <ac:chgData name="Samuel Mati" userId="61946645-110e-412f-9a0d-1e20afb5a06b" providerId="ADAL" clId="{1FCF54C8-925B-44A7-BC7E-CA2BB81FB85D}" dt="2025-05-29T08:04:37.899" v="457" actId="14100"/>
          <ac:picMkLst>
            <pc:docMk/>
            <pc:sldMk cId="2112029177" sldId="591"/>
            <ac:picMk id="4" creationId="{7387EC0B-A2AA-12AB-C336-A3DC0C4A3CEF}"/>
          </ac:picMkLst>
        </pc:picChg>
      </pc:sldChg>
      <pc:sldChg chg="modSp add mod ord">
        <pc:chgData name="Samuel Mati" userId="61946645-110e-412f-9a0d-1e20afb5a06b" providerId="ADAL" clId="{1FCF54C8-925B-44A7-BC7E-CA2BB81FB85D}" dt="2025-05-29T08:06:12.697" v="470" actId="20577"/>
        <pc:sldMkLst>
          <pc:docMk/>
          <pc:sldMk cId="2859334698" sldId="592"/>
        </pc:sldMkLst>
        <pc:spChg chg="mod">
          <ac:chgData name="Samuel Mati" userId="61946645-110e-412f-9a0d-1e20afb5a06b" providerId="ADAL" clId="{1FCF54C8-925B-44A7-BC7E-CA2BB81FB85D}" dt="2025-05-29T08:06:12.697" v="470" actId="20577"/>
          <ac:spMkLst>
            <pc:docMk/>
            <pc:sldMk cId="2859334698" sldId="592"/>
            <ac:spMk id="10" creationId="{12D9F665-CED3-0C78-E60D-E9BA40E7A66F}"/>
          </ac:spMkLst>
        </pc:spChg>
      </pc:sldChg>
      <pc:sldChg chg="addSp delSp modSp add mod">
        <pc:chgData name="Samuel Mati" userId="61946645-110e-412f-9a0d-1e20afb5a06b" providerId="ADAL" clId="{1FCF54C8-925B-44A7-BC7E-CA2BB81FB85D}" dt="2025-05-29T08:08:19.284" v="477" actId="14100"/>
        <pc:sldMkLst>
          <pc:docMk/>
          <pc:sldMk cId="3805035153" sldId="593"/>
        </pc:sldMkLst>
        <pc:spChg chg="del">
          <ac:chgData name="Samuel Mati" userId="61946645-110e-412f-9a0d-1e20afb5a06b" providerId="ADAL" clId="{1FCF54C8-925B-44A7-BC7E-CA2BB81FB85D}" dt="2025-05-29T08:06:21.444" v="472" actId="478"/>
          <ac:spMkLst>
            <pc:docMk/>
            <pc:sldMk cId="3805035153" sldId="593"/>
            <ac:spMk id="10" creationId="{F343E4FA-BACB-1100-8C46-A91BE8880788}"/>
          </ac:spMkLst>
        </pc:spChg>
        <pc:picChg chg="add mod">
          <ac:chgData name="Samuel Mati" userId="61946645-110e-412f-9a0d-1e20afb5a06b" providerId="ADAL" clId="{1FCF54C8-925B-44A7-BC7E-CA2BB81FB85D}" dt="2025-05-29T08:08:19.284" v="477" actId="14100"/>
          <ac:picMkLst>
            <pc:docMk/>
            <pc:sldMk cId="3805035153" sldId="593"/>
            <ac:picMk id="4" creationId="{46565DC9-0F8D-13B5-5CB1-4A084EC2F198}"/>
          </ac:picMkLst>
        </pc:picChg>
      </pc:sldChg>
      <pc:sldChg chg="addSp modSp add mod ord">
        <pc:chgData name="Samuel Mati" userId="61946645-110e-412f-9a0d-1e20afb5a06b" providerId="ADAL" clId="{1FCF54C8-925B-44A7-BC7E-CA2BB81FB85D}" dt="2025-05-29T08:15:48.505" v="566" actId="207"/>
        <pc:sldMkLst>
          <pc:docMk/>
          <pc:sldMk cId="3579361247" sldId="594"/>
        </pc:sldMkLst>
        <pc:spChg chg="add">
          <ac:chgData name="Samuel Mati" userId="61946645-110e-412f-9a0d-1e20afb5a06b" providerId="ADAL" clId="{1FCF54C8-925B-44A7-BC7E-CA2BB81FB85D}" dt="2025-05-29T08:10:29.725" v="484"/>
          <ac:spMkLst>
            <pc:docMk/>
            <pc:sldMk cId="3579361247" sldId="594"/>
            <ac:spMk id="3" creationId="{05D13A75-086F-E6CD-D3A7-765E748D2B65}"/>
          </ac:spMkLst>
        </pc:spChg>
        <pc:spChg chg="add">
          <ac:chgData name="Samuel Mati" userId="61946645-110e-412f-9a0d-1e20afb5a06b" providerId="ADAL" clId="{1FCF54C8-925B-44A7-BC7E-CA2BB81FB85D}" dt="2025-05-29T08:10:29.725" v="484"/>
          <ac:spMkLst>
            <pc:docMk/>
            <pc:sldMk cId="3579361247" sldId="594"/>
            <ac:spMk id="4" creationId="{718FDE0F-0064-4B4E-2DAE-BA69559FC56A}"/>
          </ac:spMkLst>
        </pc:spChg>
        <pc:spChg chg="mod">
          <ac:chgData name="Samuel Mati" userId="61946645-110e-412f-9a0d-1e20afb5a06b" providerId="ADAL" clId="{1FCF54C8-925B-44A7-BC7E-CA2BB81FB85D}" dt="2025-05-29T08:13:04.854" v="501" actId="20577"/>
          <ac:spMkLst>
            <pc:docMk/>
            <pc:sldMk cId="3579361247" sldId="594"/>
            <ac:spMk id="6" creationId="{D3595ED1-C9BE-3B7A-A90A-38C4C7A98FBD}"/>
          </ac:spMkLst>
        </pc:spChg>
        <pc:spChg chg="mod">
          <ac:chgData name="Samuel Mati" userId="61946645-110e-412f-9a0d-1e20afb5a06b" providerId="ADAL" clId="{1FCF54C8-925B-44A7-BC7E-CA2BB81FB85D}" dt="2025-05-29T08:15:48.505" v="566" actId="207"/>
          <ac:spMkLst>
            <pc:docMk/>
            <pc:sldMk cId="3579361247" sldId="594"/>
            <ac:spMk id="10" creationId="{573BF7AE-00B8-73AF-10E9-CF9EC4A06AE4}"/>
          </ac:spMkLst>
        </pc:spChg>
      </pc:sldChg>
      <pc:sldChg chg="add">
        <pc:chgData name="Samuel Mati" userId="61946645-110e-412f-9a0d-1e20afb5a06b" providerId="ADAL" clId="{1FCF54C8-925B-44A7-BC7E-CA2BB81FB85D}" dt="2025-05-29T08:15:52.397" v="567" actId="2890"/>
        <pc:sldMkLst>
          <pc:docMk/>
          <pc:sldMk cId="3040693964" sldId="595"/>
        </pc:sldMkLst>
      </pc:sldChg>
      <pc:sldChg chg="addSp delSp modSp add mod">
        <pc:chgData name="Samuel Mati" userId="61946645-110e-412f-9a0d-1e20afb5a06b" providerId="ADAL" clId="{1FCF54C8-925B-44A7-BC7E-CA2BB81FB85D}" dt="2025-05-29T08:25:06.308" v="628" actId="1076"/>
        <pc:sldMkLst>
          <pc:docMk/>
          <pc:sldMk cId="1098347601" sldId="596"/>
        </pc:sldMkLst>
        <pc:spChg chg="del">
          <ac:chgData name="Samuel Mati" userId="61946645-110e-412f-9a0d-1e20afb5a06b" providerId="ADAL" clId="{1FCF54C8-925B-44A7-BC7E-CA2BB81FB85D}" dt="2025-05-29T08:16:43.515" v="569" actId="478"/>
          <ac:spMkLst>
            <pc:docMk/>
            <pc:sldMk cId="1098347601" sldId="596"/>
            <ac:spMk id="10" creationId="{581B1062-6251-2658-81F3-BC7839627FE5}"/>
          </ac:spMkLst>
        </pc:spChg>
        <pc:picChg chg="add mod modCrop">
          <ac:chgData name="Samuel Mati" userId="61946645-110e-412f-9a0d-1e20afb5a06b" providerId="ADAL" clId="{1FCF54C8-925B-44A7-BC7E-CA2BB81FB85D}" dt="2025-05-29T08:25:06.308" v="628" actId="1076"/>
          <ac:picMkLst>
            <pc:docMk/>
            <pc:sldMk cId="1098347601" sldId="596"/>
            <ac:picMk id="4" creationId="{BB467056-F791-5381-FA13-D3D5FC877ACA}"/>
          </ac:picMkLst>
        </pc:picChg>
      </pc:sldChg>
      <pc:sldChg chg="addSp delSp modSp add mod">
        <pc:chgData name="Samuel Mati" userId="61946645-110e-412f-9a0d-1e20afb5a06b" providerId="ADAL" clId="{1FCF54C8-925B-44A7-BC7E-CA2BB81FB85D}" dt="2025-05-29T08:24:00.970" v="624" actId="1076"/>
        <pc:sldMkLst>
          <pc:docMk/>
          <pc:sldMk cId="982298020" sldId="597"/>
        </pc:sldMkLst>
        <pc:spChg chg="add">
          <ac:chgData name="Samuel Mati" userId="61946645-110e-412f-9a0d-1e20afb5a06b" providerId="ADAL" clId="{1FCF54C8-925B-44A7-BC7E-CA2BB81FB85D}" dt="2025-05-29T08:19:34.416" v="580"/>
          <ac:spMkLst>
            <pc:docMk/>
            <pc:sldMk cId="982298020" sldId="597"/>
            <ac:spMk id="3" creationId="{C8578B16-3F74-69E6-AFAC-6826B42F0A59}"/>
          </ac:spMkLst>
        </pc:spChg>
        <pc:spChg chg="add">
          <ac:chgData name="Samuel Mati" userId="61946645-110e-412f-9a0d-1e20afb5a06b" providerId="ADAL" clId="{1FCF54C8-925B-44A7-BC7E-CA2BB81FB85D}" dt="2025-05-29T08:19:53.499" v="582"/>
          <ac:spMkLst>
            <pc:docMk/>
            <pc:sldMk cId="982298020" sldId="597"/>
            <ac:spMk id="4" creationId="{8BD5CB70-81DE-ADB1-23B2-D8181514C2B7}"/>
          </ac:spMkLst>
        </pc:spChg>
        <pc:spChg chg="add del mod">
          <ac:chgData name="Samuel Mati" userId="61946645-110e-412f-9a0d-1e20afb5a06b" providerId="ADAL" clId="{1FCF54C8-925B-44A7-BC7E-CA2BB81FB85D}" dt="2025-05-29T08:20:23.688" v="587" actId="47"/>
          <ac:spMkLst>
            <pc:docMk/>
            <pc:sldMk cId="982298020" sldId="597"/>
            <ac:spMk id="8" creationId="{6693881F-3DDA-1A8E-C088-55F406BD1059}"/>
          </ac:spMkLst>
        </pc:spChg>
        <pc:spChg chg="add">
          <ac:chgData name="Samuel Mati" userId="61946645-110e-412f-9a0d-1e20afb5a06b" providerId="ADAL" clId="{1FCF54C8-925B-44A7-BC7E-CA2BB81FB85D}" dt="2025-05-29T08:20:11.167" v="584"/>
          <ac:spMkLst>
            <pc:docMk/>
            <pc:sldMk cId="982298020" sldId="597"/>
            <ac:spMk id="9" creationId="{DD74F443-0CB4-2B6E-BCCF-E1EA73EF31E8}"/>
          </ac:spMkLst>
        </pc:spChg>
        <pc:spChg chg="add del mod">
          <ac:chgData name="Samuel Mati" userId="61946645-110e-412f-9a0d-1e20afb5a06b" providerId="ADAL" clId="{1FCF54C8-925B-44A7-BC7E-CA2BB81FB85D}" dt="2025-05-29T08:24:00.970" v="624" actId="1076"/>
          <ac:spMkLst>
            <pc:docMk/>
            <pc:sldMk cId="982298020" sldId="597"/>
            <ac:spMk id="10" creationId="{1719E022-5BB5-6EC9-F9AC-9EC4ADE9E70C}"/>
          </ac:spMkLst>
        </pc:spChg>
      </pc:sldChg>
      <pc:sldChg chg="addSp delSp modSp add mod">
        <pc:chgData name="Samuel Mati" userId="61946645-110e-412f-9a0d-1e20afb5a06b" providerId="ADAL" clId="{1FCF54C8-925B-44A7-BC7E-CA2BB81FB85D}" dt="2025-05-29T08:25:47.915" v="635" actId="1076"/>
        <pc:sldMkLst>
          <pc:docMk/>
          <pc:sldMk cId="2404005596" sldId="598"/>
        </pc:sldMkLst>
        <pc:picChg chg="del">
          <ac:chgData name="Samuel Mati" userId="61946645-110e-412f-9a0d-1e20afb5a06b" providerId="ADAL" clId="{1FCF54C8-925B-44A7-BC7E-CA2BB81FB85D}" dt="2025-05-29T08:25:11.550" v="630" actId="478"/>
          <ac:picMkLst>
            <pc:docMk/>
            <pc:sldMk cId="2404005596" sldId="598"/>
            <ac:picMk id="4" creationId="{B80D8261-17A3-B652-934F-AB9C1D158831}"/>
          </ac:picMkLst>
        </pc:picChg>
        <pc:picChg chg="add mod">
          <ac:chgData name="Samuel Mati" userId="61946645-110e-412f-9a0d-1e20afb5a06b" providerId="ADAL" clId="{1FCF54C8-925B-44A7-BC7E-CA2BB81FB85D}" dt="2025-05-29T08:25:47.915" v="635" actId="1076"/>
          <ac:picMkLst>
            <pc:docMk/>
            <pc:sldMk cId="2404005596" sldId="598"/>
            <ac:picMk id="8" creationId="{8657609F-0707-7460-3475-1FEC7D3D1251}"/>
          </ac:picMkLst>
        </pc:picChg>
      </pc:sldChg>
      <pc:sldChg chg="modSp add mod ord">
        <pc:chgData name="Samuel Mati" userId="61946645-110e-412f-9a0d-1e20afb5a06b" providerId="ADAL" clId="{1FCF54C8-925B-44A7-BC7E-CA2BB81FB85D}" dt="2025-05-29T08:32:42.150" v="664" actId="1076"/>
        <pc:sldMkLst>
          <pc:docMk/>
          <pc:sldMk cId="1544971325" sldId="599"/>
        </pc:sldMkLst>
        <pc:spChg chg="mod">
          <ac:chgData name="Samuel Mati" userId="61946645-110e-412f-9a0d-1e20afb5a06b" providerId="ADAL" clId="{1FCF54C8-925B-44A7-BC7E-CA2BB81FB85D}" dt="2025-05-29T08:32:42.150" v="664" actId="1076"/>
          <ac:spMkLst>
            <pc:docMk/>
            <pc:sldMk cId="1544971325" sldId="599"/>
            <ac:spMk id="10" creationId="{E2DAB30A-2092-891A-2C84-815FC7782FD1}"/>
          </ac:spMkLst>
        </pc:spChg>
      </pc:sldChg>
      <pc:sldChg chg="modSp add mod">
        <pc:chgData name="Samuel Mati" userId="61946645-110e-412f-9a0d-1e20afb5a06b" providerId="ADAL" clId="{1FCF54C8-925B-44A7-BC7E-CA2BB81FB85D}" dt="2025-05-29T08:33:59.554" v="684" actId="113"/>
        <pc:sldMkLst>
          <pc:docMk/>
          <pc:sldMk cId="1738959411" sldId="600"/>
        </pc:sldMkLst>
        <pc:spChg chg="mod">
          <ac:chgData name="Samuel Mati" userId="61946645-110e-412f-9a0d-1e20afb5a06b" providerId="ADAL" clId="{1FCF54C8-925B-44A7-BC7E-CA2BB81FB85D}" dt="2025-05-29T08:33:59.554" v="684" actId="113"/>
          <ac:spMkLst>
            <pc:docMk/>
            <pc:sldMk cId="1738959411" sldId="600"/>
            <ac:spMk id="10" creationId="{D80A4FD9-4A4B-AED6-44F2-D1E59056701A}"/>
          </ac:spMkLst>
        </pc:spChg>
      </pc:sldChg>
      <pc:sldChg chg="addSp delSp modSp add mod ord">
        <pc:chgData name="Samuel Mati" userId="61946645-110e-412f-9a0d-1e20afb5a06b" providerId="ADAL" clId="{1FCF54C8-925B-44A7-BC7E-CA2BB81FB85D}" dt="2025-05-29T08:45:58.683" v="736"/>
        <pc:sldMkLst>
          <pc:docMk/>
          <pc:sldMk cId="2987090884" sldId="601"/>
        </pc:sldMkLst>
        <pc:spChg chg="del">
          <ac:chgData name="Samuel Mati" userId="61946645-110e-412f-9a0d-1e20afb5a06b" providerId="ADAL" clId="{1FCF54C8-925B-44A7-BC7E-CA2BB81FB85D}" dt="2025-05-29T08:35:32.646" v="686" actId="478"/>
          <ac:spMkLst>
            <pc:docMk/>
            <pc:sldMk cId="2987090884" sldId="601"/>
            <ac:spMk id="10" creationId="{D75BCF5F-D76E-1332-CC64-9A638F5A97F8}"/>
          </ac:spMkLst>
        </pc:spChg>
        <pc:picChg chg="add mod">
          <ac:chgData name="Samuel Mati" userId="61946645-110e-412f-9a0d-1e20afb5a06b" providerId="ADAL" clId="{1FCF54C8-925B-44A7-BC7E-CA2BB81FB85D}" dt="2025-05-29T08:35:41.167" v="689" actId="1076"/>
          <ac:picMkLst>
            <pc:docMk/>
            <pc:sldMk cId="2987090884" sldId="601"/>
            <ac:picMk id="4" creationId="{975E6CD3-D5D3-3A9C-71A8-D2349752B74A}"/>
          </ac:picMkLst>
        </pc:picChg>
      </pc:sldChg>
      <pc:sldChg chg="modSp add mod">
        <pc:chgData name="Samuel Mati" userId="61946645-110e-412f-9a0d-1e20afb5a06b" providerId="ADAL" clId="{1FCF54C8-925B-44A7-BC7E-CA2BB81FB85D}" dt="2025-05-29T08:42:22.222" v="707" actId="5793"/>
        <pc:sldMkLst>
          <pc:docMk/>
          <pc:sldMk cId="2464991813" sldId="602"/>
        </pc:sldMkLst>
        <pc:spChg chg="mod">
          <ac:chgData name="Samuel Mati" userId="61946645-110e-412f-9a0d-1e20afb5a06b" providerId="ADAL" clId="{1FCF54C8-925B-44A7-BC7E-CA2BB81FB85D}" dt="2025-05-29T08:42:22.222" v="707" actId="5793"/>
          <ac:spMkLst>
            <pc:docMk/>
            <pc:sldMk cId="2464991813" sldId="602"/>
            <ac:spMk id="10" creationId="{94BB362C-DBE6-FC13-43DA-D11C8DF83933}"/>
          </ac:spMkLst>
        </pc:spChg>
      </pc:sldChg>
      <pc:sldChg chg="add del">
        <pc:chgData name="Samuel Mati" userId="61946645-110e-412f-9a0d-1e20afb5a06b" providerId="ADAL" clId="{1FCF54C8-925B-44A7-BC7E-CA2BB81FB85D}" dt="2025-05-29T08:39:39.255" v="691" actId="2696"/>
        <pc:sldMkLst>
          <pc:docMk/>
          <pc:sldMk cId="4089491964" sldId="602"/>
        </pc:sldMkLst>
      </pc:sldChg>
      <pc:sldChg chg="modSp add mod">
        <pc:chgData name="Samuel Mati" userId="61946645-110e-412f-9a0d-1e20afb5a06b" providerId="ADAL" clId="{1FCF54C8-925B-44A7-BC7E-CA2BB81FB85D}" dt="2025-05-29T08:44:08.125" v="720" actId="14100"/>
        <pc:sldMkLst>
          <pc:docMk/>
          <pc:sldMk cId="1699608778" sldId="603"/>
        </pc:sldMkLst>
        <pc:spChg chg="mod">
          <ac:chgData name="Samuel Mati" userId="61946645-110e-412f-9a0d-1e20afb5a06b" providerId="ADAL" clId="{1FCF54C8-925B-44A7-BC7E-CA2BB81FB85D}" dt="2025-05-29T08:44:08.125" v="720" actId="14100"/>
          <ac:spMkLst>
            <pc:docMk/>
            <pc:sldMk cId="1699608778" sldId="603"/>
            <ac:spMk id="10" creationId="{A068610D-6C41-3E7F-31F0-D2E15BCDD952}"/>
          </ac:spMkLst>
        </pc:spChg>
      </pc:sldChg>
      <pc:sldChg chg="addSp delSp modSp add mod">
        <pc:chgData name="Samuel Mati" userId="61946645-110e-412f-9a0d-1e20afb5a06b" providerId="ADAL" clId="{1FCF54C8-925B-44A7-BC7E-CA2BB81FB85D}" dt="2025-05-29T08:45:40.230" v="734" actId="14100"/>
        <pc:sldMkLst>
          <pc:docMk/>
          <pc:sldMk cId="1129628888" sldId="604"/>
        </pc:sldMkLst>
        <pc:spChg chg="del">
          <ac:chgData name="Samuel Mati" userId="61946645-110e-412f-9a0d-1e20afb5a06b" providerId="ADAL" clId="{1FCF54C8-925B-44A7-BC7E-CA2BB81FB85D}" dt="2025-05-29T08:45:19.766" v="722" actId="478"/>
          <ac:spMkLst>
            <pc:docMk/>
            <pc:sldMk cId="1129628888" sldId="604"/>
            <ac:spMk id="10" creationId="{40014F85-E24B-DB7D-73A1-6EF8E28097B6}"/>
          </ac:spMkLst>
        </pc:spChg>
        <pc:picChg chg="add mod">
          <ac:chgData name="Samuel Mati" userId="61946645-110e-412f-9a0d-1e20afb5a06b" providerId="ADAL" clId="{1FCF54C8-925B-44A7-BC7E-CA2BB81FB85D}" dt="2025-05-29T08:45:40.230" v="734" actId="14100"/>
          <ac:picMkLst>
            <pc:docMk/>
            <pc:sldMk cId="1129628888" sldId="604"/>
            <ac:picMk id="4" creationId="{1D738FEC-9A33-489E-8451-C04A28E29DF7}"/>
          </ac:picMkLst>
        </pc:picChg>
      </pc:sldChg>
      <pc:sldChg chg="addSp delSp modSp add mod">
        <pc:chgData name="Samuel Mati" userId="61946645-110e-412f-9a0d-1e20afb5a06b" providerId="ADAL" clId="{1FCF54C8-925B-44A7-BC7E-CA2BB81FB85D}" dt="2025-05-29T09:21:57.309" v="786" actId="207"/>
        <pc:sldMkLst>
          <pc:docMk/>
          <pc:sldMk cId="2123957804" sldId="605"/>
        </pc:sldMkLst>
        <pc:spChg chg="add mod">
          <ac:chgData name="Samuel Mati" userId="61946645-110e-412f-9a0d-1e20afb5a06b" providerId="ADAL" clId="{1FCF54C8-925B-44A7-BC7E-CA2BB81FB85D}" dt="2025-05-29T09:21:57.309" v="786" actId="207"/>
          <ac:spMkLst>
            <pc:docMk/>
            <pc:sldMk cId="2123957804" sldId="605"/>
            <ac:spMk id="3" creationId="{1DAD241F-F4FC-AC63-CF8C-42BEE49ACEBA}"/>
          </ac:spMkLst>
        </pc:spChg>
        <pc:spChg chg="mod">
          <ac:chgData name="Samuel Mati" userId="61946645-110e-412f-9a0d-1e20afb5a06b" providerId="ADAL" clId="{1FCF54C8-925B-44A7-BC7E-CA2BB81FB85D}" dt="2025-05-29T09:12:16.513" v="752" actId="20577"/>
          <ac:spMkLst>
            <pc:docMk/>
            <pc:sldMk cId="2123957804" sldId="605"/>
            <ac:spMk id="6" creationId="{96A8D40F-E449-2E77-D01F-DA52E34A38C0}"/>
          </ac:spMkLst>
        </pc:spChg>
        <pc:picChg chg="del">
          <ac:chgData name="Samuel Mati" userId="61946645-110e-412f-9a0d-1e20afb5a06b" providerId="ADAL" clId="{1FCF54C8-925B-44A7-BC7E-CA2BB81FB85D}" dt="2025-05-29T09:12:19.249" v="753" actId="478"/>
          <ac:picMkLst>
            <pc:docMk/>
            <pc:sldMk cId="2123957804" sldId="605"/>
            <ac:picMk id="4" creationId="{4E62BB32-2366-C666-0D93-F20179F9B485}"/>
          </ac:picMkLst>
        </pc:picChg>
        <pc:picChg chg="add mod">
          <ac:chgData name="Samuel Mati" userId="61946645-110e-412f-9a0d-1e20afb5a06b" providerId="ADAL" clId="{1FCF54C8-925B-44A7-BC7E-CA2BB81FB85D}" dt="2025-05-29T09:15:21.952" v="766" actId="1076"/>
          <ac:picMkLst>
            <pc:docMk/>
            <pc:sldMk cId="2123957804" sldId="605"/>
            <ac:picMk id="9" creationId="{82203EAB-0B11-3F44-E40E-7DF169C5DB50}"/>
          </ac:picMkLst>
        </pc:picChg>
      </pc:sldChg>
      <pc:sldChg chg="delSp modSp add mod">
        <pc:chgData name="Samuel Mati" userId="61946645-110e-412f-9a0d-1e20afb5a06b" providerId="ADAL" clId="{1FCF54C8-925B-44A7-BC7E-CA2BB81FB85D}" dt="2025-05-29T09:17:04.873" v="776" actId="20577"/>
        <pc:sldMkLst>
          <pc:docMk/>
          <pc:sldMk cId="3337131466" sldId="606"/>
        </pc:sldMkLst>
        <pc:spChg chg="mod">
          <ac:chgData name="Samuel Mati" userId="61946645-110e-412f-9a0d-1e20afb5a06b" providerId="ADAL" clId="{1FCF54C8-925B-44A7-BC7E-CA2BB81FB85D}" dt="2025-05-29T09:17:04.873" v="776" actId="20577"/>
          <ac:spMkLst>
            <pc:docMk/>
            <pc:sldMk cId="3337131466" sldId="606"/>
            <ac:spMk id="3" creationId="{BD40E388-950D-945A-04CC-5D9405896328}"/>
          </ac:spMkLst>
        </pc:spChg>
        <pc:picChg chg="del">
          <ac:chgData name="Samuel Mati" userId="61946645-110e-412f-9a0d-1e20afb5a06b" providerId="ADAL" clId="{1FCF54C8-925B-44A7-BC7E-CA2BB81FB85D}" dt="2025-05-29T09:16:22.046" v="771" actId="478"/>
          <ac:picMkLst>
            <pc:docMk/>
            <pc:sldMk cId="3337131466" sldId="606"/>
            <ac:picMk id="9" creationId="{5B0FB6F4-82EF-D10B-8D6F-572908B71A3B}"/>
          </ac:picMkLst>
        </pc:picChg>
      </pc:sldChg>
      <pc:sldChg chg="addSp delSp modSp add mod">
        <pc:chgData name="Samuel Mati" userId="61946645-110e-412f-9a0d-1e20afb5a06b" providerId="ADAL" clId="{1FCF54C8-925B-44A7-BC7E-CA2BB81FB85D}" dt="2025-05-29T09:21:43.520" v="784" actId="1076"/>
        <pc:sldMkLst>
          <pc:docMk/>
          <pc:sldMk cId="2388919750" sldId="607"/>
        </pc:sldMkLst>
        <pc:spChg chg="del">
          <ac:chgData name="Samuel Mati" userId="61946645-110e-412f-9a0d-1e20afb5a06b" providerId="ADAL" clId="{1FCF54C8-925B-44A7-BC7E-CA2BB81FB85D}" dt="2025-05-29T09:17:15.218" v="778" actId="478"/>
          <ac:spMkLst>
            <pc:docMk/>
            <pc:sldMk cId="2388919750" sldId="607"/>
            <ac:spMk id="3" creationId="{E9E17B76-C9B2-DCEB-8962-486A7037E6DA}"/>
          </ac:spMkLst>
        </pc:spChg>
        <pc:picChg chg="add mod">
          <ac:chgData name="Samuel Mati" userId="61946645-110e-412f-9a0d-1e20afb5a06b" providerId="ADAL" clId="{1FCF54C8-925B-44A7-BC7E-CA2BB81FB85D}" dt="2025-05-29T09:21:43.520" v="784" actId="1076"/>
          <ac:picMkLst>
            <pc:docMk/>
            <pc:sldMk cId="2388919750" sldId="607"/>
            <ac:picMk id="8" creationId="{0E4F628E-10BE-4A8C-9784-3E784B61D709}"/>
          </ac:picMkLst>
        </pc:picChg>
      </pc:sldChg>
      <pc:sldChg chg="modSp add mod ord">
        <pc:chgData name="Samuel Mati" userId="61946645-110e-412f-9a0d-1e20afb5a06b" providerId="ADAL" clId="{1FCF54C8-925B-44A7-BC7E-CA2BB81FB85D}" dt="2025-05-29T09:23:14.701" v="802" actId="20577"/>
        <pc:sldMkLst>
          <pc:docMk/>
          <pc:sldMk cId="1179388572" sldId="608"/>
        </pc:sldMkLst>
        <pc:spChg chg="mod">
          <ac:chgData name="Samuel Mati" userId="61946645-110e-412f-9a0d-1e20afb5a06b" providerId="ADAL" clId="{1FCF54C8-925B-44A7-BC7E-CA2BB81FB85D}" dt="2025-05-29T09:23:14.701" v="802" actId="20577"/>
          <ac:spMkLst>
            <pc:docMk/>
            <pc:sldMk cId="1179388572" sldId="608"/>
            <ac:spMk id="3" creationId="{C796B21B-AE73-76BE-C089-D395371D3319}"/>
          </ac:spMkLst>
        </pc:spChg>
      </pc:sldChg>
      <pc:sldChg chg="addSp delSp modSp add mod">
        <pc:chgData name="Samuel Mati" userId="61946645-110e-412f-9a0d-1e20afb5a06b" providerId="ADAL" clId="{1FCF54C8-925B-44A7-BC7E-CA2BB81FB85D}" dt="2025-05-29T09:24:37.177" v="809" actId="1076"/>
        <pc:sldMkLst>
          <pc:docMk/>
          <pc:sldMk cId="509278781" sldId="609"/>
        </pc:sldMkLst>
        <pc:spChg chg="del">
          <ac:chgData name="Samuel Mati" userId="61946645-110e-412f-9a0d-1e20afb5a06b" providerId="ADAL" clId="{1FCF54C8-925B-44A7-BC7E-CA2BB81FB85D}" dt="2025-05-29T09:23:23.782" v="804" actId="478"/>
          <ac:spMkLst>
            <pc:docMk/>
            <pc:sldMk cId="509278781" sldId="609"/>
            <ac:spMk id="3" creationId="{670A685D-3CBD-0C54-70EC-50FCA6BFFDDB}"/>
          </ac:spMkLst>
        </pc:spChg>
        <pc:picChg chg="add mod">
          <ac:chgData name="Samuel Mati" userId="61946645-110e-412f-9a0d-1e20afb5a06b" providerId="ADAL" clId="{1FCF54C8-925B-44A7-BC7E-CA2BB81FB85D}" dt="2025-05-29T09:24:37.177" v="809" actId="1076"/>
          <ac:picMkLst>
            <pc:docMk/>
            <pc:sldMk cId="509278781" sldId="609"/>
            <ac:picMk id="8" creationId="{26ED8C47-3503-883D-BD26-97527942B590}"/>
          </ac:picMkLst>
        </pc:picChg>
      </pc:sldChg>
      <pc:sldChg chg="modSp add mod ord">
        <pc:chgData name="Samuel Mati" userId="61946645-110e-412f-9a0d-1e20afb5a06b" providerId="ADAL" clId="{1FCF54C8-925B-44A7-BC7E-CA2BB81FB85D}" dt="2025-05-29T09:26:25.308" v="819" actId="113"/>
        <pc:sldMkLst>
          <pc:docMk/>
          <pc:sldMk cId="1935116993" sldId="610"/>
        </pc:sldMkLst>
        <pc:spChg chg="mod">
          <ac:chgData name="Samuel Mati" userId="61946645-110e-412f-9a0d-1e20afb5a06b" providerId="ADAL" clId="{1FCF54C8-925B-44A7-BC7E-CA2BB81FB85D}" dt="2025-05-29T09:26:25.308" v="819" actId="113"/>
          <ac:spMkLst>
            <pc:docMk/>
            <pc:sldMk cId="1935116993" sldId="610"/>
            <ac:spMk id="3" creationId="{8E64A944-9430-5786-0450-292E1610B232}"/>
          </ac:spMkLst>
        </pc:spChg>
      </pc:sldChg>
      <pc:sldChg chg="addSp delSp modSp add mod">
        <pc:chgData name="Samuel Mati" userId="61946645-110e-412f-9a0d-1e20afb5a06b" providerId="ADAL" clId="{1FCF54C8-925B-44A7-BC7E-CA2BB81FB85D}" dt="2025-05-29T09:27:58.010" v="825" actId="14100"/>
        <pc:sldMkLst>
          <pc:docMk/>
          <pc:sldMk cId="69075505" sldId="611"/>
        </pc:sldMkLst>
        <pc:spChg chg="del">
          <ac:chgData name="Samuel Mati" userId="61946645-110e-412f-9a0d-1e20afb5a06b" providerId="ADAL" clId="{1FCF54C8-925B-44A7-BC7E-CA2BB81FB85D}" dt="2025-05-29T09:27:50.089" v="821" actId="478"/>
          <ac:spMkLst>
            <pc:docMk/>
            <pc:sldMk cId="69075505" sldId="611"/>
            <ac:spMk id="3" creationId="{49549B23-E98D-C04B-C66F-103881E80952}"/>
          </ac:spMkLst>
        </pc:spChg>
        <pc:picChg chg="add mod">
          <ac:chgData name="Samuel Mati" userId="61946645-110e-412f-9a0d-1e20afb5a06b" providerId="ADAL" clId="{1FCF54C8-925B-44A7-BC7E-CA2BB81FB85D}" dt="2025-05-29T09:27:58.010" v="825" actId="14100"/>
          <ac:picMkLst>
            <pc:docMk/>
            <pc:sldMk cId="69075505" sldId="611"/>
            <ac:picMk id="8" creationId="{784D0516-5BA1-DEF1-B44D-5B5A0F6DB27D}"/>
          </ac:picMkLst>
        </pc:picChg>
      </pc:sldChg>
      <pc:sldChg chg="modSp add mod ord">
        <pc:chgData name="Samuel Mati" userId="61946645-110e-412f-9a0d-1e20afb5a06b" providerId="ADAL" clId="{1FCF54C8-925B-44A7-BC7E-CA2BB81FB85D}" dt="2025-05-29T09:29:32.805" v="840" actId="207"/>
        <pc:sldMkLst>
          <pc:docMk/>
          <pc:sldMk cId="81953771" sldId="612"/>
        </pc:sldMkLst>
        <pc:spChg chg="mod">
          <ac:chgData name="Samuel Mati" userId="61946645-110e-412f-9a0d-1e20afb5a06b" providerId="ADAL" clId="{1FCF54C8-925B-44A7-BC7E-CA2BB81FB85D}" dt="2025-05-29T09:29:32.805" v="840" actId="207"/>
          <ac:spMkLst>
            <pc:docMk/>
            <pc:sldMk cId="81953771" sldId="612"/>
            <ac:spMk id="3" creationId="{6E7BDA33-6649-5AB5-7F8F-BE1514013DF7}"/>
          </ac:spMkLst>
        </pc:spChg>
      </pc:sldChg>
      <pc:sldChg chg="addSp delSp modSp add mod">
        <pc:chgData name="Samuel Mati" userId="61946645-110e-412f-9a0d-1e20afb5a06b" providerId="ADAL" clId="{1FCF54C8-925B-44A7-BC7E-CA2BB81FB85D}" dt="2025-05-29T09:30:26.690" v="846" actId="14100"/>
        <pc:sldMkLst>
          <pc:docMk/>
          <pc:sldMk cId="3821454261" sldId="613"/>
        </pc:sldMkLst>
        <pc:spChg chg="del">
          <ac:chgData name="Samuel Mati" userId="61946645-110e-412f-9a0d-1e20afb5a06b" providerId="ADAL" clId="{1FCF54C8-925B-44A7-BC7E-CA2BB81FB85D}" dt="2025-05-29T09:30:16.490" v="842" actId="478"/>
          <ac:spMkLst>
            <pc:docMk/>
            <pc:sldMk cId="3821454261" sldId="613"/>
            <ac:spMk id="3" creationId="{653E9405-CCDE-700C-70E1-EB737B0BF8CC}"/>
          </ac:spMkLst>
        </pc:spChg>
        <pc:picChg chg="add mod">
          <ac:chgData name="Samuel Mati" userId="61946645-110e-412f-9a0d-1e20afb5a06b" providerId="ADAL" clId="{1FCF54C8-925B-44A7-BC7E-CA2BB81FB85D}" dt="2025-05-29T09:30:26.690" v="846" actId="14100"/>
          <ac:picMkLst>
            <pc:docMk/>
            <pc:sldMk cId="3821454261" sldId="613"/>
            <ac:picMk id="8" creationId="{535E1D08-7634-1093-EF15-D207316694DA}"/>
          </ac:picMkLst>
        </pc:picChg>
      </pc:sldChg>
      <pc:sldChg chg="addSp modSp add mod ord">
        <pc:chgData name="Samuel Mati" userId="61946645-110e-412f-9a0d-1e20afb5a06b" providerId="ADAL" clId="{1FCF54C8-925B-44A7-BC7E-CA2BB81FB85D}" dt="2025-05-29T09:32:07.777" v="856" actId="1076"/>
        <pc:sldMkLst>
          <pc:docMk/>
          <pc:sldMk cId="3176548868" sldId="614"/>
        </pc:sldMkLst>
        <pc:spChg chg="mod">
          <ac:chgData name="Samuel Mati" userId="61946645-110e-412f-9a0d-1e20afb5a06b" providerId="ADAL" clId="{1FCF54C8-925B-44A7-BC7E-CA2BB81FB85D}" dt="2025-05-29T09:31:20.752" v="850"/>
          <ac:spMkLst>
            <pc:docMk/>
            <pc:sldMk cId="3176548868" sldId="614"/>
            <ac:spMk id="3" creationId="{BBAAFD0E-E982-757A-16F9-47AA2F391DD0}"/>
          </ac:spMkLst>
        </pc:spChg>
        <pc:picChg chg="add mod">
          <ac:chgData name="Samuel Mati" userId="61946645-110e-412f-9a0d-1e20afb5a06b" providerId="ADAL" clId="{1FCF54C8-925B-44A7-BC7E-CA2BB81FB85D}" dt="2025-05-29T09:32:07.777" v="856" actId="1076"/>
          <ac:picMkLst>
            <pc:docMk/>
            <pc:sldMk cId="3176548868" sldId="614"/>
            <ac:picMk id="4" creationId="{846731CD-BEF1-1D9A-41B4-8D588461DA48}"/>
          </ac:picMkLst>
        </pc:picChg>
      </pc:sldChg>
      <pc:sldChg chg="addSp modSp add mod">
        <pc:chgData name="Samuel Mati" userId="61946645-110e-412f-9a0d-1e20afb5a06b" providerId="ADAL" clId="{1FCF54C8-925B-44A7-BC7E-CA2BB81FB85D}" dt="2025-05-29T09:33:05.918" v="859" actId="14100"/>
        <pc:sldMkLst>
          <pc:docMk/>
          <pc:sldMk cId="1417052118" sldId="615"/>
        </pc:sldMkLst>
        <pc:spChg chg="mod">
          <ac:chgData name="Samuel Mati" userId="61946645-110e-412f-9a0d-1e20afb5a06b" providerId="ADAL" clId="{1FCF54C8-925B-44A7-BC7E-CA2BB81FB85D}" dt="2025-05-29T09:31:46.836" v="852"/>
          <ac:spMkLst>
            <pc:docMk/>
            <pc:sldMk cId="1417052118" sldId="615"/>
            <ac:spMk id="3" creationId="{7578D385-2066-4A1C-81D0-6CF804C90ED2}"/>
          </ac:spMkLst>
        </pc:spChg>
        <pc:picChg chg="add mod">
          <ac:chgData name="Samuel Mati" userId="61946645-110e-412f-9a0d-1e20afb5a06b" providerId="ADAL" clId="{1FCF54C8-925B-44A7-BC7E-CA2BB81FB85D}" dt="2025-05-29T09:33:05.918" v="859" actId="14100"/>
          <ac:picMkLst>
            <pc:docMk/>
            <pc:sldMk cId="1417052118" sldId="615"/>
            <ac:picMk id="8" creationId="{CB7756D0-C260-D5E4-7F63-72001F875CB5}"/>
          </ac:picMkLst>
        </pc:picChg>
      </pc:sldChg>
      <pc:sldChg chg="addSp delSp modSp add mod">
        <pc:chgData name="Samuel Mati" userId="61946645-110e-412f-9a0d-1e20afb5a06b" providerId="ADAL" clId="{1FCF54C8-925B-44A7-BC7E-CA2BB81FB85D}" dt="2025-05-29T09:43:12.082" v="868" actId="14100"/>
        <pc:sldMkLst>
          <pc:docMk/>
          <pc:sldMk cId="2757083532" sldId="616"/>
        </pc:sldMkLst>
        <pc:spChg chg="mod">
          <ac:chgData name="Samuel Mati" userId="61946645-110e-412f-9a0d-1e20afb5a06b" providerId="ADAL" clId="{1FCF54C8-925B-44A7-BC7E-CA2BB81FB85D}" dt="2025-05-29T09:43:07.041" v="866"/>
          <ac:spMkLst>
            <pc:docMk/>
            <pc:sldMk cId="2757083532" sldId="616"/>
            <ac:spMk id="3" creationId="{7815DD24-2462-1B0C-3A51-294123E23CFD}"/>
          </ac:spMkLst>
        </pc:spChg>
        <pc:picChg chg="del">
          <ac:chgData name="Samuel Mati" userId="61946645-110e-412f-9a0d-1e20afb5a06b" providerId="ADAL" clId="{1FCF54C8-925B-44A7-BC7E-CA2BB81FB85D}" dt="2025-05-29T09:42:45.934" v="861" actId="478"/>
          <ac:picMkLst>
            <pc:docMk/>
            <pc:sldMk cId="2757083532" sldId="616"/>
            <ac:picMk id="8" creationId="{2A2FFBDD-2DC1-DDE9-80E4-1ED5AF44402F}"/>
          </ac:picMkLst>
        </pc:picChg>
        <pc:picChg chg="add mod">
          <ac:chgData name="Samuel Mati" userId="61946645-110e-412f-9a0d-1e20afb5a06b" providerId="ADAL" clId="{1FCF54C8-925B-44A7-BC7E-CA2BB81FB85D}" dt="2025-05-29T09:43:12.082" v="868" actId="14100"/>
          <ac:picMkLst>
            <pc:docMk/>
            <pc:sldMk cId="2757083532" sldId="616"/>
            <ac:picMk id="9" creationId="{8224B230-F429-26E7-47E0-E0155FCF8C19}"/>
          </ac:picMkLst>
        </pc:picChg>
      </pc:sldChg>
      <pc:sldChg chg="delSp modSp add mod">
        <pc:chgData name="Samuel Mati" userId="61946645-110e-412f-9a0d-1e20afb5a06b" providerId="ADAL" clId="{1FCF54C8-925B-44A7-BC7E-CA2BB81FB85D}" dt="2025-05-29T11:37:47.965" v="894" actId="113"/>
        <pc:sldMkLst>
          <pc:docMk/>
          <pc:sldMk cId="4053468249" sldId="617"/>
        </pc:sldMkLst>
        <pc:spChg chg="mod">
          <ac:chgData name="Samuel Mati" userId="61946645-110e-412f-9a0d-1e20afb5a06b" providerId="ADAL" clId="{1FCF54C8-925B-44A7-BC7E-CA2BB81FB85D}" dt="2025-05-29T11:37:47.965" v="894" actId="113"/>
          <ac:spMkLst>
            <pc:docMk/>
            <pc:sldMk cId="4053468249" sldId="617"/>
            <ac:spMk id="3" creationId="{DF111139-4E5D-B98A-4D9C-224096441CAA}"/>
          </ac:spMkLst>
        </pc:spChg>
        <pc:picChg chg="del">
          <ac:chgData name="Samuel Mati" userId="61946645-110e-412f-9a0d-1e20afb5a06b" providerId="ADAL" clId="{1FCF54C8-925B-44A7-BC7E-CA2BB81FB85D}" dt="2025-05-29T10:25:38.684" v="870" actId="478"/>
          <ac:picMkLst>
            <pc:docMk/>
            <pc:sldMk cId="4053468249" sldId="617"/>
            <ac:picMk id="9" creationId="{8269216A-0CB3-359C-1919-F7613D477D07}"/>
          </ac:picMkLst>
        </pc:picChg>
      </pc:sldChg>
      <pc:sldChg chg="modSp add mod">
        <pc:chgData name="Samuel Mati" userId="61946645-110e-412f-9a0d-1e20afb5a06b" providerId="ADAL" clId="{1FCF54C8-925B-44A7-BC7E-CA2BB81FB85D}" dt="2025-05-29T11:38:02.946" v="901" actId="113"/>
        <pc:sldMkLst>
          <pc:docMk/>
          <pc:sldMk cId="3741808731" sldId="618"/>
        </pc:sldMkLst>
        <pc:spChg chg="mod">
          <ac:chgData name="Samuel Mati" userId="61946645-110e-412f-9a0d-1e20afb5a06b" providerId="ADAL" clId="{1FCF54C8-925B-44A7-BC7E-CA2BB81FB85D}" dt="2025-05-29T11:38:02.946" v="901" actId="113"/>
          <ac:spMkLst>
            <pc:docMk/>
            <pc:sldMk cId="3741808731" sldId="618"/>
            <ac:spMk id="3" creationId="{0A71546E-77BA-9761-9BA6-3F0E90CC0BEB}"/>
          </ac:spMkLst>
        </pc:spChg>
      </pc:sldChg>
      <pc:sldChg chg="modSp add mod">
        <pc:chgData name="Samuel Mati" userId="61946645-110e-412f-9a0d-1e20afb5a06b" providerId="ADAL" clId="{1FCF54C8-925B-44A7-BC7E-CA2BB81FB85D}" dt="2025-05-29T11:38:23.626" v="906" actId="113"/>
        <pc:sldMkLst>
          <pc:docMk/>
          <pc:sldMk cId="846451691" sldId="619"/>
        </pc:sldMkLst>
        <pc:spChg chg="mod">
          <ac:chgData name="Samuel Mati" userId="61946645-110e-412f-9a0d-1e20afb5a06b" providerId="ADAL" clId="{1FCF54C8-925B-44A7-BC7E-CA2BB81FB85D}" dt="2025-05-29T11:38:23.626" v="906" actId="113"/>
          <ac:spMkLst>
            <pc:docMk/>
            <pc:sldMk cId="846451691" sldId="619"/>
            <ac:spMk id="3" creationId="{67606014-7B04-A1BC-5A8E-4E36F929DDE7}"/>
          </ac:spMkLst>
        </pc:spChg>
      </pc:sldChg>
      <pc:sldChg chg="modSp add mod">
        <pc:chgData name="Samuel Mati" userId="61946645-110e-412f-9a0d-1e20afb5a06b" providerId="ADAL" clId="{1FCF54C8-925B-44A7-BC7E-CA2BB81FB85D}" dt="2025-05-29T11:38:36.833" v="911" actId="113"/>
        <pc:sldMkLst>
          <pc:docMk/>
          <pc:sldMk cId="1700019664" sldId="620"/>
        </pc:sldMkLst>
        <pc:spChg chg="mod">
          <ac:chgData name="Samuel Mati" userId="61946645-110e-412f-9a0d-1e20afb5a06b" providerId="ADAL" clId="{1FCF54C8-925B-44A7-BC7E-CA2BB81FB85D}" dt="2025-05-29T11:38:36.833" v="911" actId="113"/>
          <ac:spMkLst>
            <pc:docMk/>
            <pc:sldMk cId="1700019664" sldId="620"/>
            <ac:spMk id="3" creationId="{FDAFC2E2-DCAE-633D-7DD3-9226780C9D4B}"/>
          </ac:spMkLst>
        </pc:spChg>
      </pc:sldChg>
      <pc:sldChg chg="modSp add mod">
        <pc:chgData name="Samuel Mati" userId="61946645-110e-412f-9a0d-1e20afb5a06b" providerId="ADAL" clId="{1FCF54C8-925B-44A7-BC7E-CA2BB81FB85D}" dt="2025-05-29T11:38:49.418" v="915" actId="113"/>
        <pc:sldMkLst>
          <pc:docMk/>
          <pc:sldMk cId="2648871246" sldId="621"/>
        </pc:sldMkLst>
        <pc:spChg chg="mod">
          <ac:chgData name="Samuel Mati" userId="61946645-110e-412f-9a0d-1e20afb5a06b" providerId="ADAL" clId="{1FCF54C8-925B-44A7-BC7E-CA2BB81FB85D}" dt="2025-05-29T11:38:49.418" v="915" actId="113"/>
          <ac:spMkLst>
            <pc:docMk/>
            <pc:sldMk cId="2648871246" sldId="621"/>
            <ac:spMk id="3" creationId="{11FFB589-52D6-EE13-FAB0-647F80D48DDD}"/>
          </ac:spMkLst>
        </pc:spChg>
      </pc:sldChg>
      <pc:sldChg chg="modSp add mod">
        <pc:chgData name="Samuel Mati" userId="61946645-110e-412f-9a0d-1e20afb5a06b" providerId="ADAL" clId="{1FCF54C8-925B-44A7-BC7E-CA2BB81FB85D}" dt="2025-05-29T11:39:17.563" v="921" actId="113"/>
        <pc:sldMkLst>
          <pc:docMk/>
          <pc:sldMk cId="2876907891" sldId="622"/>
        </pc:sldMkLst>
        <pc:spChg chg="mod">
          <ac:chgData name="Samuel Mati" userId="61946645-110e-412f-9a0d-1e20afb5a06b" providerId="ADAL" clId="{1FCF54C8-925B-44A7-BC7E-CA2BB81FB85D}" dt="2025-05-29T11:39:17.563" v="921" actId="113"/>
          <ac:spMkLst>
            <pc:docMk/>
            <pc:sldMk cId="2876907891" sldId="622"/>
            <ac:spMk id="3" creationId="{F2D5FA7A-7057-9FBB-9188-A7E0E95281E7}"/>
          </ac:spMkLst>
        </pc:spChg>
      </pc:sldChg>
      <pc:sldChg chg="add">
        <pc:chgData name="Samuel Mati" userId="61946645-110e-412f-9a0d-1e20afb5a06b" providerId="ADAL" clId="{1FCF54C8-925B-44A7-BC7E-CA2BB81FB85D}" dt="2025-05-29T10:28:53.018" v="889" actId="2890"/>
        <pc:sldMkLst>
          <pc:docMk/>
          <pc:sldMk cId="2900808106" sldId="623"/>
        </pc:sldMkLst>
      </pc:sldChg>
    </pc:docChg>
  </pc:docChgLst>
  <pc:docChgLst>
    <pc:chgData name="Samuel Mati" userId="61946645-110e-412f-9a0d-1e20afb5a06b" providerId="ADAL" clId="{162AC395-D242-4AF7-9EA1-9D30A7DD68FE}"/>
    <pc:docChg chg="undo custSel addSld delSld modSld">
      <pc:chgData name="Samuel Mati" userId="61946645-110e-412f-9a0d-1e20afb5a06b" providerId="ADAL" clId="{162AC395-D242-4AF7-9EA1-9D30A7DD68FE}" dt="2025-04-08T11:01:08.555" v="384" actId="692"/>
      <pc:docMkLst>
        <pc:docMk/>
      </pc:docMkLst>
      <pc:sldChg chg="modSp mod setBg">
        <pc:chgData name="Samuel Mati" userId="61946645-110e-412f-9a0d-1e20afb5a06b" providerId="ADAL" clId="{162AC395-D242-4AF7-9EA1-9D30A7DD68FE}" dt="2025-04-08T11:01:08.555" v="384" actId="692"/>
        <pc:sldMkLst>
          <pc:docMk/>
          <pc:sldMk cId="3053637734" sldId="256"/>
        </pc:sldMkLst>
        <pc:spChg chg="mod">
          <ac:chgData name="Samuel Mati" userId="61946645-110e-412f-9a0d-1e20afb5a06b" providerId="ADAL" clId="{162AC395-D242-4AF7-9EA1-9D30A7DD68FE}" dt="2025-04-08T11:01:08.555" v="384" actId="692"/>
          <ac:spMkLst>
            <pc:docMk/>
            <pc:sldMk cId="3053637734" sldId="256"/>
            <ac:spMk id="4" creationId="{5CE79F97-640B-ECB7-0B32-7FDC4085FFAC}"/>
          </ac:spMkLst>
        </pc:spChg>
      </pc:sldChg>
      <pc:sldChg chg="modSp mod">
        <pc:chgData name="Samuel Mati" userId="61946645-110e-412f-9a0d-1e20afb5a06b" providerId="ADAL" clId="{162AC395-D242-4AF7-9EA1-9D30A7DD68FE}" dt="2025-04-08T10:19:36.507" v="125" actId="207"/>
        <pc:sldMkLst>
          <pc:docMk/>
          <pc:sldMk cId="2225374176" sldId="523"/>
        </pc:sldMkLst>
        <pc:spChg chg="mod">
          <ac:chgData name="Samuel Mati" userId="61946645-110e-412f-9a0d-1e20afb5a06b" providerId="ADAL" clId="{162AC395-D242-4AF7-9EA1-9D30A7DD68FE}" dt="2025-04-08T10:19:36.507" v="125" actId="207"/>
          <ac:spMkLst>
            <pc:docMk/>
            <pc:sldMk cId="2225374176" sldId="523"/>
            <ac:spMk id="9" creationId="{00000000-0000-0000-0000-000000000000}"/>
          </ac:spMkLst>
        </pc:spChg>
      </pc:sldChg>
      <pc:sldChg chg="modSp mod">
        <pc:chgData name="Samuel Mati" userId="61946645-110e-412f-9a0d-1e20afb5a06b" providerId="ADAL" clId="{162AC395-D242-4AF7-9EA1-9D30A7DD68FE}" dt="2025-04-08T10:27:27.852" v="184" actId="14100"/>
        <pc:sldMkLst>
          <pc:docMk/>
          <pc:sldMk cId="1768806402" sldId="524"/>
        </pc:sldMkLst>
        <pc:spChg chg="mod">
          <ac:chgData name="Samuel Mati" userId="61946645-110e-412f-9a0d-1e20afb5a06b" providerId="ADAL" clId="{162AC395-D242-4AF7-9EA1-9D30A7DD68FE}" dt="2025-04-08T10:27:27.852" v="184" actId="14100"/>
          <ac:spMkLst>
            <pc:docMk/>
            <pc:sldMk cId="1768806402" sldId="524"/>
            <ac:spMk id="6" creationId="{D4D8922A-576A-8375-1C46-97C4E3F08B0F}"/>
          </ac:spMkLst>
        </pc:spChg>
        <pc:spChg chg="mod">
          <ac:chgData name="Samuel Mati" userId="61946645-110e-412f-9a0d-1e20afb5a06b" providerId="ADAL" clId="{162AC395-D242-4AF7-9EA1-9D30A7DD68FE}" dt="2025-04-08T10:20:54.495" v="133" actId="20577"/>
          <ac:spMkLst>
            <pc:docMk/>
            <pc:sldMk cId="1768806402" sldId="524"/>
            <ac:spMk id="10" creationId="{0D6EDF0E-5D08-01B4-2577-F4DE9695D4C5}"/>
          </ac:spMkLst>
        </pc:spChg>
      </pc:sldChg>
      <pc:sldChg chg="addSp delSp modSp mod">
        <pc:chgData name="Samuel Mati" userId="61946645-110e-412f-9a0d-1e20afb5a06b" providerId="ADAL" clId="{162AC395-D242-4AF7-9EA1-9D30A7DD68FE}" dt="2025-04-08T10:27:38.155" v="186"/>
        <pc:sldMkLst>
          <pc:docMk/>
          <pc:sldMk cId="3928248443" sldId="525"/>
        </pc:sldMkLst>
      </pc:sldChg>
      <pc:sldChg chg="addSp delSp modSp mod">
        <pc:chgData name="Samuel Mati" userId="61946645-110e-412f-9a0d-1e20afb5a06b" providerId="ADAL" clId="{162AC395-D242-4AF7-9EA1-9D30A7DD68FE}" dt="2025-04-08T10:28:45.900" v="188"/>
        <pc:sldMkLst>
          <pc:docMk/>
          <pc:sldMk cId="2057622958" sldId="526"/>
        </pc:sldMkLst>
      </pc:sldChg>
      <pc:sldChg chg="del">
        <pc:chgData name="Samuel Mati" userId="61946645-110e-412f-9a0d-1e20afb5a06b" providerId="ADAL" clId="{162AC395-D242-4AF7-9EA1-9D30A7DD68FE}" dt="2025-04-08T10:35:58.540" v="226" actId="2696"/>
        <pc:sldMkLst>
          <pc:docMk/>
          <pc:sldMk cId="2208484147" sldId="530"/>
        </pc:sldMkLst>
      </pc:sldChg>
      <pc:sldChg chg="del">
        <pc:chgData name="Samuel Mati" userId="61946645-110e-412f-9a0d-1e20afb5a06b" providerId="ADAL" clId="{162AC395-D242-4AF7-9EA1-9D30A7DD68FE}" dt="2025-04-08T10:35:58.540" v="226" actId="2696"/>
        <pc:sldMkLst>
          <pc:docMk/>
          <pc:sldMk cId="4024807589" sldId="531"/>
        </pc:sldMkLst>
      </pc:sldChg>
      <pc:sldChg chg="del">
        <pc:chgData name="Samuel Mati" userId="61946645-110e-412f-9a0d-1e20afb5a06b" providerId="ADAL" clId="{162AC395-D242-4AF7-9EA1-9D30A7DD68FE}" dt="2025-04-08T10:35:58.540" v="226" actId="2696"/>
        <pc:sldMkLst>
          <pc:docMk/>
          <pc:sldMk cId="2950415054" sldId="532"/>
        </pc:sldMkLst>
      </pc:sldChg>
      <pc:sldChg chg="del">
        <pc:chgData name="Samuel Mati" userId="61946645-110e-412f-9a0d-1e20afb5a06b" providerId="ADAL" clId="{162AC395-D242-4AF7-9EA1-9D30A7DD68FE}" dt="2025-04-08T10:35:58.540" v="226" actId="2696"/>
        <pc:sldMkLst>
          <pc:docMk/>
          <pc:sldMk cId="3790222475" sldId="533"/>
        </pc:sldMkLst>
      </pc:sldChg>
      <pc:sldChg chg="del">
        <pc:chgData name="Samuel Mati" userId="61946645-110e-412f-9a0d-1e20afb5a06b" providerId="ADAL" clId="{162AC395-D242-4AF7-9EA1-9D30A7DD68FE}" dt="2025-04-08T10:35:58.540" v="226" actId="2696"/>
        <pc:sldMkLst>
          <pc:docMk/>
          <pc:sldMk cId="229555983" sldId="534"/>
        </pc:sldMkLst>
      </pc:sldChg>
      <pc:sldChg chg="del">
        <pc:chgData name="Samuel Mati" userId="61946645-110e-412f-9a0d-1e20afb5a06b" providerId="ADAL" clId="{162AC395-D242-4AF7-9EA1-9D30A7DD68FE}" dt="2025-04-08T10:35:58.540" v="226" actId="2696"/>
        <pc:sldMkLst>
          <pc:docMk/>
          <pc:sldMk cId="3498250409" sldId="535"/>
        </pc:sldMkLst>
      </pc:sldChg>
      <pc:sldChg chg="addSp delSp modSp mod">
        <pc:chgData name="Samuel Mati" userId="61946645-110e-412f-9a0d-1e20afb5a06b" providerId="ADAL" clId="{162AC395-D242-4AF7-9EA1-9D30A7DD68FE}" dt="2025-04-08T10:40:52.929" v="281" actId="962"/>
        <pc:sldMkLst>
          <pc:docMk/>
          <pc:sldMk cId="1659453794" sldId="536"/>
        </pc:sldMkLst>
      </pc:sldChg>
      <pc:sldChg chg="del">
        <pc:chgData name="Samuel Mati" userId="61946645-110e-412f-9a0d-1e20afb5a06b" providerId="ADAL" clId="{162AC395-D242-4AF7-9EA1-9D30A7DD68FE}" dt="2025-04-08T10:35:58.540" v="226" actId="2696"/>
        <pc:sldMkLst>
          <pc:docMk/>
          <pc:sldMk cId="3524577291" sldId="537"/>
        </pc:sldMkLst>
      </pc:sldChg>
      <pc:sldChg chg="del">
        <pc:chgData name="Samuel Mati" userId="61946645-110e-412f-9a0d-1e20afb5a06b" providerId="ADAL" clId="{162AC395-D242-4AF7-9EA1-9D30A7DD68FE}" dt="2025-04-08T10:35:58.540" v="226" actId="2696"/>
        <pc:sldMkLst>
          <pc:docMk/>
          <pc:sldMk cId="4236178011" sldId="538"/>
        </pc:sldMkLst>
      </pc:sldChg>
      <pc:sldChg chg="del">
        <pc:chgData name="Samuel Mati" userId="61946645-110e-412f-9a0d-1e20afb5a06b" providerId="ADAL" clId="{162AC395-D242-4AF7-9EA1-9D30A7DD68FE}" dt="2025-04-08T10:35:58.540" v="226" actId="2696"/>
        <pc:sldMkLst>
          <pc:docMk/>
          <pc:sldMk cId="1767885780" sldId="539"/>
        </pc:sldMkLst>
      </pc:sldChg>
      <pc:sldChg chg="del">
        <pc:chgData name="Samuel Mati" userId="61946645-110e-412f-9a0d-1e20afb5a06b" providerId="ADAL" clId="{162AC395-D242-4AF7-9EA1-9D30A7DD68FE}" dt="2025-04-08T10:35:58.540" v="226" actId="2696"/>
        <pc:sldMkLst>
          <pc:docMk/>
          <pc:sldMk cId="2556474869" sldId="540"/>
        </pc:sldMkLst>
      </pc:sldChg>
      <pc:sldChg chg="del">
        <pc:chgData name="Samuel Mati" userId="61946645-110e-412f-9a0d-1e20afb5a06b" providerId="ADAL" clId="{162AC395-D242-4AF7-9EA1-9D30A7DD68FE}" dt="2025-04-08T10:35:58.540" v="226" actId="2696"/>
        <pc:sldMkLst>
          <pc:docMk/>
          <pc:sldMk cId="3052680220" sldId="541"/>
        </pc:sldMkLst>
      </pc:sldChg>
      <pc:sldChg chg="del">
        <pc:chgData name="Samuel Mati" userId="61946645-110e-412f-9a0d-1e20afb5a06b" providerId="ADAL" clId="{162AC395-D242-4AF7-9EA1-9D30A7DD68FE}" dt="2025-04-08T10:35:58.540" v="226" actId="2696"/>
        <pc:sldMkLst>
          <pc:docMk/>
          <pc:sldMk cId="2288979616" sldId="542"/>
        </pc:sldMkLst>
      </pc:sldChg>
      <pc:sldChg chg="del">
        <pc:chgData name="Samuel Mati" userId="61946645-110e-412f-9a0d-1e20afb5a06b" providerId="ADAL" clId="{162AC395-D242-4AF7-9EA1-9D30A7DD68FE}" dt="2025-04-08T10:35:58.540" v="226" actId="2696"/>
        <pc:sldMkLst>
          <pc:docMk/>
          <pc:sldMk cId="3292379762" sldId="543"/>
        </pc:sldMkLst>
      </pc:sldChg>
      <pc:sldChg chg="del">
        <pc:chgData name="Samuel Mati" userId="61946645-110e-412f-9a0d-1e20afb5a06b" providerId="ADAL" clId="{162AC395-D242-4AF7-9EA1-9D30A7DD68FE}" dt="2025-04-08T10:35:58.540" v="226" actId="2696"/>
        <pc:sldMkLst>
          <pc:docMk/>
          <pc:sldMk cId="1524024009" sldId="544"/>
        </pc:sldMkLst>
      </pc:sldChg>
      <pc:sldChg chg="del">
        <pc:chgData name="Samuel Mati" userId="61946645-110e-412f-9a0d-1e20afb5a06b" providerId="ADAL" clId="{162AC395-D242-4AF7-9EA1-9D30A7DD68FE}" dt="2025-04-08T10:35:58.540" v="226" actId="2696"/>
        <pc:sldMkLst>
          <pc:docMk/>
          <pc:sldMk cId="2527028248" sldId="545"/>
        </pc:sldMkLst>
      </pc:sldChg>
      <pc:sldChg chg="del">
        <pc:chgData name="Samuel Mati" userId="61946645-110e-412f-9a0d-1e20afb5a06b" providerId="ADAL" clId="{162AC395-D242-4AF7-9EA1-9D30A7DD68FE}" dt="2025-04-08T10:35:58.540" v="226" actId="2696"/>
        <pc:sldMkLst>
          <pc:docMk/>
          <pc:sldMk cId="3313891051" sldId="546"/>
        </pc:sldMkLst>
      </pc:sldChg>
      <pc:sldChg chg="del">
        <pc:chgData name="Samuel Mati" userId="61946645-110e-412f-9a0d-1e20afb5a06b" providerId="ADAL" clId="{162AC395-D242-4AF7-9EA1-9D30A7DD68FE}" dt="2025-04-08T10:35:58.540" v="226" actId="2696"/>
        <pc:sldMkLst>
          <pc:docMk/>
          <pc:sldMk cId="2008169417" sldId="547"/>
        </pc:sldMkLst>
      </pc:sldChg>
      <pc:sldChg chg="del">
        <pc:chgData name="Samuel Mati" userId="61946645-110e-412f-9a0d-1e20afb5a06b" providerId="ADAL" clId="{162AC395-D242-4AF7-9EA1-9D30A7DD68FE}" dt="2025-04-08T10:35:58.540" v="226" actId="2696"/>
        <pc:sldMkLst>
          <pc:docMk/>
          <pc:sldMk cId="565732470" sldId="548"/>
        </pc:sldMkLst>
      </pc:sldChg>
      <pc:sldChg chg="del">
        <pc:chgData name="Samuel Mati" userId="61946645-110e-412f-9a0d-1e20afb5a06b" providerId="ADAL" clId="{162AC395-D242-4AF7-9EA1-9D30A7DD68FE}" dt="2025-04-08T10:35:58.540" v="226" actId="2696"/>
        <pc:sldMkLst>
          <pc:docMk/>
          <pc:sldMk cId="37644629" sldId="549"/>
        </pc:sldMkLst>
      </pc:sldChg>
      <pc:sldChg chg="del">
        <pc:chgData name="Samuel Mati" userId="61946645-110e-412f-9a0d-1e20afb5a06b" providerId="ADAL" clId="{162AC395-D242-4AF7-9EA1-9D30A7DD68FE}" dt="2025-04-08T10:35:58.540" v="226" actId="2696"/>
        <pc:sldMkLst>
          <pc:docMk/>
          <pc:sldMk cId="4131210467" sldId="550"/>
        </pc:sldMkLst>
      </pc:sldChg>
      <pc:sldChg chg="del">
        <pc:chgData name="Samuel Mati" userId="61946645-110e-412f-9a0d-1e20afb5a06b" providerId="ADAL" clId="{162AC395-D242-4AF7-9EA1-9D30A7DD68FE}" dt="2025-04-08T10:35:58.540" v="226" actId="2696"/>
        <pc:sldMkLst>
          <pc:docMk/>
          <pc:sldMk cId="3513313633" sldId="551"/>
        </pc:sldMkLst>
      </pc:sldChg>
      <pc:sldChg chg="del">
        <pc:chgData name="Samuel Mati" userId="61946645-110e-412f-9a0d-1e20afb5a06b" providerId="ADAL" clId="{162AC395-D242-4AF7-9EA1-9D30A7DD68FE}" dt="2025-04-08T10:35:58.540" v="226" actId="2696"/>
        <pc:sldMkLst>
          <pc:docMk/>
          <pc:sldMk cId="3170465933" sldId="552"/>
        </pc:sldMkLst>
      </pc:sldChg>
      <pc:sldChg chg="del">
        <pc:chgData name="Samuel Mati" userId="61946645-110e-412f-9a0d-1e20afb5a06b" providerId="ADAL" clId="{162AC395-D242-4AF7-9EA1-9D30A7DD68FE}" dt="2025-04-08T10:35:58.540" v="226" actId="2696"/>
        <pc:sldMkLst>
          <pc:docMk/>
          <pc:sldMk cId="4286959116" sldId="553"/>
        </pc:sldMkLst>
      </pc:sldChg>
      <pc:sldChg chg="del">
        <pc:chgData name="Samuel Mati" userId="61946645-110e-412f-9a0d-1e20afb5a06b" providerId="ADAL" clId="{162AC395-D242-4AF7-9EA1-9D30A7DD68FE}" dt="2025-04-08T10:35:58.540" v="226" actId="2696"/>
        <pc:sldMkLst>
          <pc:docMk/>
          <pc:sldMk cId="1990241054" sldId="554"/>
        </pc:sldMkLst>
      </pc:sldChg>
      <pc:sldChg chg="del">
        <pc:chgData name="Samuel Mati" userId="61946645-110e-412f-9a0d-1e20afb5a06b" providerId="ADAL" clId="{162AC395-D242-4AF7-9EA1-9D30A7DD68FE}" dt="2025-04-08T10:35:58.540" v="226" actId="2696"/>
        <pc:sldMkLst>
          <pc:docMk/>
          <pc:sldMk cId="2969532786" sldId="555"/>
        </pc:sldMkLst>
      </pc:sldChg>
      <pc:sldChg chg="del">
        <pc:chgData name="Samuel Mati" userId="61946645-110e-412f-9a0d-1e20afb5a06b" providerId="ADAL" clId="{162AC395-D242-4AF7-9EA1-9D30A7DD68FE}" dt="2025-04-08T10:35:58.540" v="226" actId="2696"/>
        <pc:sldMkLst>
          <pc:docMk/>
          <pc:sldMk cId="2671023543" sldId="556"/>
        </pc:sldMkLst>
      </pc:sldChg>
      <pc:sldChg chg="del">
        <pc:chgData name="Samuel Mati" userId="61946645-110e-412f-9a0d-1e20afb5a06b" providerId="ADAL" clId="{162AC395-D242-4AF7-9EA1-9D30A7DD68FE}" dt="2025-04-08T10:35:58.540" v="226" actId="2696"/>
        <pc:sldMkLst>
          <pc:docMk/>
          <pc:sldMk cId="857326250" sldId="557"/>
        </pc:sldMkLst>
      </pc:sldChg>
      <pc:sldChg chg="del">
        <pc:chgData name="Samuel Mati" userId="61946645-110e-412f-9a0d-1e20afb5a06b" providerId="ADAL" clId="{162AC395-D242-4AF7-9EA1-9D30A7DD68FE}" dt="2025-04-08T10:35:58.540" v="226" actId="2696"/>
        <pc:sldMkLst>
          <pc:docMk/>
          <pc:sldMk cId="3846827739" sldId="558"/>
        </pc:sldMkLst>
      </pc:sldChg>
      <pc:sldChg chg="modSp add mod">
        <pc:chgData name="Samuel Mati" userId="61946645-110e-412f-9a0d-1e20afb5a06b" providerId="ADAL" clId="{162AC395-D242-4AF7-9EA1-9D30A7DD68FE}" dt="2025-04-08T10:20:24.862" v="130" actId="2710"/>
        <pc:sldMkLst>
          <pc:docMk/>
          <pc:sldMk cId="2334053422" sldId="559"/>
        </pc:sldMkLst>
        <pc:spChg chg="mod">
          <ac:chgData name="Samuel Mati" userId="61946645-110e-412f-9a0d-1e20afb5a06b" providerId="ADAL" clId="{162AC395-D242-4AF7-9EA1-9D30A7DD68FE}" dt="2025-04-08T10:20:24.862" v="130" actId="2710"/>
          <ac:spMkLst>
            <pc:docMk/>
            <pc:sldMk cId="2334053422" sldId="559"/>
            <ac:spMk id="9" creationId="{25C41FE6-1518-3D83-BDC1-319F897535F4}"/>
          </ac:spMkLst>
        </pc:spChg>
      </pc:sldChg>
      <pc:sldChg chg="delSp modSp add mod">
        <pc:chgData name="Samuel Mati" userId="61946645-110e-412f-9a0d-1e20afb5a06b" providerId="ADAL" clId="{162AC395-D242-4AF7-9EA1-9D30A7DD68FE}" dt="2025-04-08T10:30:33.038" v="219" actId="11"/>
        <pc:sldMkLst>
          <pc:docMk/>
          <pc:sldMk cId="3391643185" sldId="560"/>
        </pc:sldMkLst>
      </pc:sldChg>
      <pc:sldChg chg="modSp add mod">
        <pc:chgData name="Samuel Mati" userId="61946645-110e-412f-9a0d-1e20afb5a06b" providerId="ADAL" clId="{162AC395-D242-4AF7-9EA1-9D30A7DD68FE}" dt="2025-04-08T10:41:14.206" v="283" actId="2710"/>
        <pc:sldMkLst>
          <pc:docMk/>
          <pc:sldMk cId="3127036060" sldId="561"/>
        </pc:sldMkLst>
      </pc:sldChg>
    </pc:docChg>
  </pc:docChgLst>
  <pc:docChgLst>
    <pc:chgData name="Samuel Mati" userId="61946645-110e-412f-9a0d-1e20afb5a06b" providerId="ADAL" clId="{A2A5A02C-AF2A-4FE6-B3F7-9A23C97D78E9}"/>
    <pc:docChg chg="custSel delSld modSld">
      <pc:chgData name="Samuel Mati" userId="61946645-110e-412f-9a0d-1e20afb5a06b" providerId="ADAL" clId="{A2A5A02C-AF2A-4FE6-B3F7-9A23C97D78E9}" dt="2025-02-26T06:39:09.579" v="44" actId="207"/>
      <pc:docMkLst>
        <pc:docMk/>
      </pc:docMkLst>
      <pc:sldChg chg="delSp modSp mod">
        <pc:chgData name="Samuel Mati" userId="61946645-110e-412f-9a0d-1e20afb5a06b" providerId="ADAL" clId="{A2A5A02C-AF2A-4FE6-B3F7-9A23C97D78E9}" dt="2025-02-26T06:39:09.579" v="44" actId="207"/>
        <pc:sldMkLst>
          <pc:docMk/>
          <pc:sldMk cId="3053637734" sldId="256"/>
        </pc:sldMkLst>
      </pc:sldChg>
      <pc:sldChg chg="del">
        <pc:chgData name="Samuel Mati" userId="61946645-110e-412f-9a0d-1e20afb5a06b" providerId="ADAL" clId="{A2A5A02C-AF2A-4FE6-B3F7-9A23C97D78E9}" dt="2025-02-26T06:38:26.682" v="4" actId="2696"/>
        <pc:sldMkLst>
          <pc:docMk/>
          <pc:sldMk cId="1033000820" sldId="524"/>
        </pc:sldMkLst>
      </pc:sldChg>
      <pc:sldChg chg="del">
        <pc:chgData name="Samuel Mati" userId="61946645-110e-412f-9a0d-1e20afb5a06b" providerId="ADAL" clId="{A2A5A02C-AF2A-4FE6-B3F7-9A23C97D78E9}" dt="2025-02-26T06:38:26.682" v="4" actId="2696"/>
        <pc:sldMkLst>
          <pc:docMk/>
          <pc:sldMk cId="2311766821" sldId="525"/>
        </pc:sldMkLst>
      </pc:sldChg>
      <pc:sldChg chg="del">
        <pc:chgData name="Samuel Mati" userId="61946645-110e-412f-9a0d-1e20afb5a06b" providerId="ADAL" clId="{A2A5A02C-AF2A-4FE6-B3F7-9A23C97D78E9}" dt="2025-02-26T06:38:26.682" v="4" actId="2696"/>
        <pc:sldMkLst>
          <pc:docMk/>
          <pc:sldMk cId="1380287057" sldId="526"/>
        </pc:sldMkLst>
      </pc:sldChg>
      <pc:sldChg chg="del">
        <pc:chgData name="Samuel Mati" userId="61946645-110e-412f-9a0d-1e20afb5a06b" providerId="ADAL" clId="{A2A5A02C-AF2A-4FE6-B3F7-9A23C97D78E9}" dt="2025-02-26T06:38:26.682" v="4" actId="2696"/>
        <pc:sldMkLst>
          <pc:docMk/>
          <pc:sldMk cId="3365795328" sldId="528"/>
        </pc:sldMkLst>
      </pc:sldChg>
      <pc:sldChg chg="del">
        <pc:chgData name="Samuel Mati" userId="61946645-110e-412f-9a0d-1e20afb5a06b" providerId="ADAL" clId="{A2A5A02C-AF2A-4FE6-B3F7-9A23C97D78E9}" dt="2025-02-26T06:38:26.682" v="4" actId="2696"/>
        <pc:sldMkLst>
          <pc:docMk/>
          <pc:sldMk cId="1438361118" sldId="529"/>
        </pc:sldMkLst>
      </pc:sldChg>
      <pc:sldChg chg="del">
        <pc:chgData name="Samuel Mati" userId="61946645-110e-412f-9a0d-1e20afb5a06b" providerId="ADAL" clId="{A2A5A02C-AF2A-4FE6-B3F7-9A23C97D78E9}" dt="2025-02-26T06:38:26.682" v="4" actId="2696"/>
        <pc:sldMkLst>
          <pc:docMk/>
          <pc:sldMk cId="1280694981" sldId="530"/>
        </pc:sldMkLst>
      </pc:sldChg>
      <pc:sldChg chg="del">
        <pc:chgData name="Samuel Mati" userId="61946645-110e-412f-9a0d-1e20afb5a06b" providerId="ADAL" clId="{A2A5A02C-AF2A-4FE6-B3F7-9A23C97D78E9}" dt="2025-02-26T06:38:26.682" v="4" actId="2696"/>
        <pc:sldMkLst>
          <pc:docMk/>
          <pc:sldMk cId="485303868" sldId="531"/>
        </pc:sldMkLst>
      </pc:sldChg>
      <pc:sldChg chg="del">
        <pc:chgData name="Samuel Mati" userId="61946645-110e-412f-9a0d-1e20afb5a06b" providerId="ADAL" clId="{A2A5A02C-AF2A-4FE6-B3F7-9A23C97D78E9}" dt="2025-02-26T06:38:26.682" v="4" actId="2696"/>
        <pc:sldMkLst>
          <pc:docMk/>
          <pc:sldMk cId="2511290720" sldId="532"/>
        </pc:sldMkLst>
      </pc:sldChg>
      <pc:sldChg chg="del">
        <pc:chgData name="Samuel Mati" userId="61946645-110e-412f-9a0d-1e20afb5a06b" providerId="ADAL" clId="{A2A5A02C-AF2A-4FE6-B3F7-9A23C97D78E9}" dt="2025-02-26T06:38:14.895" v="3" actId="2696"/>
        <pc:sldMkLst>
          <pc:docMk/>
          <pc:sldMk cId="3823660960" sldId="533"/>
        </pc:sldMkLst>
      </pc:sldChg>
      <pc:sldChg chg="del">
        <pc:chgData name="Samuel Mati" userId="61946645-110e-412f-9a0d-1e20afb5a06b" providerId="ADAL" clId="{A2A5A02C-AF2A-4FE6-B3F7-9A23C97D78E9}" dt="2025-02-26T06:38:14.895" v="3" actId="2696"/>
        <pc:sldMkLst>
          <pc:docMk/>
          <pc:sldMk cId="4244318974" sldId="535"/>
        </pc:sldMkLst>
      </pc:sldChg>
      <pc:sldChg chg="del">
        <pc:chgData name="Samuel Mati" userId="61946645-110e-412f-9a0d-1e20afb5a06b" providerId="ADAL" clId="{A2A5A02C-AF2A-4FE6-B3F7-9A23C97D78E9}" dt="2025-02-26T06:38:14.895" v="3" actId="2696"/>
        <pc:sldMkLst>
          <pc:docMk/>
          <pc:sldMk cId="3557205206" sldId="536"/>
        </pc:sldMkLst>
      </pc:sldChg>
      <pc:sldChg chg="del">
        <pc:chgData name="Samuel Mati" userId="61946645-110e-412f-9a0d-1e20afb5a06b" providerId="ADAL" clId="{A2A5A02C-AF2A-4FE6-B3F7-9A23C97D78E9}" dt="2025-02-26T06:38:14.895" v="3" actId="2696"/>
        <pc:sldMkLst>
          <pc:docMk/>
          <pc:sldMk cId="4146155282" sldId="537"/>
        </pc:sldMkLst>
      </pc:sldChg>
      <pc:sldChg chg="del">
        <pc:chgData name="Samuel Mati" userId="61946645-110e-412f-9a0d-1e20afb5a06b" providerId="ADAL" clId="{A2A5A02C-AF2A-4FE6-B3F7-9A23C97D78E9}" dt="2025-02-26T06:38:14.895" v="3" actId="2696"/>
        <pc:sldMkLst>
          <pc:docMk/>
          <pc:sldMk cId="182000509" sldId="538"/>
        </pc:sldMkLst>
      </pc:sldChg>
      <pc:sldChg chg="del">
        <pc:chgData name="Samuel Mati" userId="61946645-110e-412f-9a0d-1e20afb5a06b" providerId="ADAL" clId="{A2A5A02C-AF2A-4FE6-B3F7-9A23C97D78E9}" dt="2025-02-26T06:38:14.895" v="3" actId="2696"/>
        <pc:sldMkLst>
          <pc:docMk/>
          <pc:sldMk cId="2564901914" sldId="539"/>
        </pc:sldMkLst>
      </pc:sldChg>
      <pc:sldChg chg="del">
        <pc:chgData name="Samuel Mati" userId="61946645-110e-412f-9a0d-1e20afb5a06b" providerId="ADAL" clId="{A2A5A02C-AF2A-4FE6-B3F7-9A23C97D78E9}" dt="2025-02-26T06:37:56.007" v="2" actId="2696"/>
        <pc:sldMkLst>
          <pc:docMk/>
          <pc:sldMk cId="207449523" sldId="540"/>
        </pc:sldMkLst>
      </pc:sldChg>
      <pc:sldChg chg="del">
        <pc:chgData name="Samuel Mati" userId="61946645-110e-412f-9a0d-1e20afb5a06b" providerId="ADAL" clId="{A2A5A02C-AF2A-4FE6-B3F7-9A23C97D78E9}" dt="2025-02-26T06:37:33.566" v="0" actId="2696"/>
        <pc:sldMkLst>
          <pc:docMk/>
          <pc:sldMk cId="1723183476" sldId="541"/>
        </pc:sldMkLst>
      </pc:sldChg>
      <pc:sldChg chg="del">
        <pc:chgData name="Samuel Mati" userId="61946645-110e-412f-9a0d-1e20afb5a06b" providerId="ADAL" clId="{A2A5A02C-AF2A-4FE6-B3F7-9A23C97D78E9}" dt="2025-02-26T06:37:33.566" v="0" actId="2696"/>
        <pc:sldMkLst>
          <pc:docMk/>
          <pc:sldMk cId="2403828229" sldId="542"/>
        </pc:sldMkLst>
      </pc:sldChg>
      <pc:sldChg chg="del">
        <pc:chgData name="Samuel Mati" userId="61946645-110e-412f-9a0d-1e20afb5a06b" providerId="ADAL" clId="{A2A5A02C-AF2A-4FE6-B3F7-9A23C97D78E9}" dt="2025-02-26T06:37:33.566" v="0" actId="2696"/>
        <pc:sldMkLst>
          <pc:docMk/>
          <pc:sldMk cId="3820503500" sldId="543"/>
        </pc:sldMkLst>
      </pc:sldChg>
      <pc:sldChg chg="del">
        <pc:chgData name="Samuel Mati" userId="61946645-110e-412f-9a0d-1e20afb5a06b" providerId="ADAL" clId="{A2A5A02C-AF2A-4FE6-B3F7-9A23C97D78E9}" dt="2025-02-26T06:37:33.566" v="0" actId="2696"/>
        <pc:sldMkLst>
          <pc:docMk/>
          <pc:sldMk cId="165976779" sldId="544"/>
        </pc:sldMkLst>
      </pc:sldChg>
      <pc:sldChg chg="del">
        <pc:chgData name="Samuel Mati" userId="61946645-110e-412f-9a0d-1e20afb5a06b" providerId="ADAL" clId="{A2A5A02C-AF2A-4FE6-B3F7-9A23C97D78E9}" dt="2025-02-26T06:37:33.566" v="0" actId="2696"/>
        <pc:sldMkLst>
          <pc:docMk/>
          <pc:sldMk cId="2875880831" sldId="545"/>
        </pc:sldMkLst>
      </pc:sldChg>
      <pc:sldChg chg="del">
        <pc:chgData name="Samuel Mati" userId="61946645-110e-412f-9a0d-1e20afb5a06b" providerId="ADAL" clId="{A2A5A02C-AF2A-4FE6-B3F7-9A23C97D78E9}" dt="2025-02-26T06:37:56.007" v="2" actId="2696"/>
        <pc:sldMkLst>
          <pc:docMk/>
          <pc:sldMk cId="347932121" sldId="546"/>
        </pc:sldMkLst>
      </pc:sldChg>
      <pc:sldChg chg="del">
        <pc:chgData name="Samuel Mati" userId="61946645-110e-412f-9a0d-1e20afb5a06b" providerId="ADAL" clId="{A2A5A02C-AF2A-4FE6-B3F7-9A23C97D78E9}" dt="2025-02-26T06:37:47.798" v="1" actId="2696"/>
        <pc:sldMkLst>
          <pc:docMk/>
          <pc:sldMk cId="1717946130" sldId="547"/>
        </pc:sldMkLst>
      </pc:sldChg>
      <pc:sldChg chg="del">
        <pc:chgData name="Samuel Mati" userId="61946645-110e-412f-9a0d-1e20afb5a06b" providerId="ADAL" clId="{A2A5A02C-AF2A-4FE6-B3F7-9A23C97D78E9}" dt="2025-02-26T06:37:47.798" v="1" actId="2696"/>
        <pc:sldMkLst>
          <pc:docMk/>
          <pc:sldMk cId="1880791829" sldId="548"/>
        </pc:sldMkLst>
      </pc:sldChg>
      <pc:sldChg chg="del">
        <pc:chgData name="Samuel Mati" userId="61946645-110e-412f-9a0d-1e20afb5a06b" providerId="ADAL" clId="{A2A5A02C-AF2A-4FE6-B3F7-9A23C97D78E9}" dt="2025-02-26T06:37:47.798" v="1" actId="2696"/>
        <pc:sldMkLst>
          <pc:docMk/>
          <pc:sldMk cId="2925872613" sldId="549"/>
        </pc:sldMkLst>
      </pc:sldChg>
      <pc:sldChg chg="del">
        <pc:chgData name="Samuel Mati" userId="61946645-110e-412f-9a0d-1e20afb5a06b" providerId="ADAL" clId="{A2A5A02C-AF2A-4FE6-B3F7-9A23C97D78E9}" dt="2025-02-26T06:38:14.895" v="3" actId="2696"/>
        <pc:sldMkLst>
          <pc:docMk/>
          <pc:sldMk cId="853344720" sldId="551"/>
        </pc:sldMkLst>
      </pc:sldChg>
      <pc:sldChg chg="del">
        <pc:chgData name="Samuel Mati" userId="61946645-110e-412f-9a0d-1e20afb5a06b" providerId="ADAL" clId="{A2A5A02C-AF2A-4FE6-B3F7-9A23C97D78E9}" dt="2025-02-26T06:38:14.895" v="3" actId="2696"/>
        <pc:sldMkLst>
          <pc:docMk/>
          <pc:sldMk cId="2131039504" sldId="552"/>
        </pc:sldMkLst>
      </pc:sldChg>
      <pc:sldChg chg="del">
        <pc:chgData name="Samuel Mati" userId="61946645-110e-412f-9a0d-1e20afb5a06b" providerId="ADAL" clId="{A2A5A02C-AF2A-4FE6-B3F7-9A23C97D78E9}" dt="2025-02-26T06:38:14.895" v="3" actId="2696"/>
        <pc:sldMkLst>
          <pc:docMk/>
          <pc:sldMk cId="868376319" sldId="553"/>
        </pc:sldMkLst>
      </pc:sldChg>
      <pc:sldChg chg="del">
        <pc:chgData name="Samuel Mati" userId="61946645-110e-412f-9a0d-1e20afb5a06b" providerId="ADAL" clId="{A2A5A02C-AF2A-4FE6-B3F7-9A23C97D78E9}" dt="2025-02-26T06:38:14.895" v="3" actId="2696"/>
        <pc:sldMkLst>
          <pc:docMk/>
          <pc:sldMk cId="238208252" sldId="554"/>
        </pc:sldMkLst>
      </pc:sldChg>
      <pc:sldChg chg="del">
        <pc:chgData name="Samuel Mati" userId="61946645-110e-412f-9a0d-1e20afb5a06b" providerId="ADAL" clId="{A2A5A02C-AF2A-4FE6-B3F7-9A23C97D78E9}" dt="2025-02-26T06:38:14.895" v="3" actId="2696"/>
        <pc:sldMkLst>
          <pc:docMk/>
          <pc:sldMk cId="4031695619" sldId="555"/>
        </pc:sldMkLst>
      </pc:sldChg>
      <pc:sldChg chg="del">
        <pc:chgData name="Samuel Mati" userId="61946645-110e-412f-9a0d-1e20afb5a06b" providerId="ADAL" clId="{A2A5A02C-AF2A-4FE6-B3F7-9A23C97D78E9}" dt="2025-02-26T06:38:14.895" v="3" actId="2696"/>
        <pc:sldMkLst>
          <pc:docMk/>
          <pc:sldMk cId="4034113825" sldId="556"/>
        </pc:sldMkLst>
      </pc:sldChg>
      <pc:sldChg chg="del">
        <pc:chgData name="Samuel Mati" userId="61946645-110e-412f-9a0d-1e20afb5a06b" providerId="ADAL" clId="{A2A5A02C-AF2A-4FE6-B3F7-9A23C97D78E9}" dt="2025-02-26T06:38:14.895" v="3" actId="2696"/>
        <pc:sldMkLst>
          <pc:docMk/>
          <pc:sldMk cId="2442124772" sldId="557"/>
        </pc:sldMkLst>
      </pc:sldChg>
      <pc:sldChg chg="del">
        <pc:chgData name="Samuel Mati" userId="61946645-110e-412f-9a0d-1e20afb5a06b" providerId="ADAL" clId="{A2A5A02C-AF2A-4FE6-B3F7-9A23C97D78E9}" dt="2025-02-26T06:38:14.895" v="3" actId="2696"/>
        <pc:sldMkLst>
          <pc:docMk/>
          <pc:sldMk cId="409698433" sldId="558"/>
        </pc:sldMkLst>
      </pc:sldChg>
      <pc:sldChg chg="del">
        <pc:chgData name="Samuel Mati" userId="61946645-110e-412f-9a0d-1e20afb5a06b" providerId="ADAL" clId="{A2A5A02C-AF2A-4FE6-B3F7-9A23C97D78E9}" dt="2025-02-26T06:38:14.895" v="3" actId="2696"/>
        <pc:sldMkLst>
          <pc:docMk/>
          <pc:sldMk cId="1636429446" sldId="559"/>
        </pc:sldMkLst>
      </pc:sldChg>
      <pc:sldChg chg="del">
        <pc:chgData name="Samuel Mati" userId="61946645-110e-412f-9a0d-1e20afb5a06b" providerId="ADAL" clId="{A2A5A02C-AF2A-4FE6-B3F7-9A23C97D78E9}" dt="2025-02-26T06:37:56.007" v="2" actId="2696"/>
        <pc:sldMkLst>
          <pc:docMk/>
          <pc:sldMk cId="204141804" sldId="560"/>
        </pc:sldMkLst>
      </pc:sldChg>
      <pc:sldChg chg="del">
        <pc:chgData name="Samuel Mati" userId="61946645-110e-412f-9a0d-1e20afb5a06b" providerId="ADAL" clId="{A2A5A02C-AF2A-4FE6-B3F7-9A23C97D78E9}" dt="2025-02-26T06:37:56.007" v="2" actId="2696"/>
        <pc:sldMkLst>
          <pc:docMk/>
          <pc:sldMk cId="2579582081" sldId="561"/>
        </pc:sldMkLst>
      </pc:sldChg>
      <pc:sldChg chg="del">
        <pc:chgData name="Samuel Mati" userId="61946645-110e-412f-9a0d-1e20afb5a06b" providerId="ADAL" clId="{A2A5A02C-AF2A-4FE6-B3F7-9A23C97D78E9}" dt="2025-02-26T06:37:56.007" v="2" actId="2696"/>
        <pc:sldMkLst>
          <pc:docMk/>
          <pc:sldMk cId="327739277" sldId="562"/>
        </pc:sldMkLst>
      </pc:sldChg>
      <pc:sldChg chg="del">
        <pc:chgData name="Samuel Mati" userId="61946645-110e-412f-9a0d-1e20afb5a06b" providerId="ADAL" clId="{A2A5A02C-AF2A-4FE6-B3F7-9A23C97D78E9}" dt="2025-02-26T06:37:56.007" v="2" actId="2696"/>
        <pc:sldMkLst>
          <pc:docMk/>
          <pc:sldMk cId="2433378377" sldId="563"/>
        </pc:sldMkLst>
      </pc:sldChg>
      <pc:sldChg chg="del">
        <pc:chgData name="Samuel Mati" userId="61946645-110e-412f-9a0d-1e20afb5a06b" providerId="ADAL" clId="{A2A5A02C-AF2A-4FE6-B3F7-9A23C97D78E9}" dt="2025-02-26T06:38:14.895" v="3" actId="2696"/>
        <pc:sldMkLst>
          <pc:docMk/>
          <pc:sldMk cId="4224679479" sldId="564"/>
        </pc:sldMkLst>
      </pc:sldChg>
      <pc:sldChg chg="del">
        <pc:chgData name="Samuel Mati" userId="61946645-110e-412f-9a0d-1e20afb5a06b" providerId="ADAL" clId="{A2A5A02C-AF2A-4FE6-B3F7-9A23C97D78E9}" dt="2025-02-26T06:38:14.895" v="3" actId="2696"/>
        <pc:sldMkLst>
          <pc:docMk/>
          <pc:sldMk cId="1852346361" sldId="565"/>
        </pc:sldMkLst>
      </pc:sldChg>
      <pc:sldChg chg="del">
        <pc:chgData name="Samuel Mati" userId="61946645-110e-412f-9a0d-1e20afb5a06b" providerId="ADAL" clId="{A2A5A02C-AF2A-4FE6-B3F7-9A23C97D78E9}" dt="2025-02-26T06:37:47.798" v="1" actId="2696"/>
        <pc:sldMkLst>
          <pc:docMk/>
          <pc:sldMk cId="2339124624" sldId="566"/>
        </pc:sldMkLst>
      </pc:sldChg>
      <pc:sldChg chg="del">
        <pc:chgData name="Samuel Mati" userId="61946645-110e-412f-9a0d-1e20afb5a06b" providerId="ADAL" clId="{A2A5A02C-AF2A-4FE6-B3F7-9A23C97D78E9}" dt="2025-02-26T06:37:47.798" v="1" actId="2696"/>
        <pc:sldMkLst>
          <pc:docMk/>
          <pc:sldMk cId="3929918270" sldId="567"/>
        </pc:sldMkLst>
      </pc:sldChg>
      <pc:sldChg chg="del">
        <pc:chgData name="Samuel Mati" userId="61946645-110e-412f-9a0d-1e20afb5a06b" providerId="ADAL" clId="{A2A5A02C-AF2A-4FE6-B3F7-9A23C97D78E9}" dt="2025-02-26T06:37:47.798" v="1" actId="2696"/>
        <pc:sldMkLst>
          <pc:docMk/>
          <pc:sldMk cId="1365466222" sldId="568"/>
        </pc:sldMkLst>
      </pc:sldChg>
      <pc:sldChg chg="del">
        <pc:chgData name="Samuel Mati" userId="61946645-110e-412f-9a0d-1e20afb5a06b" providerId="ADAL" clId="{A2A5A02C-AF2A-4FE6-B3F7-9A23C97D78E9}" dt="2025-02-26T06:37:47.798" v="1" actId="2696"/>
        <pc:sldMkLst>
          <pc:docMk/>
          <pc:sldMk cId="2249812523" sldId="569"/>
        </pc:sldMkLst>
      </pc:sldChg>
      <pc:sldChg chg="del">
        <pc:chgData name="Samuel Mati" userId="61946645-110e-412f-9a0d-1e20afb5a06b" providerId="ADAL" clId="{A2A5A02C-AF2A-4FE6-B3F7-9A23C97D78E9}" dt="2025-02-26T06:37:47.798" v="1" actId="2696"/>
        <pc:sldMkLst>
          <pc:docMk/>
          <pc:sldMk cId="1492743013" sldId="570"/>
        </pc:sldMkLst>
      </pc:sldChg>
      <pc:sldChg chg="del">
        <pc:chgData name="Samuel Mati" userId="61946645-110e-412f-9a0d-1e20afb5a06b" providerId="ADAL" clId="{A2A5A02C-AF2A-4FE6-B3F7-9A23C97D78E9}" dt="2025-02-26T06:37:47.798" v="1" actId="2696"/>
        <pc:sldMkLst>
          <pc:docMk/>
          <pc:sldMk cId="2910205657" sldId="5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2D24F8-DCBA-461A-83C6-51EA5A37F475}" type="datetimeFigureOut">
              <a:rPr lang="en-US" smtClean="0"/>
              <a:t>5/29/2025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1E6314-E0BE-4285-B972-736E34A12E27}" type="slidenum">
              <a:rPr lang="en-US" smtClean="0"/>
              <a:t>‹#›</a:t>
            </a:fld>
            <a:endParaRPr lang="en-US"/>
          </a:p>
        </p:txBody>
      </p:sp>
    </p:spTree>
    <p:extLst>
      <p:ext uri="{BB962C8B-B14F-4D97-AF65-F5344CB8AC3E}">
        <p14:creationId xmlns:p14="http://schemas.microsoft.com/office/powerpoint/2010/main" val="3625603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1E6314-E0BE-4285-B972-736E34A12E27}" type="slidenum">
              <a:rPr lang="en-US" smtClean="0"/>
              <a:t>1</a:t>
            </a:fld>
            <a:endParaRPr lang="en-US"/>
          </a:p>
        </p:txBody>
      </p:sp>
    </p:spTree>
    <p:extLst>
      <p:ext uri="{BB962C8B-B14F-4D97-AF65-F5344CB8AC3E}">
        <p14:creationId xmlns:p14="http://schemas.microsoft.com/office/powerpoint/2010/main" val="1507211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BAF99-9A59-543F-29AD-08B4519C220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3265DB-951A-3E96-3605-37962FE7D2EE}"/>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19F70A-3853-5F04-24E5-20234BFA2D28}"/>
              </a:ext>
            </a:extLst>
          </p:cNvPr>
          <p:cNvSpPr>
            <a:spLocks noGrp="1"/>
          </p:cNvSpPr>
          <p:nvPr>
            <p:ph type="dt" sz="half" idx="10"/>
          </p:nvPr>
        </p:nvSpPr>
        <p:spPr>
          <a:xfrm>
            <a:off x="838200" y="6356350"/>
            <a:ext cx="2743200" cy="365125"/>
          </a:xfrm>
          <a:prstGeom prst="rect">
            <a:avLst/>
          </a:prstGeom>
        </p:spPr>
        <p:txBody>
          <a:bodyPr/>
          <a:lstStyle/>
          <a:p>
            <a:fld id="{CC4E01E7-AD32-46F9-B2CE-C5444207803E}" type="datetime1">
              <a:rPr lang="en-US" smtClean="0"/>
              <a:t>5/29/2025</a:t>
            </a:fld>
            <a:endParaRPr lang="en-US"/>
          </a:p>
        </p:txBody>
      </p:sp>
      <p:sp>
        <p:nvSpPr>
          <p:cNvPr id="5" name="Footer Placeholder 4">
            <a:extLst>
              <a:ext uri="{FF2B5EF4-FFF2-40B4-BE49-F238E27FC236}">
                <a16:creationId xmlns:a16="http://schemas.microsoft.com/office/drawing/2014/main" id="{EEF43270-3524-4F1E-85E6-A6F99C7CD3F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812BAC2-AEAD-4C7C-A4D7-E74F46824B51}"/>
              </a:ext>
            </a:extLst>
          </p:cNvPr>
          <p:cNvSpPr>
            <a:spLocks noGrp="1"/>
          </p:cNvSpPr>
          <p:nvPr>
            <p:ph type="sldNum" sz="quarter" idx="12"/>
          </p:nvPr>
        </p:nvSpPr>
        <p:spPr>
          <a:xfrm>
            <a:off x="8610600" y="6356350"/>
            <a:ext cx="2743200" cy="365125"/>
          </a:xfrm>
          <a:prstGeom prst="rect">
            <a:avLst/>
          </a:prstGeom>
        </p:spPr>
        <p:txBody>
          <a:bodyPr/>
          <a:lstStyle/>
          <a:p>
            <a:fld id="{65E208CD-2C40-4697-8091-AB3A287F18B9}" type="slidenum">
              <a:rPr lang="en-US" smtClean="0"/>
              <a:t>‹#›</a:t>
            </a:fld>
            <a:endParaRPr lang="en-US"/>
          </a:p>
        </p:txBody>
      </p:sp>
    </p:spTree>
    <p:extLst>
      <p:ext uri="{BB962C8B-B14F-4D97-AF65-F5344CB8AC3E}">
        <p14:creationId xmlns:p14="http://schemas.microsoft.com/office/powerpoint/2010/main" val="46693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A8CB1-0E64-C8C4-F01A-C690E16B15D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48A197-E03F-7F3A-3787-7F8EA5C59BA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DDF70C-8E9A-55BE-AC6D-917721FD2B99}"/>
              </a:ext>
            </a:extLst>
          </p:cNvPr>
          <p:cNvSpPr>
            <a:spLocks noGrp="1"/>
          </p:cNvSpPr>
          <p:nvPr>
            <p:ph type="dt" sz="half" idx="10"/>
          </p:nvPr>
        </p:nvSpPr>
        <p:spPr>
          <a:xfrm>
            <a:off x="838200" y="6356350"/>
            <a:ext cx="2743200" cy="365125"/>
          </a:xfrm>
          <a:prstGeom prst="rect">
            <a:avLst/>
          </a:prstGeom>
        </p:spPr>
        <p:txBody>
          <a:bodyPr/>
          <a:lstStyle/>
          <a:p>
            <a:fld id="{A7EB68A2-8D3E-430D-9883-9081AE86D78F}" type="datetime1">
              <a:rPr lang="en-US" smtClean="0"/>
              <a:t>5/29/2025</a:t>
            </a:fld>
            <a:endParaRPr lang="en-US"/>
          </a:p>
        </p:txBody>
      </p:sp>
      <p:sp>
        <p:nvSpPr>
          <p:cNvPr id="5" name="Footer Placeholder 4">
            <a:extLst>
              <a:ext uri="{FF2B5EF4-FFF2-40B4-BE49-F238E27FC236}">
                <a16:creationId xmlns:a16="http://schemas.microsoft.com/office/drawing/2014/main" id="{0CB242CA-3357-07FC-8B49-1A4AFC52565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53F621C-BE64-E124-D44A-AABC651BC758}"/>
              </a:ext>
            </a:extLst>
          </p:cNvPr>
          <p:cNvSpPr>
            <a:spLocks noGrp="1"/>
          </p:cNvSpPr>
          <p:nvPr>
            <p:ph type="sldNum" sz="quarter" idx="12"/>
          </p:nvPr>
        </p:nvSpPr>
        <p:spPr>
          <a:xfrm>
            <a:off x="8610600" y="6356350"/>
            <a:ext cx="2743200" cy="365125"/>
          </a:xfrm>
          <a:prstGeom prst="rect">
            <a:avLst/>
          </a:prstGeom>
        </p:spPr>
        <p:txBody>
          <a:bodyPr/>
          <a:lstStyle/>
          <a:p>
            <a:fld id="{65E208CD-2C40-4697-8091-AB3A287F18B9}" type="slidenum">
              <a:rPr lang="en-US" smtClean="0"/>
              <a:t>‹#›</a:t>
            </a:fld>
            <a:endParaRPr lang="en-US"/>
          </a:p>
        </p:txBody>
      </p:sp>
    </p:spTree>
    <p:extLst>
      <p:ext uri="{BB962C8B-B14F-4D97-AF65-F5344CB8AC3E}">
        <p14:creationId xmlns:p14="http://schemas.microsoft.com/office/powerpoint/2010/main" val="3127952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3D690E-C1F0-1F25-FF72-470293C0EF5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D67ED3-CDDF-979D-554D-F490C2E36200}"/>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04E118-A878-42EF-F10E-5323D69F8C38}"/>
              </a:ext>
            </a:extLst>
          </p:cNvPr>
          <p:cNvSpPr>
            <a:spLocks noGrp="1"/>
          </p:cNvSpPr>
          <p:nvPr>
            <p:ph type="dt" sz="half" idx="10"/>
          </p:nvPr>
        </p:nvSpPr>
        <p:spPr>
          <a:xfrm>
            <a:off x="838200" y="6356350"/>
            <a:ext cx="2743200" cy="365125"/>
          </a:xfrm>
          <a:prstGeom prst="rect">
            <a:avLst/>
          </a:prstGeom>
        </p:spPr>
        <p:txBody>
          <a:bodyPr/>
          <a:lstStyle/>
          <a:p>
            <a:fld id="{CD8D6926-2201-4FA6-AA02-2BF258A2833D}" type="datetime1">
              <a:rPr lang="en-US" smtClean="0"/>
              <a:t>5/29/2025</a:t>
            </a:fld>
            <a:endParaRPr lang="en-US"/>
          </a:p>
        </p:txBody>
      </p:sp>
      <p:sp>
        <p:nvSpPr>
          <p:cNvPr id="5" name="Footer Placeholder 4">
            <a:extLst>
              <a:ext uri="{FF2B5EF4-FFF2-40B4-BE49-F238E27FC236}">
                <a16:creationId xmlns:a16="http://schemas.microsoft.com/office/drawing/2014/main" id="{27C7712F-5A35-7067-D868-5D538D61AC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ADEC2C3-28FC-17FA-61CF-816C2870CB93}"/>
              </a:ext>
            </a:extLst>
          </p:cNvPr>
          <p:cNvSpPr>
            <a:spLocks noGrp="1"/>
          </p:cNvSpPr>
          <p:nvPr>
            <p:ph type="sldNum" sz="quarter" idx="12"/>
          </p:nvPr>
        </p:nvSpPr>
        <p:spPr>
          <a:xfrm>
            <a:off x="8610600" y="6356350"/>
            <a:ext cx="2743200" cy="365125"/>
          </a:xfrm>
          <a:prstGeom prst="rect">
            <a:avLst/>
          </a:prstGeom>
        </p:spPr>
        <p:txBody>
          <a:bodyPr/>
          <a:lstStyle/>
          <a:p>
            <a:fld id="{65E208CD-2C40-4697-8091-AB3A287F18B9}" type="slidenum">
              <a:rPr lang="en-US" smtClean="0"/>
              <a:t>‹#›</a:t>
            </a:fld>
            <a:endParaRPr lang="en-US"/>
          </a:p>
        </p:txBody>
      </p:sp>
    </p:spTree>
    <p:extLst>
      <p:ext uri="{BB962C8B-B14F-4D97-AF65-F5344CB8AC3E}">
        <p14:creationId xmlns:p14="http://schemas.microsoft.com/office/powerpoint/2010/main" val="556343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57241-7D52-981F-E26C-FF6A9A7235E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161595F9-5A69-7E66-E109-878E2908D935}"/>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8B075-C7D3-8111-FEA1-8E58EA4500B4}"/>
              </a:ext>
            </a:extLst>
          </p:cNvPr>
          <p:cNvSpPr>
            <a:spLocks noGrp="1"/>
          </p:cNvSpPr>
          <p:nvPr>
            <p:ph type="dt" sz="half" idx="10"/>
          </p:nvPr>
        </p:nvSpPr>
        <p:spPr>
          <a:xfrm>
            <a:off x="838200" y="6356350"/>
            <a:ext cx="2743200" cy="365125"/>
          </a:xfrm>
          <a:prstGeom prst="rect">
            <a:avLst/>
          </a:prstGeom>
        </p:spPr>
        <p:txBody>
          <a:bodyPr/>
          <a:lstStyle/>
          <a:p>
            <a:fld id="{626560B5-433A-47A6-9EB8-9604977A4921}" type="datetime1">
              <a:rPr lang="en-US" smtClean="0"/>
              <a:t>5/29/2025</a:t>
            </a:fld>
            <a:endParaRPr lang="en-US"/>
          </a:p>
        </p:txBody>
      </p:sp>
      <p:sp>
        <p:nvSpPr>
          <p:cNvPr id="5" name="Footer Placeholder 4">
            <a:extLst>
              <a:ext uri="{FF2B5EF4-FFF2-40B4-BE49-F238E27FC236}">
                <a16:creationId xmlns:a16="http://schemas.microsoft.com/office/drawing/2014/main" id="{2F800401-80D1-B1E2-3A97-D51C5239CDC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403A51F-21D1-51C1-499E-1693013AC8C9}"/>
              </a:ext>
            </a:extLst>
          </p:cNvPr>
          <p:cNvSpPr>
            <a:spLocks noGrp="1"/>
          </p:cNvSpPr>
          <p:nvPr>
            <p:ph type="sldNum" sz="quarter" idx="12"/>
          </p:nvPr>
        </p:nvSpPr>
        <p:spPr>
          <a:xfrm>
            <a:off x="8610600" y="6356350"/>
            <a:ext cx="2743200" cy="365125"/>
          </a:xfrm>
          <a:prstGeom prst="rect">
            <a:avLst/>
          </a:prstGeom>
        </p:spPr>
        <p:txBody>
          <a:bodyPr/>
          <a:lstStyle/>
          <a:p>
            <a:fld id="{65E208CD-2C40-4697-8091-AB3A287F18B9}" type="slidenum">
              <a:rPr lang="en-US" smtClean="0"/>
              <a:t>‹#›</a:t>
            </a:fld>
            <a:endParaRPr lang="en-US"/>
          </a:p>
        </p:txBody>
      </p:sp>
    </p:spTree>
    <p:extLst>
      <p:ext uri="{BB962C8B-B14F-4D97-AF65-F5344CB8AC3E}">
        <p14:creationId xmlns:p14="http://schemas.microsoft.com/office/powerpoint/2010/main" val="149197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CCB9A-F799-F6F6-3461-778422BC6238}"/>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B38DEC-6CE6-BFDF-524D-49E29CAF302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4276C3-6858-BA3A-6302-1E731FEDDCFF}"/>
              </a:ext>
            </a:extLst>
          </p:cNvPr>
          <p:cNvSpPr>
            <a:spLocks noGrp="1"/>
          </p:cNvSpPr>
          <p:nvPr>
            <p:ph type="dt" sz="half" idx="10"/>
          </p:nvPr>
        </p:nvSpPr>
        <p:spPr>
          <a:xfrm>
            <a:off x="838200" y="6356350"/>
            <a:ext cx="2743200" cy="365125"/>
          </a:xfrm>
          <a:prstGeom prst="rect">
            <a:avLst/>
          </a:prstGeom>
        </p:spPr>
        <p:txBody>
          <a:bodyPr/>
          <a:lstStyle/>
          <a:p>
            <a:fld id="{8A08C435-5061-44A0-903A-039AA9EB9A65}" type="datetime1">
              <a:rPr lang="en-US" smtClean="0"/>
              <a:t>5/29/2025</a:t>
            </a:fld>
            <a:endParaRPr lang="en-US"/>
          </a:p>
        </p:txBody>
      </p:sp>
      <p:sp>
        <p:nvSpPr>
          <p:cNvPr id="5" name="Footer Placeholder 4">
            <a:extLst>
              <a:ext uri="{FF2B5EF4-FFF2-40B4-BE49-F238E27FC236}">
                <a16:creationId xmlns:a16="http://schemas.microsoft.com/office/drawing/2014/main" id="{9D7FC8B9-8C15-9967-F84D-6AD4C502137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396BF56-E8E3-1D51-276B-F18DDB36BC77}"/>
              </a:ext>
            </a:extLst>
          </p:cNvPr>
          <p:cNvSpPr>
            <a:spLocks noGrp="1"/>
          </p:cNvSpPr>
          <p:nvPr>
            <p:ph type="sldNum" sz="quarter" idx="12"/>
          </p:nvPr>
        </p:nvSpPr>
        <p:spPr>
          <a:xfrm>
            <a:off x="8610600" y="6356350"/>
            <a:ext cx="2743200" cy="365125"/>
          </a:xfrm>
          <a:prstGeom prst="rect">
            <a:avLst/>
          </a:prstGeom>
        </p:spPr>
        <p:txBody>
          <a:bodyPr/>
          <a:lstStyle/>
          <a:p>
            <a:fld id="{65E208CD-2C40-4697-8091-AB3A287F18B9}" type="slidenum">
              <a:rPr lang="en-US" smtClean="0"/>
              <a:t>‹#›</a:t>
            </a:fld>
            <a:endParaRPr lang="en-US"/>
          </a:p>
        </p:txBody>
      </p:sp>
    </p:spTree>
    <p:extLst>
      <p:ext uri="{BB962C8B-B14F-4D97-AF65-F5344CB8AC3E}">
        <p14:creationId xmlns:p14="http://schemas.microsoft.com/office/powerpoint/2010/main" val="2207132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F2F9A-FDDD-0C8F-40EB-2D755A4253F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5A7E0751-38ED-9A0D-36EC-D0CAFB2461C4}"/>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8F4145-200F-71E3-F6DA-EDEE35F51E36}"/>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683D47-3274-0E6E-456F-143202C268F3}"/>
              </a:ext>
            </a:extLst>
          </p:cNvPr>
          <p:cNvSpPr>
            <a:spLocks noGrp="1"/>
          </p:cNvSpPr>
          <p:nvPr>
            <p:ph type="dt" sz="half" idx="10"/>
          </p:nvPr>
        </p:nvSpPr>
        <p:spPr>
          <a:xfrm>
            <a:off x="838200" y="6356350"/>
            <a:ext cx="2743200" cy="365125"/>
          </a:xfrm>
          <a:prstGeom prst="rect">
            <a:avLst/>
          </a:prstGeom>
        </p:spPr>
        <p:txBody>
          <a:bodyPr/>
          <a:lstStyle/>
          <a:p>
            <a:fld id="{2C8F7440-D193-4BB6-992E-6C1F2E118AAB}" type="datetime1">
              <a:rPr lang="en-US" smtClean="0"/>
              <a:t>5/29/2025</a:t>
            </a:fld>
            <a:endParaRPr lang="en-US"/>
          </a:p>
        </p:txBody>
      </p:sp>
      <p:sp>
        <p:nvSpPr>
          <p:cNvPr id="6" name="Footer Placeholder 5">
            <a:extLst>
              <a:ext uri="{FF2B5EF4-FFF2-40B4-BE49-F238E27FC236}">
                <a16:creationId xmlns:a16="http://schemas.microsoft.com/office/drawing/2014/main" id="{11FD2CDE-0388-4F50-1FF3-37A22970C60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5CA4328F-000A-C748-3715-B9604B2D57A3}"/>
              </a:ext>
            </a:extLst>
          </p:cNvPr>
          <p:cNvSpPr>
            <a:spLocks noGrp="1"/>
          </p:cNvSpPr>
          <p:nvPr>
            <p:ph type="sldNum" sz="quarter" idx="12"/>
          </p:nvPr>
        </p:nvSpPr>
        <p:spPr>
          <a:xfrm>
            <a:off x="8610600" y="6356350"/>
            <a:ext cx="2743200" cy="365125"/>
          </a:xfrm>
          <a:prstGeom prst="rect">
            <a:avLst/>
          </a:prstGeom>
        </p:spPr>
        <p:txBody>
          <a:bodyPr/>
          <a:lstStyle/>
          <a:p>
            <a:fld id="{65E208CD-2C40-4697-8091-AB3A287F18B9}" type="slidenum">
              <a:rPr lang="en-US" smtClean="0"/>
              <a:t>‹#›</a:t>
            </a:fld>
            <a:endParaRPr lang="en-US"/>
          </a:p>
        </p:txBody>
      </p:sp>
    </p:spTree>
    <p:extLst>
      <p:ext uri="{BB962C8B-B14F-4D97-AF65-F5344CB8AC3E}">
        <p14:creationId xmlns:p14="http://schemas.microsoft.com/office/powerpoint/2010/main" val="2035058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1766E-12A9-1253-9F41-883335BF5FC5}"/>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9B19B97D-E18C-7BDD-3F44-DF82C61B3F73}"/>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EBFD5A-1689-AE81-E240-FA4D78B94F63}"/>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7DF6A6-A761-BB7C-2F70-4F6960991D05}"/>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CF808B-03E9-5162-AB2F-CC827380E9F2}"/>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DBCC53-4AD8-F2AA-0B06-850512385FC4}"/>
              </a:ext>
            </a:extLst>
          </p:cNvPr>
          <p:cNvSpPr>
            <a:spLocks noGrp="1"/>
          </p:cNvSpPr>
          <p:nvPr>
            <p:ph type="dt" sz="half" idx="10"/>
          </p:nvPr>
        </p:nvSpPr>
        <p:spPr>
          <a:xfrm>
            <a:off x="838200" y="6356350"/>
            <a:ext cx="2743200" cy="365125"/>
          </a:xfrm>
          <a:prstGeom prst="rect">
            <a:avLst/>
          </a:prstGeom>
        </p:spPr>
        <p:txBody>
          <a:bodyPr/>
          <a:lstStyle/>
          <a:p>
            <a:fld id="{49F7B9A1-1B5F-408B-9311-32CF56251E12}" type="datetime1">
              <a:rPr lang="en-US" smtClean="0"/>
              <a:t>5/29/2025</a:t>
            </a:fld>
            <a:endParaRPr lang="en-US"/>
          </a:p>
        </p:txBody>
      </p:sp>
      <p:sp>
        <p:nvSpPr>
          <p:cNvPr id="8" name="Footer Placeholder 7">
            <a:extLst>
              <a:ext uri="{FF2B5EF4-FFF2-40B4-BE49-F238E27FC236}">
                <a16:creationId xmlns:a16="http://schemas.microsoft.com/office/drawing/2014/main" id="{8D77802F-EFEB-3368-D66A-133D91E2F5C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FF3DB5F-6DEC-48D8-4F64-36481F995559}"/>
              </a:ext>
            </a:extLst>
          </p:cNvPr>
          <p:cNvSpPr>
            <a:spLocks noGrp="1"/>
          </p:cNvSpPr>
          <p:nvPr>
            <p:ph type="sldNum" sz="quarter" idx="12"/>
          </p:nvPr>
        </p:nvSpPr>
        <p:spPr>
          <a:xfrm>
            <a:off x="8610600" y="6356350"/>
            <a:ext cx="2743200" cy="365125"/>
          </a:xfrm>
          <a:prstGeom prst="rect">
            <a:avLst/>
          </a:prstGeom>
        </p:spPr>
        <p:txBody>
          <a:bodyPr/>
          <a:lstStyle/>
          <a:p>
            <a:fld id="{65E208CD-2C40-4697-8091-AB3A287F18B9}" type="slidenum">
              <a:rPr lang="en-US" smtClean="0"/>
              <a:t>‹#›</a:t>
            </a:fld>
            <a:endParaRPr lang="en-US"/>
          </a:p>
        </p:txBody>
      </p:sp>
    </p:spTree>
    <p:extLst>
      <p:ext uri="{BB962C8B-B14F-4D97-AF65-F5344CB8AC3E}">
        <p14:creationId xmlns:p14="http://schemas.microsoft.com/office/powerpoint/2010/main" val="2649425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A9B86-9A66-99D8-1AC2-7168B619708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E119D606-F790-AF24-7B31-E5F3132FCBCA}"/>
              </a:ext>
            </a:extLst>
          </p:cNvPr>
          <p:cNvSpPr>
            <a:spLocks noGrp="1"/>
          </p:cNvSpPr>
          <p:nvPr>
            <p:ph type="dt" sz="half" idx="10"/>
          </p:nvPr>
        </p:nvSpPr>
        <p:spPr>
          <a:xfrm>
            <a:off x="838200" y="6356350"/>
            <a:ext cx="2743200" cy="365125"/>
          </a:xfrm>
          <a:prstGeom prst="rect">
            <a:avLst/>
          </a:prstGeom>
        </p:spPr>
        <p:txBody>
          <a:bodyPr/>
          <a:lstStyle/>
          <a:p>
            <a:fld id="{AAD5EC29-248C-4D7A-BC26-911FB6807A21}" type="datetime1">
              <a:rPr lang="en-US" smtClean="0"/>
              <a:t>5/29/2025</a:t>
            </a:fld>
            <a:endParaRPr lang="en-US"/>
          </a:p>
        </p:txBody>
      </p:sp>
      <p:sp>
        <p:nvSpPr>
          <p:cNvPr id="4" name="Footer Placeholder 3">
            <a:extLst>
              <a:ext uri="{FF2B5EF4-FFF2-40B4-BE49-F238E27FC236}">
                <a16:creationId xmlns:a16="http://schemas.microsoft.com/office/drawing/2014/main" id="{AED3F947-D9DA-A236-B8BC-DF37324358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C0A3262D-71AB-6D6B-8C5B-29ECA65D0AD5}"/>
              </a:ext>
            </a:extLst>
          </p:cNvPr>
          <p:cNvSpPr>
            <a:spLocks noGrp="1"/>
          </p:cNvSpPr>
          <p:nvPr>
            <p:ph type="sldNum" sz="quarter" idx="12"/>
          </p:nvPr>
        </p:nvSpPr>
        <p:spPr>
          <a:xfrm>
            <a:off x="8610600" y="6356350"/>
            <a:ext cx="2743200" cy="365125"/>
          </a:xfrm>
          <a:prstGeom prst="rect">
            <a:avLst/>
          </a:prstGeom>
        </p:spPr>
        <p:txBody>
          <a:bodyPr/>
          <a:lstStyle/>
          <a:p>
            <a:fld id="{65E208CD-2C40-4697-8091-AB3A287F18B9}" type="slidenum">
              <a:rPr lang="en-US" smtClean="0"/>
              <a:t>‹#›</a:t>
            </a:fld>
            <a:endParaRPr lang="en-US"/>
          </a:p>
        </p:txBody>
      </p:sp>
    </p:spTree>
    <p:extLst>
      <p:ext uri="{BB962C8B-B14F-4D97-AF65-F5344CB8AC3E}">
        <p14:creationId xmlns:p14="http://schemas.microsoft.com/office/powerpoint/2010/main" val="386083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99326C-B4FE-1371-9C65-5B6B0A7B3038}"/>
              </a:ext>
            </a:extLst>
          </p:cNvPr>
          <p:cNvSpPr>
            <a:spLocks noGrp="1"/>
          </p:cNvSpPr>
          <p:nvPr>
            <p:ph type="dt" sz="half" idx="10"/>
          </p:nvPr>
        </p:nvSpPr>
        <p:spPr>
          <a:xfrm>
            <a:off x="838200" y="6356350"/>
            <a:ext cx="2743200" cy="365125"/>
          </a:xfrm>
          <a:prstGeom prst="rect">
            <a:avLst/>
          </a:prstGeom>
        </p:spPr>
        <p:txBody>
          <a:bodyPr/>
          <a:lstStyle/>
          <a:p>
            <a:fld id="{27A64F66-F1C7-4281-9440-DB5416D7A616}" type="datetime1">
              <a:rPr lang="en-US" smtClean="0"/>
              <a:t>5/29/2025</a:t>
            </a:fld>
            <a:endParaRPr lang="en-US"/>
          </a:p>
        </p:txBody>
      </p:sp>
      <p:sp>
        <p:nvSpPr>
          <p:cNvPr id="3" name="Footer Placeholder 2">
            <a:extLst>
              <a:ext uri="{FF2B5EF4-FFF2-40B4-BE49-F238E27FC236}">
                <a16:creationId xmlns:a16="http://schemas.microsoft.com/office/drawing/2014/main" id="{489AD9C2-9594-C02B-2CC1-31E28711253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DC48B972-2913-0CBF-2720-33E0BD2A3521}"/>
              </a:ext>
            </a:extLst>
          </p:cNvPr>
          <p:cNvSpPr>
            <a:spLocks noGrp="1"/>
          </p:cNvSpPr>
          <p:nvPr>
            <p:ph type="sldNum" sz="quarter" idx="12"/>
          </p:nvPr>
        </p:nvSpPr>
        <p:spPr>
          <a:xfrm>
            <a:off x="8610600" y="6356350"/>
            <a:ext cx="2743200" cy="365125"/>
          </a:xfrm>
          <a:prstGeom prst="rect">
            <a:avLst/>
          </a:prstGeom>
        </p:spPr>
        <p:txBody>
          <a:bodyPr/>
          <a:lstStyle/>
          <a:p>
            <a:fld id="{65E208CD-2C40-4697-8091-AB3A287F18B9}" type="slidenum">
              <a:rPr lang="en-US" smtClean="0"/>
              <a:t>‹#›</a:t>
            </a:fld>
            <a:endParaRPr lang="en-US"/>
          </a:p>
        </p:txBody>
      </p:sp>
    </p:spTree>
    <p:extLst>
      <p:ext uri="{BB962C8B-B14F-4D97-AF65-F5344CB8AC3E}">
        <p14:creationId xmlns:p14="http://schemas.microsoft.com/office/powerpoint/2010/main" val="34536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A4CC1-3A84-6642-43C6-BCBD548DFF5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CB297D-2176-44A7-71A8-128162CE2C06}"/>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C8A84B-4205-F477-FF74-93A2616A980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11F823-2F65-4BE8-2CD3-20EEDB4582F6}"/>
              </a:ext>
            </a:extLst>
          </p:cNvPr>
          <p:cNvSpPr>
            <a:spLocks noGrp="1"/>
          </p:cNvSpPr>
          <p:nvPr>
            <p:ph type="dt" sz="half" idx="10"/>
          </p:nvPr>
        </p:nvSpPr>
        <p:spPr>
          <a:xfrm>
            <a:off x="838200" y="6356350"/>
            <a:ext cx="2743200" cy="365125"/>
          </a:xfrm>
          <a:prstGeom prst="rect">
            <a:avLst/>
          </a:prstGeom>
        </p:spPr>
        <p:txBody>
          <a:bodyPr/>
          <a:lstStyle/>
          <a:p>
            <a:fld id="{AC6CFA4D-75CE-47B1-9926-07FEF015A917}" type="datetime1">
              <a:rPr lang="en-US" smtClean="0"/>
              <a:t>5/29/2025</a:t>
            </a:fld>
            <a:endParaRPr lang="en-US"/>
          </a:p>
        </p:txBody>
      </p:sp>
      <p:sp>
        <p:nvSpPr>
          <p:cNvPr id="6" name="Footer Placeholder 5">
            <a:extLst>
              <a:ext uri="{FF2B5EF4-FFF2-40B4-BE49-F238E27FC236}">
                <a16:creationId xmlns:a16="http://schemas.microsoft.com/office/drawing/2014/main" id="{B31E4857-4505-47DC-11C3-2136A52AD36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FBA343D-E68D-162E-1527-DE0C81BE0942}"/>
              </a:ext>
            </a:extLst>
          </p:cNvPr>
          <p:cNvSpPr>
            <a:spLocks noGrp="1"/>
          </p:cNvSpPr>
          <p:nvPr>
            <p:ph type="sldNum" sz="quarter" idx="12"/>
          </p:nvPr>
        </p:nvSpPr>
        <p:spPr>
          <a:xfrm>
            <a:off x="8610600" y="6356350"/>
            <a:ext cx="2743200" cy="365125"/>
          </a:xfrm>
          <a:prstGeom prst="rect">
            <a:avLst/>
          </a:prstGeom>
        </p:spPr>
        <p:txBody>
          <a:bodyPr/>
          <a:lstStyle/>
          <a:p>
            <a:fld id="{65E208CD-2C40-4697-8091-AB3A287F18B9}" type="slidenum">
              <a:rPr lang="en-US" smtClean="0"/>
              <a:t>‹#›</a:t>
            </a:fld>
            <a:endParaRPr lang="en-US"/>
          </a:p>
        </p:txBody>
      </p:sp>
    </p:spTree>
    <p:extLst>
      <p:ext uri="{BB962C8B-B14F-4D97-AF65-F5344CB8AC3E}">
        <p14:creationId xmlns:p14="http://schemas.microsoft.com/office/powerpoint/2010/main" val="3627250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90C15-9397-4D99-432A-DB708519855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50EA57-C06A-D10E-5EA1-CE67384EB9F6}"/>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63BCA2-2059-009A-A2B2-06C5B1B359E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49D006-255D-CE91-4430-AECA95605329}"/>
              </a:ext>
            </a:extLst>
          </p:cNvPr>
          <p:cNvSpPr>
            <a:spLocks noGrp="1"/>
          </p:cNvSpPr>
          <p:nvPr>
            <p:ph type="dt" sz="half" idx="10"/>
          </p:nvPr>
        </p:nvSpPr>
        <p:spPr>
          <a:xfrm>
            <a:off x="838200" y="6356350"/>
            <a:ext cx="2743200" cy="365125"/>
          </a:xfrm>
          <a:prstGeom prst="rect">
            <a:avLst/>
          </a:prstGeom>
        </p:spPr>
        <p:txBody>
          <a:bodyPr/>
          <a:lstStyle/>
          <a:p>
            <a:fld id="{AB31C32D-4D2F-4BE2-BA18-1AD84B77D29D}" type="datetime1">
              <a:rPr lang="en-US" smtClean="0"/>
              <a:t>5/29/2025</a:t>
            </a:fld>
            <a:endParaRPr lang="en-US"/>
          </a:p>
        </p:txBody>
      </p:sp>
      <p:sp>
        <p:nvSpPr>
          <p:cNvPr id="6" name="Footer Placeholder 5">
            <a:extLst>
              <a:ext uri="{FF2B5EF4-FFF2-40B4-BE49-F238E27FC236}">
                <a16:creationId xmlns:a16="http://schemas.microsoft.com/office/drawing/2014/main" id="{51C29DF8-7697-E7F8-CB81-3B70137F583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9A40FC-A2B8-4DC6-9736-FB5A84F9A87E}"/>
              </a:ext>
            </a:extLst>
          </p:cNvPr>
          <p:cNvSpPr>
            <a:spLocks noGrp="1"/>
          </p:cNvSpPr>
          <p:nvPr>
            <p:ph type="sldNum" sz="quarter" idx="12"/>
          </p:nvPr>
        </p:nvSpPr>
        <p:spPr>
          <a:xfrm>
            <a:off x="8610600" y="6356350"/>
            <a:ext cx="2743200" cy="365125"/>
          </a:xfrm>
          <a:prstGeom prst="rect">
            <a:avLst/>
          </a:prstGeom>
        </p:spPr>
        <p:txBody>
          <a:bodyPr/>
          <a:lstStyle/>
          <a:p>
            <a:fld id="{65E208CD-2C40-4697-8091-AB3A287F18B9}" type="slidenum">
              <a:rPr lang="en-US" smtClean="0"/>
              <a:t>‹#›</a:t>
            </a:fld>
            <a:endParaRPr lang="en-US"/>
          </a:p>
        </p:txBody>
      </p:sp>
    </p:spTree>
    <p:extLst>
      <p:ext uri="{BB962C8B-B14F-4D97-AF65-F5344CB8AC3E}">
        <p14:creationId xmlns:p14="http://schemas.microsoft.com/office/powerpoint/2010/main" val="2068169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CA2ECAD-EBF6-1166-BC24-2BF48E13C387}"/>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183817" y="6246058"/>
            <a:ext cx="829992" cy="487230"/>
          </a:xfrm>
          <a:prstGeom prst="rect">
            <a:avLst/>
          </a:prstGeom>
        </p:spPr>
      </p:pic>
      <p:pic>
        <p:nvPicPr>
          <p:cNvPr id="9" name="Graphic 8" descr="Venn diagram with solid fill">
            <a:extLst>
              <a:ext uri="{FF2B5EF4-FFF2-40B4-BE49-F238E27FC236}">
                <a16:creationId xmlns:a16="http://schemas.microsoft.com/office/drawing/2014/main" id="{1C8F2EE4-F239-6824-7CEE-B3C5254BF56C}"/>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0" y="0"/>
            <a:ext cx="745588" cy="745588"/>
          </a:xfrm>
          <a:prstGeom prst="rect">
            <a:avLst/>
          </a:prstGeom>
        </p:spPr>
      </p:pic>
      <p:sp>
        <p:nvSpPr>
          <p:cNvPr id="10" name="Rectangle 9">
            <a:extLst>
              <a:ext uri="{FF2B5EF4-FFF2-40B4-BE49-F238E27FC236}">
                <a16:creationId xmlns:a16="http://schemas.microsoft.com/office/drawing/2014/main" id="{141B55CE-F65A-09A4-1212-AA8317143D77}"/>
              </a:ext>
            </a:extLst>
          </p:cNvPr>
          <p:cNvSpPr/>
          <p:nvPr userDrawn="1"/>
        </p:nvSpPr>
        <p:spPr>
          <a:xfrm>
            <a:off x="745588" y="0"/>
            <a:ext cx="10438228" cy="646331"/>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319B2C3-AFA5-41AA-DED7-28159C56547F}"/>
              </a:ext>
            </a:extLst>
          </p:cNvPr>
          <p:cNvSpPr/>
          <p:nvPr userDrawn="1"/>
        </p:nvSpPr>
        <p:spPr>
          <a:xfrm>
            <a:off x="11183816" y="-1"/>
            <a:ext cx="1008183" cy="646331"/>
          </a:xfrm>
          <a:prstGeom prst="rect">
            <a:avLst/>
          </a:prstGeom>
          <a:solidFill>
            <a:srgbClr val="FFA3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8373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www.tutorialspoint.com/power_bi/power_bi_supported_data_sources.htm" TargetMode="External"/><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www.tutorialspoint.com/power_bi/power_query_editor_introduction.htm" TargetMode="External"/><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E79F97-640B-ECB7-0B32-7FDC4085FFAC}"/>
              </a:ext>
            </a:extLst>
          </p:cNvPr>
          <p:cNvSpPr txBox="1"/>
          <p:nvPr/>
        </p:nvSpPr>
        <p:spPr>
          <a:xfrm>
            <a:off x="1553736" y="2656809"/>
            <a:ext cx="9084527" cy="2308324"/>
          </a:xfrm>
          <a:prstGeom prst="rect">
            <a:avLst/>
          </a:prstGeom>
          <a:noFill/>
        </p:spPr>
        <p:txBody>
          <a:bodyPr wrap="square" rtlCol="0">
            <a:spAutoFit/>
            <a:scene3d>
              <a:camera prst="orthographicFront"/>
              <a:lightRig rig="threePt" dir="t"/>
            </a:scene3d>
            <a:sp3d extrusionH="57150">
              <a:bevelT w="38100" h="38100"/>
              <a:bevelB w="38100" h="38100"/>
            </a:sp3d>
          </a:bodyPr>
          <a:lstStyle/>
          <a:p>
            <a:pPr algn="ctr"/>
            <a:r>
              <a:rPr lang="en-US" sz="7200" b="1" dirty="0">
                <a:ln>
                  <a:solidFill>
                    <a:schemeClr val="accent1"/>
                  </a:solidFill>
                </a:ln>
                <a:solidFill>
                  <a:srgbClr val="EDEDE0"/>
                </a:solidFill>
                <a:effectLst>
                  <a:glow rad="63500">
                    <a:srgbClr val="05668D">
                      <a:alpha val="40000"/>
                    </a:srgbClr>
                  </a:glow>
                  <a:outerShdw blurRad="38100" dist="38100" dir="2700000" algn="tl">
                    <a:srgbClr val="000000">
                      <a:alpha val="43137"/>
                    </a:srgbClr>
                  </a:outerShdw>
                  <a:reflection blurRad="6350" stA="60000" endA="900" endPos="58000" dir="5400000" sy="-100000" algn="bl" rotWithShape="0"/>
                </a:effectLst>
                <a:latin typeface="Poppins" panose="00000500000000000000" pitchFamily="2" charset="0"/>
                <a:cs typeface="Poppins" panose="00000500000000000000" pitchFamily="2" charset="0"/>
              </a:rPr>
              <a:t>Data Visualization with Power BI</a:t>
            </a:r>
          </a:p>
        </p:txBody>
      </p:sp>
      <p:sp>
        <p:nvSpPr>
          <p:cNvPr id="5" name="Rectangle 4">
            <a:extLst>
              <a:ext uri="{FF2B5EF4-FFF2-40B4-BE49-F238E27FC236}">
                <a16:creationId xmlns:a16="http://schemas.microsoft.com/office/drawing/2014/main" id="{4E0BEF2F-B61F-4C06-6ADD-816F04C544F6}"/>
              </a:ext>
            </a:extLst>
          </p:cNvPr>
          <p:cNvSpPr/>
          <p:nvPr/>
        </p:nvSpPr>
        <p:spPr>
          <a:xfrm>
            <a:off x="0" y="2489982"/>
            <a:ext cx="604911" cy="2039815"/>
          </a:xfrm>
          <a:prstGeom prst="rect">
            <a:avLst/>
          </a:prstGeom>
          <a:solidFill>
            <a:srgbClr val="FFA3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49EA0A9-7731-5CF3-0FBA-64AB1D9CEDBD}"/>
              </a:ext>
            </a:extLst>
          </p:cNvPr>
          <p:cNvSpPr/>
          <p:nvPr/>
        </p:nvSpPr>
        <p:spPr>
          <a:xfrm>
            <a:off x="11662848" y="2489981"/>
            <a:ext cx="529151" cy="2039815"/>
          </a:xfrm>
          <a:prstGeom prst="rect">
            <a:avLst/>
          </a:prstGeom>
          <a:solidFill>
            <a:srgbClr val="FFA3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65E208CD-2C40-4697-8091-AB3A287F18B9}" type="slidenum">
              <a:rPr lang="en-US" smtClean="0"/>
              <a:t>1</a:t>
            </a:fld>
            <a:endParaRPr lang="en-US"/>
          </a:p>
        </p:txBody>
      </p:sp>
      <p:pic>
        <p:nvPicPr>
          <p:cNvPr id="8" name="Picture 7" descr="A yellow and blue logo&#10;&#10;AI-generated content may be incorrect.">
            <a:extLst>
              <a:ext uri="{FF2B5EF4-FFF2-40B4-BE49-F238E27FC236}">
                <a16:creationId xmlns:a16="http://schemas.microsoft.com/office/drawing/2014/main" id="{40EAAF89-5FF5-8DDE-FC94-AC1F147311FD}"/>
              </a:ext>
            </a:extLst>
          </p:cNvPr>
          <p:cNvPicPr>
            <a:picLocks noChangeAspect="1"/>
          </p:cNvPicPr>
          <p:nvPr/>
        </p:nvPicPr>
        <p:blipFill>
          <a:blip r:embed="rId4">
            <a:extLst>
              <a:ext uri="{28A0092B-C50C-407E-A947-70E740481C1C}">
                <a14:useLocalDpi xmlns:a14="http://schemas.microsoft.com/office/drawing/2010/main" val="0"/>
              </a:ext>
            </a:extLst>
          </a:blip>
          <a:srcRect t="16720" b="25654"/>
          <a:stretch/>
        </p:blipFill>
        <p:spPr>
          <a:xfrm>
            <a:off x="3935391" y="663426"/>
            <a:ext cx="2789500" cy="147789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05363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517A9-DD3A-D339-3E9E-B4594D8D4DBA}"/>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2CDD94BC-92BD-4D69-40D3-EFFCEC39A01D}"/>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1D09ED0-0CF5-2557-64A7-94425746DA37}"/>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D3B36F8-B06D-E0AA-C053-EC2A3E1699CF}"/>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1: Getting Started with Visualization in Power BI</a:t>
            </a:r>
          </a:p>
        </p:txBody>
      </p:sp>
      <p:sp>
        <p:nvSpPr>
          <p:cNvPr id="2" name="Slide Number Placeholder 1">
            <a:extLst>
              <a:ext uri="{FF2B5EF4-FFF2-40B4-BE49-F238E27FC236}">
                <a16:creationId xmlns:a16="http://schemas.microsoft.com/office/drawing/2014/main" id="{B429F5A8-41FE-2D34-BE5F-BDE294BCC0D0}"/>
              </a:ext>
            </a:extLst>
          </p:cNvPr>
          <p:cNvSpPr>
            <a:spLocks noGrp="1"/>
          </p:cNvSpPr>
          <p:nvPr>
            <p:ph type="sldNum" sz="quarter" idx="12"/>
          </p:nvPr>
        </p:nvSpPr>
        <p:spPr/>
        <p:txBody>
          <a:bodyPr/>
          <a:lstStyle/>
          <a:p>
            <a:fld id="{65E208CD-2C40-4697-8091-AB3A287F18B9}" type="slidenum">
              <a:rPr lang="en-US" smtClean="0"/>
              <a:t>10</a:t>
            </a:fld>
            <a:endParaRPr lang="en-US"/>
          </a:p>
        </p:txBody>
      </p:sp>
      <p:pic>
        <p:nvPicPr>
          <p:cNvPr id="9" name="Picture 8">
            <a:extLst>
              <a:ext uri="{FF2B5EF4-FFF2-40B4-BE49-F238E27FC236}">
                <a16:creationId xmlns:a16="http://schemas.microsoft.com/office/drawing/2014/main" id="{7D6A1E1A-6B9E-4AF8-B150-C95EB1A7895D}"/>
              </a:ext>
            </a:extLst>
          </p:cNvPr>
          <p:cNvPicPr>
            <a:picLocks noChangeAspect="1"/>
          </p:cNvPicPr>
          <p:nvPr/>
        </p:nvPicPr>
        <p:blipFill>
          <a:blip r:embed="rId2"/>
          <a:stretch>
            <a:fillRect/>
          </a:stretch>
        </p:blipFill>
        <p:spPr>
          <a:xfrm>
            <a:off x="604911" y="750986"/>
            <a:ext cx="9743421" cy="5428950"/>
          </a:xfrm>
          <a:prstGeom prst="rect">
            <a:avLst/>
          </a:prstGeom>
        </p:spPr>
      </p:pic>
    </p:spTree>
    <p:extLst>
      <p:ext uri="{BB962C8B-B14F-4D97-AF65-F5344CB8AC3E}">
        <p14:creationId xmlns:p14="http://schemas.microsoft.com/office/powerpoint/2010/main" val="3680307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4DF817-E885-E1F2-5722-8ADD63F98898}"/>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AFA2A26B-B602-94C1-7583-0AAF3A952EEB}"/>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C481C82-D83F-9E1B-95FA-C28C8240F107}"/>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2985F73-768F-A3C8-7CDA-9FB7D90FA1C2}"/>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1: Getting Started with Visualization in Power BI</a:t>
            </a:r>
          </a:p>
        </p:txBody>
      </p:sp>
      <p:sp>
        <p:nvSpPr>
          <p:cNvPr id="2" name="Slide Number Placeholder 1">
            <a:extLst>
              <a:ext uri="{FF2B5EF4-FFF2-40B4-BE49-F238E27FC236}">
                <a16:creationId xmlns:a16="http://schemas.microsoft.com/office/drawing/2014/main" id="{09A3807E-B290-9465-7F04-0C76F9BB2A71}"/>
              </a:ext>
            </a:extLst>
          </p:cNvPr>
          <p:cNvSpPr>
            <a:spLocks noGrp="1"/>
          </p:cNvSpPr>
          <p:nvPr>
            <p:ph type="sldNum" sz="quarter" idx="12"/>
          </p:nvPr>
        </p:nvSpPr>
        <p:spPr/>
        <p:txBody>
          <a:bodyPr/>
          <a:lstStyle/>
          <a:p>
            <a:fld id="{65E208CD-2C40-4697-8091-AB3A287F18B9}" type="slidenum">
              <a:rPr lang="en-US" smtClean="0"/>
              <a:t>11</a:t>
            </a:fld>
            <a:endParaRPr lang="en-US"/>
          </a:p>
        </p:txBody>
      </p:sp>
      <p:pic>
        <p:nvPicPr>
          <p:cNvPr id="4" name="Picture 3">
            <a:extLst>
              <a:ext uri="{FF2B5EF4-FFF2-40B4-BE49-F238E27FC236}">
                <a16:creationId xmlns:a16="http://schemas.microsoft.com/office/drawing/2014/main" id="{545BEFAE-DF5C-1AB2-1175-37EB548F195D}"/>
              </a:ext>
            </a:extLst>
          </p:cNvPr>
          <p:cNvPicPr>
            <a:picLocks noChangeAspect="1"/>
          </p:cNvPicPr>
          <p:nvPr/>
        </p:nvPicPr>
        <p:blipFill>
          <a:blip r:embed="rId2"/>
          <a:stretch>
            <a:fillRect/>
          </a:stretch>
        </p:blipFill>
        <p:spPr>
          <a:xfrm>
            <a:off x="604911" y="703354"/>
            <a:ext cx="10495205" cy="5652996"/>
          </a:xfrm>
          <a:prstGeom prst="rect">
            <a:avLst/>
          </a:prstGeom>
        </p:spPr>
      </p:pic>
    </p:spTree>
    <p:extLst>
      <p:ext uri="{BB962C8B-B14F-4D97-AF65-F5344CB8AC3E}">
        <p14:creationId xmlns:p14="http://schemas.microsoft.com/office/powerpoint/2010/main" val="8241791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8A3D9A-CF71-32E2-990C-B58BB39BCB36}"/>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F14EA82B-8AFF-BF8A-93F5-0AAEAA208070}"/>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8B2C374-5892-5452-38C9-0A71514BEFE0}"/>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81C8859-CBB3-6260-7F7B-14F1176DE827}"/>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1: Getting Started with Visualization in Power BI</a:t>
            </a:r>
          </a:p>
        </p:txBody>
      </p:sp>
      <p:sp>
        <p:nvSpPr>
          <p:cNvPr id="2" name="Slide Number Placeholder 1">
            <a:extLst>
              <a:ext uri="{FF2B5EF4-FFF2-40B4-BE49-F238E27FC236}">
                <a16:creationId xmlns:a16="http://schemas.microsoft.com/office/drawing/2014/main" id="{976EBCF4-6424-B08F-041E-4B235102B85F}"/>
              </a:ext>
            </a:extLst>
          </p:cNvPr>
          <p:cNvSpPr>
            <a:spLocks noGrp="1"/>
          </p:cNvSpPr>
          <p:nvPr>
            <p:ph type="sldNum" sz="quarter" idx="12"/>
          </p:nvPr>
        </p:nvSpPr>
        <p:spPr/>
        <p:txBody>
          <a:bodyPr/>
          <a:lstStyle/>
          <a:p>
            <a:fld id="{65E208CD-2C40-4697-8091-AB3A287F18B9}" type="slidenum">
              <a:rPr lang="en-US" smtClean="0"/>
              <a:t>12</a:t>
            </a:fld>
            <a:endParaRPr lang="en-US"/>
          </a:p>
        </p:txBody>
      </p:sp>
      <p:pic>
        <p:nvPicPr>
          <p:cNvPr id="9" name="Picture 8">
            <a:extLst>
              <a:ext uri="{FF2B5EF4-FFF2-40B4-BE49-F238E27FC236}">
                <a16:creationId xmlns:a16="http://schemas.microsoft.com/office/drawing/2014/main" id="{2E3FD089-0A04-CB60-8363-253A20E3D040}"/>
              </a:ext>
            </a:extLst>
          </p:cNvPr>
          <p:cNvPicPr>
            <a:picLocks noChangeAspect="1"/>
          </p:cNvPicPr>
          <p:nvPr/>
        </p:nvPicPr>
        <p:blipFill>
          <a:blip r:embed="rId2"/>
          <a:stretch>
            <a:fillRect/>
          </a:stretch>
        </p:blipFill>
        <p:spPr>
          <a:xfrm>
            <a:off x="604911" y="750986"/>
            <a:ext cx="9743421" cy="5428950"/>
          </a:xfrm>
          <a:prstGeom prst="rect">
            <a:avLst/>
          </a:prstGeom>
        </p:spPr>
      </p:pic>
    </p:spTree>
    <p:extLst>
      <p:ext uri="{BB962C8B-B14F-4D97-AF65-F5344CB8AC3E}">
        <p14:creationId xmlns:p14="http://schemas.microsoft.com/office/powerpoint/2010/main" val="5270675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9B25D1-E188-EBB4-932A-38A46521B824}"/>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81467C65-BC13-55E4-1178-1E98F6A9F3D2}"/>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9624283-F333-B9AB-B803-A200109BC774}"/>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ECC4AA6-D620-EC5B-1B79-E709D9F2171D}"/>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1: Getting Started with Visualization in Power BI</a:t>
            </a:r>
          </a:p>
        </p:txBody>
      </p:sp>
      <p:sp>
        <p:nvSpPr>
          <p:cNvPr id="2" name="Slide Number Placeholder 1">
            <a:extLst>
              <a:ext uri="{FF2B5EF4-FFF2-40B4-BE49-F238E27FC236}">
                <a16:creationId xmlns:a16="http://schemas.microsoft.com/office/drawing/2014/main" id="{F15051B7-D0AF-F98E-EF36-29C6B27A32C6}"/>
              </a:ext>
            </a:extLst>
          </p:cNvPr>
          <p:cNvSpPr>
            <a:spLocks noGrp="1"/>
          </p:cNvSpPr>
          <p:nvPr>
            <p:ph type="sldNum" sz="quarter" idx="12"/>
          </p:nvPr>
        </p:nvSpPr>
        <p:spPr/>
        <p:txBody>
          <a:bodyPr/>
          <a:lstStyle/>
          <a:p>
            <a:fld id="{65E208CD-2C40-4697-8091-AB3A287F18B9}" type="slidenum">
              <a:rPr lang="en-US" smtClean="0"/>
              <a:t>13</a:t>
            </a:fld>
            <a:endParaRPr lang="en-US"/>
          </a:p>
        </p:txBody>
      </p:sp>
      <p:sp>
        <p:nvSpPr>
          <p:cNvPr id="10" name="TextBox 9">
            <a:extLst>
              <a:ext uri="{FF2B5EF4-FFF2-40B4-BE49-F238E27FC236}">
                <a16:creationId xmlns:a16="http://schemas.microsoft.com/office/drawing/2014/main" id="{A8CA35BE-136D-9908-2298-41A07FE7087F}"/>
              </a:ext>
            </a:extLst>
          </p:cNvPr>
          <p:cNvSpPr txBox="1"/>
          <p:nvPr/>
        </p:nvSpPr>
        <p:spPr>
          <a:xfrm>
            <a:off x="691995" y="574408"/>
            <a:ext cx="10883768" cy="6285567"/>
          </a:xfrm>
          <a:prstGeom prst="rect">
            <a:avLst/>
          </a:prstGeom>
          <a:noFill/>
        </p:spPr>
        <p:txBody>
          <a:bodyPr wrap="square" rtlCol="0">
            <a:spAutoFit/>
          </a:bodyPr>
          <a:lstStyle/>
          <a:p>
            <a:pPr>
              <a:lnSpc>
                <a:spcPct val="150000"/>
              </a:lnSpc>
            </a:pPr>
            <a:r>
              <a:rPr lang="en-US" b="1" dirty="0">
                <a:solidFill>
                  <a:srgbClr val="05668D"/>
                </a:solidFill>
                <a:latin typeface="Poppins" panose="00000500000000000000" pitchFamily="2" charset="0"/>
                <a:cs typeface="Poppins" panose="00000500000000000000" pitchFamily="2" charset="0"/>
              </a:rPr>
              <a:t>Insert Tab</a:t>
            </a:r>
          </a:p>
          <a:p>
            <a:pPr>
              <a:lnSpc>
                <a:spcPct val="150000"/>
              </a:lnSpc>
            </a:pPr>
            <a:r>
              <a:rPr lang="en-US" dirty="0">
                <a:latin typeface="Poppins" panose="00000500000000000000" pitchFamily="2" charset="0"/>
                <a:cs typeface="Poppins" panose="00000500000000000000" pitchFamily="2" charset="0"/>
              </a:rPr>
              <a:t>The extensive information related to the Insert tab's groups is as follows −</a:t>
            </a:r>
          </a:p>
          <a:p>
            <a:pPr>
              <a:lnSpc>
                <a:spcPct val="150000"/>
              </a:lnSpc>
            </a:pPr>
            <a:r>
              <a:rPr lang="en-US" b="1" dirty="0">
                <a:latin typeface="Poppins" panose="00000500000000000000" pitchFamily="2" charset="0"/>
                <a:cs typeface="Poppins" panose="00000500000000000000" pitchFamily="2" charset="0"/>
              </a:rPr>
              <a:t>Pages</a:t>
            </a:r>
            <a:r>
              <a:rPr lang="en-US" dirty="0">
                <a:latin typeface="Poppins" panose="00000500000000000000" pitchFamily="2" charset="0"/>
                <a:cs typeface="Poppins" panose="00000500000000000000" pitchFamily="2" charset="0"/>
              </a:rPr>
              <a:t> − You can add new pages either blank or duplicate pages into the report by using the Pages group.</a:t>
            </a:r>
          </a:p>
          <a:p>
            <a:pPr>
              <a:lnSpc>
                <a:spcPct val="150000"/>
              </a:lnSpc>
            </a:pPr>
            <a:r>
              <a:rPr lang="en-US" b="1" dirty="0">
                <a:latin typeface="Poppins" panose="00000500000000000000" pitchFamily="2" charset="0"/>
                <a:cs typeface="Poppins" panose="00000500000000000000" pitchFamily="2" charset="0"/>
              </a:rPr>
              <a:t>Visuals</a:t>
            </a:r>
            <a:r>
              <a:rPr lang="en-US" dirty="0">
                <a:latin typeface="Poppins" panose="00000500000000000000" pitchFamily="2" charset="0"/>
                <a:cs typeface="Poppins" panose="00000500000000000000" pitchFamily="2" charset="0"/>
              </a:rPr>
              <a:t> − You may utilize the Visuals group to add new visuals or more visuals from </a:t>
            </a:r>
            <a:r>
              <a:rPr lang="en-US" dirty="0" err="1">
                <a:latin typeface="Poppins" panose="00000500000000000000" pitchFamily="2" charset="0"/>
                <a:cs typeface="Poppins" panose="00000500000000000000" pitchFamily="2" charset="0"/>
              </a:rPr>
              <a:t>appsource</a:t>
            </a:r>
            <a:r>
              <a:rPr lang="en-US" dirty="0">
                <a:latin typeface="Poppins" panose="00000500000000000000" pitchFamily="2" charset="0"/>
                <a:cs typeface="Poppins" panose="00000500000000000000" pitchFamily="2" charset="0"/>
              </a:rPr>
              <a:t> or my files to the report to make interactive reports.</a:t>
            </a:r>
          </a:p>
          <a:p>
            <a:pPr>
              <a:lnSpc>
                <a:spcPct val="150000"/>
              </a:lnSpc>
            </a:pPr>
            <a:r>
              <a:rPr lang="en-US" b="1" dirty="0">
                <a:latin typeface="Poppins" panose="00000500000000000000" pitchFamily="2" charset="0"/>
                <a:cs typeface="Poppins" panose="00000500000000000000" pitchFamily="2" charset="0"/>
              </a:rPr>
              <a:t>AI visuals </a:t>
            </a:r>
            <a:r>
              <a:rPr lang="en-US" dirty="0">
                <a:latin typeface="Poppins" panose="00000500000000000000" pitchFamily="2" charset="0"/>
                <a:cs typeface="Poppins" panose="00000500000000000000" pitchFamily="2" charset="0"/>
              </a:rPr>
              <a:t>− Natural languages are used by AI visual groups, and metric influencers are added to the report by choosing key influences, a decomposition tree indicates how data is represented hierarchically, and narrative generates intelligent summaries of data automatically.</a:t>
            </a:r>
          </a:p>
          <a:p>
            <a:pPr>
              <a:lnSpc>
                <a:spcPct val="150000"/>
              </a:lnSpc>
            </a:pPr>
            <a:r>
              <a:rPr lang="en-US" b="1" dirty="0">
                <a:latin typeface="Poppins" panose="00000500000000000000" pitchFamily="2" charset="0"/>
                <a:cs typeface="Poppins" panose="00000500000000000000" pitchFamily="2" charset="0"/>
              </a:rPr>
              <a:t>Power Platform </a:t>
            </a:r>
            <a:r>
              <a:rPr lang="en-US" dirty="0">
                <a:latin typeface="Poppins" panose="00000500000000000000" pitchFamily="2" charset="0"/>
                <a:cs typeface="Poppins" panose="00000500000000000000" pitchFamily="2" charset="0"/>
              </a:rPr>
              <a:t>− This group is used to integrate paginated reports, Power Automate to automate complex tasks and Power apps.</a:t>
            </a:r>
          </a:p>
          <a:p>
            <a:pPr>
              <a:lnSpc>
                <a:spcPct val="150000"/>
              </a:lnSpc>
            </a:pPr>
            <a:r>
              <a:rPr lang="en-US" b="1" dirty="0">
                <a:latin typeface="Poppins" panose="00000500000000000000" pitchFamily="2" charset="0"/>
                <a:cs typeface="Poppins" panose="00000500000000000000" pitchFamily="2" charset="0"/>
              </a:rPr>
              <a:t>Elements</a:t>
            </a:r>
            <a:r>
              <a:rPr lang="en-US" dirty="0">
                <a:latin typeface="Poppins" panose="00000500000000000000" pitchFamily="2" charset="0"/>
                <a:cs typeface="Poppins" panose="00000500000000000000" pitchFamily="2" charset="0"/>
              </a:rPr>
              <a:t> − You can add distinct elements like Text boxes, Buttons, Shapes, and Images to the report.</a:t>
            </a:r>
          </a:p>
          <a:p>
            <a:pPr>
              <a:lnSpc>
                <a:spcPct val="150000"/>
              </a:lnSpc>
            </a:pPr>
            <a:r>
              <a:rPr lang="en-US" b="1" dirty="0">
                <a:latin typeface="Poppins" panose="00000500000000000000" pitchFamily="2" charset="0"/>
                <a:cs typeface="Poppins" panose="00000500000000000000" pitchFamily="2" charset="0"/>
              </a:rPr>
              <a:t>Sparklines</a:t>
            </a:r>
            <a:r>
              <a:rPr lang="en-US" dirty="0">
                <a:latin typeface="Poppins" panose="00000500000000000000" pitchFamily="2" charset="0"/>
                <a:cs typeface="Poppins" panose="00000500000000000000" pitchFamily="2" charset="0"/>
              </a:rPr>
              <a:t> − You can embed a sparkline (small chart) in either a matrix or table visuals.</a:t>
            </a:r>
            <a:endParaRPr lang="en-US" dirty="0">
              <a:solidFill>
                <a:srgbClr val="05668D"/>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9050949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ABE5D3-09A8-4DB2-7CF1-BCD25378BEC1}"/>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37B5571B-8792-E585-47D1-E99D5E904752}"/>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7781E1D-45C8-48E4-FEA6-4282B8ED5542}"/>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397A3FC-9006-1B8A-D2A4-D7AD32B99B39}"/>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1: Getting Started with Visualization in Power BI</a:t>
            </a:r>
          </a:p>
        </p:txBody>
      </p:sp>
      <p:sp>
        <p:nvSpPr>
          <p:cNvPr id="2" name="Slide Number Placeholder 1">
            <a:extLst>
              <a:ext uri="{FF2B5EF4-FFF2-40B4-BE49-F238E27FC236}">
                <a16:creationId xmlns:a16="http://schemas.microsoft.com/office/drawing/2014/main" id="{3714CC05-5409-62A5-AEF5-0232F5D7F15C}"/>
              </a:ext>
            </a:extLst>
          </p:cNvPr>
          <p:cNvSpPr>
            <a:spLocks noGrp="1"/>
          </p:cNvSpPr>
          <p:nvPr>
            <p:ph type="sldNum" sz="quarter" idx="12"/>
          </p:nvPr>
        </p:nvSpPr>
        <p:spPr/>
        <p:txBody>
          <a:bodyPr/>
          <a:lstStyle/>
          <a:p>
            <a:fld id="{65E208CD-2C40-4697-8091-AB3A287F18B9}" type="slidenum">
              <a:rPr lang="en-US" smtClean="0"/>
              <a:t>14</a:t>
            </a:fld>
            <a:endParaRPr lang="en-US"/>
          </a:p>
        </p:txBody>
      </p:sp>
      <p:pic>
        <p:nvPicPr>
          <p:cNvPr id="4" name="Picture 3">
            <a:extLst>
              <a:ext uri="{FF2B5EF4-FFF2-40B4-BE49-F238E27FC236}">
                <a16:creationId xmlns:a16="http://schemas.microsoft.com/office/drawing/2014/main" id="{00BB443E-055E-B318-3BD6-21C3FA901800}"/>
              </a:ext>
            </a:extLst>
          </p:cNvPr>
          <p:cNvPicPr>
            <a:picLocks noChangeAspect="1"/>
          </p:cNvPicPr>
          <p:nvPr/>
        </p:nvPicPr>
        <p:blipFill>
          <a:blip r:embed="rId2"/>
          <a:stretch>
            <a:fillRect/>
          </a:stretch>
        </p:blipFill>
        <p:spPr>
          <a:xfrm>
            <a:off x="604911" y="726445"/>
            <a:ext cx="10894832" cy="5362122"/>
          </a:xfrm>
          <a:prstGeom prst="rect">
            <a:avLst/>
          </a:prstGeom>
        </p:spPr>
      </p:pic>
    </p:spTree>
    <p:extLst>
      <p:ext uri="{BB962C8B-B14F-4D97-AF65-F5344CB8AC3E}">
        <p14:creationId xmlns:p14="http://schemas.microsoft.com/office/powerpoint/2010/main" val="7442395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99BAD-9335-52AA-A62E-DDE6703B74AE}"/>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B6E480EB-0BF1-8262-A36E-63667BC76AB2}"/>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74F6F1-E5AE-339F-304C-9089788B2B9D}"/>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41C03C7-2D03-ABDE-F35B-9F6FB6782C07}"/>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1: Getting Started with Visualization in Power BI</a:t>
            </a:r>
          </a:p>
        </p:txBody>
      </p:sp>
      <p:sp>
        <p:nvSpPr>
          <p:cNvPr id="2" name="Slide Number Placeholder 1">
            <a:extLst>
              <a:ext uri="{FF2B5EF4-FFF2-40B4-BE49-F238E27FC236}">
                <a16:creationId xmlns:a16="http://schemas.microsoft.com/office/drawing/2014/main" id="{6401F003-E556-5484-3A68-87AF67A7F188}"/>
              </a:ext>
            </a:extLst>
          </p:cNvPr>
          <p:cNvSpPr>
            <a:spLocks noGrp="1"/>
          </p:cNvSpPr>
          <p:nvPr>
            <p:ph type="sldNum" sz="quarter" idx="12"/>
          </p:nvPr>
        </p:nvSpPr>
        <p:spPr/>
        <p:txBody>
          <a:bodyPr/>
          <a:lstStyle/>
          <a:p>
            <a:fld id="{65E208CD-2C40-4697-8091-AB3A287F18B9}" type="slidenum">
              <a:rPr lang="en-US" smtClean="0"/>
              <a:t>15</a:t>
            </a:fld>
            <a:endParaRPr lang="en-US"/>
          </a:p>
        </p:txBody>
      </p:sp>
      <p:sp>
        <p:nvSpPr>
          <p:cNvPr id="10" name="TextBox 9">
            <a:extLst>
              <a:ext uri="{FF2B5EF4-FFF2-40B4-BE49-F238E27FC236}">
                <a16:creationId xmlns:a16="http://schemas.microsoft.com/office/drawing/2014/main" id="{90D0CE17-2EC7-BF2C-8E72-D2F3F5CAA310}"/>
              </a:ext>
            </a:extLst>
          </p:cNvPr>
          <p:cNvSpPr txBox="1"/>
          <p:nvPr/>
        </p:nvSpPr>
        <p:spPr>
          <a:xfrm>
            <a:off x="691995" y="574408"/>
            <a:ext cx="10883768" cy="5597430"/>
          </a:xfrm>
          <a:prstGeom prst="rect">
            <a:avLst/>
          </a:prstGeom>
          <a:noFill/>
        </p:spPr>
        <p:txBody>
          <a:bodyPr wrap="square" rtlCol="0">
            <a:spAutoFit/>
          </a:bodyPr>
          <a:lstStyle/>
          <a:p>
            <a:pPr>
              <a:lnSpc>
                <a:spcPct val="150000"/>
              </a:lnSpc>
            </a:pPr>
            <a:r>
              <a:rPr lang="en-US" sz="1600" b="1" dirty="0">
                <a:solidFill>
                  <a:srgbClr val="05668D"/>
                </a:solidFill>
                <a:latin typeface="Poppins" panose="00000500000000000000" pitchFamily="2" charset="0"/>
                <a:cs typeface="Poppins" panose="00000500000000000000" pitchFamily="2" charset="0"/>
              </a:rPr>
              <a:t>Modeling Tab</a:t>
            </a:r>
          </a:p>
          <a:p>
            <a:pPr>
              <a:lnSpc>
                <a:spcPct val="150000"/>
              </a:lnSpc>
            </a:pPr>
            <a:r>
              <a:rPr lang="en-US" sz="1600" dirty="0">
                <a:latin typeface="Poppins" panose="00000500000000000000" pitchFamily="2" charset="0"/>
                <a:cs typeface="Poppins" panose="00000500000000000000" pitchFamily="2" charset="0"/>
              </a:rPr>
              <a:t>The description of various groups residing in Modeling tab is described below −</a:t>
            </a:r>
          </a:p>
          <a:p>
            <a:pPr>
              <a:lnSpc>
                <a:spcPct val="150000"/>
              </a:lnSpc>
            </a:pPr>
            <a:endParaRPr lang="en-US" sz="1600" dirty="0">
              <a:latin typeface="Poppins" panose="00000500000000000000" pitchFamily="2" charset="0"/>
              <a:cs typeface="Poppins" panose="00000500000000000000" pitchFamily="2" charset="0"/>
            </a:endParaRPr>
          </a:p>
          <a:p>
            <a:pPr>
              <a:lnSpc>
                <a:spcPct val="150000"/>
              </a:lnSpc>
            </a:pPr>
            <a:r>
              <a:rPr lang="en-US" sz="1600" b="1" dirty="0">
                <a:latin typeface="Poppins" panose="00000500000000000000" pitchFamily="2" charset="0"/>
                <a:cs typeface="Poppins" panose="00000500000000000000" pitchFamily="2" charset="0"/>
              </a:rPr>
              <a:t>Relationships</a:t>
            </a:r>
            <a:r>
              <a:rPr lang="en-US" sz="1600" dirty="0">
                <a:latin typeface="Poppins" panose="00000500000000000000" pitchFamily="2" charset="0"/>
                <a:cs typeface="Poppins" panose="00000500000000000000" pitchFamily="2" charset="0"/>
              </a:rPr>
              <a:t> − You may choose the "Manage relationships" option if you wish to append, alter, or delete relationships among tables.</a:t>
            </a:r>
          </a:p>
          <a:p>
            <a:pPr>
              <a:lnSpc>
                <a:spcPct val="150000"/>
              </a:lnSpc>
            </a:pPr>
            <a:r>
              <a:rPr lang="en-US" sz="1600" b="1" dirty="0">
                <a:latin typeface="Poppins" panose="00000500000000000000" pitchFamily="2" charset="0"/>
                <a:cs typeface="Poppins" panose="00000500000000000000" pitchFamily="2" charset="0"/>
              </a:rPr>
              <a:t>Calculations</a:t>
            </a:r>
            <a:r>
              <a:rPr lang="en-US" sz="1600" dirty="0">
                <a:latin typeface="Poppins" panose="00000500000000000000" pitchFamily="2" charset="0"/>
                <a:cs typeface="Poppins" panose="00000500000000000000" pitchFamily="2" charset="0"/>
              </a:rPr>
              <a:t> − You can employ DAX expressions to generate new tables and new columns, and new measures can be developed through this calculation group.</a:t>
            </a:r>
          </a:p>
          <a:p>
            <a:pPr>
              <a:lnSpc>
                <a:spcPct val="150000"/>
              </a:lnSpc>
            </a:pPr>
            <a:r>
              <a:rPr lang="en-US" sz="1600" b="1" dirty="0">
                <a:latin typeface="Poppins" panose="00000500000000000000" pitchFamily="2" charset="0"/>
                <a:cs typeface="Poppins" panose="00000500000000000000" pitchFamily="2" charset="0"/>
              </a:rPr>
              <a:t>Page Refresh </a:t>
            </a:r>
            <a:r>
              <a:rPr lang="en-US" sz="1600" dirty="0">
                <a:latin typeface="Poppins" panose="00000500000000000000" pitchFamily="2" charset="0"/>
                <a:cs typeface="Poppins" panose="00000500000000000000" pitchFamily="2" charset="0"/>
              </a:rPr>
              <a:t>− It permits you to refresh pages relying on identifying changes in the dataset to enhance the performance of the report.</a:t>
            </a:r>
          </a:p>
          <a:p>
            <a:pPr>
              <a:lnSpc>
                <a:spcPct val="150000"/>
              </a:lnSpc>
            </a:pPr>
            <a:r>
              <a:rPr lang="en-US" sz="1600" b="1" dirty="0">
                <a:latin typeface="Poppins" panose="00000500000000000000" pitchFamily="2" charset="0"/>
                <a:cs typeface="Poppins" panose="00000500000000000000" pitchFamily="2" charset="0"/>
              </a:rPr>
              <a:t>Parameters</a:t>
            </a:r>
            <a:r>
              <a:rPr lang="en-US" sz="1600" dirty="0">
                <a:latin typeface="Poppins" panose="00000500000000000000" pitchFamily="2" charset="0"/>
                <a:cs typeface="Poppins" panose="00000500000000000000" pitchFamily="2" charset="0"/>
              </a:rPr>
              <a:t> − We may add parameters to the visuals and also use slicers to adjust the inputs and predict the output.</a:t>
            </a:r>
          </a:p>
          <a:p>
            <a:pPr>
              <a:lnSpc>
                <a:spcPct val="150000"/>
              </a:lnSpc>
            </a:pPr>
            <a:r>
              <a:rPr lang="en-US" sz="1600" b="1" dirty="0">
                <a:latin typeface="Poppins" panose="00000500000000000000" pitchFamily="2" charset="0"/>
                <a:cs typeface="Poppins" panose="00000500000000000000" pitchFamily="2" charset="0"/>
              </a:rPr>
              <a:t>Security</a:t>
            </a:r>
            <a:r>
              <a:rPr lang="en-US" sz="1600" dirty="0">
                <a:latin typeface="Poppins" panose="00000500000000000000" pitchFamily="2" charset="0"/>
                <a:cs typeface="Poppins" panose="00000500000000000000" pitchFamily="2" charset="0"/>
              </a:rPr>
              <a:t> − Managers and higher-level authority use the "Security" option to ensure the row level of security.</a:t>
            </a:r>
          </a:p>
          <a:p>
            <a:pPr>
              <a:lnSpc>
                <a:spcPct val="150000"/>
              </a:lnSpc>
            </a:pPr>
            <a:r>
              <a:rPr lang="en-US" sz="1600" b="1" dirty="0">
                <a:latin typeface="Poppins" panose="00000500000000000000" pitchFamily="2" charset="0"/>
                <a:cs typeface="Poppins" panose="00000500000000000000" pitchFamily="2" charset="0"/>
              </a:rPr>
              <a:t>Q&amp;A </a:t>
            </a:r>
            <a:r>
              <a:rPr lang="en-US" sz="1600" dirty="0">
                <a:latin typeface="Poppins" panose="00000500000000000000" pitchFamily="2" charset="0"/>
                <a:cs typeface="Poppins" panose="00000500000000000000" pitchFamily="2" charset="0"/>
              </a:rPr>
              <a:t>− You may use this group to understand the dataset and alter the language utilized to ask questions to know more about terms and data.</a:t>
            </a:r>
            <a:endParaRPr lang="en-US" sz="1600" dirty="0">
              <a:solidFill>
                <a:srgbClr val="05668D"/>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5730826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197CA-3D46-B1DA-C836-F5DB390AA59B}"/>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6D0FA681-887D-1C03-262B-8E4E0D96E595}"/>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850D18D-EB01-F9B0-6F08-6FE4688E5483}"/>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FD1E4BE-9C10-27FF-6FCE-670F0A2884B3}"/>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1: Getting Started with Visualization in Power BI</a:t>
            </a:r>
          </a:p>
        </p:txBody>
      </p:sp>
      <p:sp>
        <p:nvSpPr>
          <p:cNvPr id="2" name="Slide Number Placeholder 1">
            <a:extLst>
              <a:ext uri="{FF2B5EF4-FFF2-40B4-BE49-F238E27FC236}">
                <a16:creationId xmlns:a16="http://schemas.microsoft.com/office/drawing/2014/main" id="{F7C241C0-340A-C04C-FC6A-137E0E27D8E2}"/>
              </a:ext>
            </a:extLst>
          </p:cNvPr>
          <p:cNvSpPr>
            <a:spLocks noGrp="1"/>
          </p:cNvSpPr>
          <p:nvPr>
            <p:ph type="sldNum" sz="quarter" idx="12"/>
          </p:nvPr>
        </p:nvSpPr>
        <p:spPr/>
        <p:txBody>
          <a:bodyPr/>
          <a:lstStyle/>
          <a:p>
            <a:fld id="{65E208CD-2C40-4697-8091-AB3A287F18B9}" type="slidenum">
              <a:rPr lang="en-US" smtClean="0"/>
              <a:t>16</a:t>
            </a:fld>
            <a:endParaRPr lang="en-US"/>
          </a:p>
        </p:txBody>
      </p:sp>
      <p:pic>
        <p:nvPicPr>
          <p:cNvPr id="4" name="Picture 3">
            <a:extLst>
              <a:ext uri="{FF2B5EF4-FFF2-40B4-BE49-F238E27FC236}">
                <a16:creationId xmlns:a16="http://schemas.microsoft.com/office/drawing/2014/main" id="{FF0D83BB-4D18-3864-AC70-48CE67D0F05A}"/>
              </a:ext>
            </a:extLst>
          </p:cNvPr>
          <p:cNvPicPr>
            <a:picLocks noChangeAspect="1"/>
          </p:cNvPicPr>
          <p:nvPr/>
        </p:nvPicPr>
        <p:blipFill>
          <a:blip r:embed="rId2"/>
          <a:stretch>
            <a:fillRect/>
          </a:stretch>
        </p:blipFill>
        <p:spPr>
          <a:xfrm>
            <a:off x="792081" y="789267"/>
            <a:ext cx="9501992" cy="5530662"/>
          </a:xfrm>
          <a:prstGeom prst="rect">
            <a:avLst/>
          </a:prstGeom>
        </p:spPr>
      </p:pic>
    </p:spTree>
    <p:extLst>
      <p:ext uri="{BB962C8B-B14F-4D97-AF65-F5344CB8AC3E}">
        <p14:creationId xmlns:p14="http://schemas.microsoft.com/office/powerpoint/2010/main" val="12981953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0F16C-0F3B-D31D-B6ED-08E4B6730E20}"/>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05C80CD8-35CD-9A7A-2CDE-2D48CD2ADF10}"/>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E12E1AC-B1FE-4855-33E2-FC5F67DBFB02}"/>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3FB837C-FC95-98AB-C7FE-C623F3AEEC7E}"/>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1: Getting Started with Visualization in Power BI</a:t>
            </a:r>
          </a:p>
        </p:txBody>
      </p:sp>
      <p:sp>
        <p:nvSpPr>
          <p:cNvPr id="2" name="Slide Number Placeholder 1">
            <a:extLst>
              <a:ext uri="{FF2B5EF4-FFF2-40B4-BE49-F238E27FC236}">
                <a16:creationId xmlns:a16="http://schemas.microsoft.com/office/drawing/2014/main" id="{0E0D1F85-EF92-7E5B-C971-AAE03C368F23}"/>
              </a:ext>
            </a:extLst>
          </p:cNvPr>
          <p:cNvSpPr>
            <a:spLocks noGrp="1"/>
          </p:cNvSpPr>
          <p:nvPr>
            <p:ph type="sldNum" sz="quarter" idx="12"/>
          </p:nvPr>
        </p:nvSpPr>
        <p:spPr/>
        <p:txBody>
          <a:bodyPr/>
          <a:lstStyle/>
          <a:p>
            <a:fld id="{65E208CD-2C40-4697-8091-AB3A287F18B9}" type="slidenum">
              <a:rPr lang="en-US" smtClean="0"/>
              <a:t>17</a:t>
            </a:fld>
            <a:endParaRPr lang="en-US"/>
          </a:p>
        </p:txBody>
      </p:sp>
      <p:sp>
        <p:nvSpPr>
          <p:cNvPr id="10" name="TextBox 9">
            <a:extLst>
              <a:ext uri="{FF2B5EF4-FFF2-40B4-BE49-F238E27FC236}">
                <a16:creationId xmlns:a16="http://schemas.microsoft.com/office/drawing/2014/main" id="{85E2938A-4082-AF09-1909-BF4988A55C69}"/>
              </a:ext>
            </a:extLst>
          </p:cNvPr>
          <p:cNvSpPr txBox="1"/>
          <p:nvPr/>
        </p:nvSpPr>
        <p:spPr>
          <a:xfrm>
            <a:off x="691995" y="574408"/>
            <a:ext cx="10883768" cy="5454570"/>
          </a:xfrm>
          <a:prstGeom prst="rect">
            <a:avLst/>
          </a:prstGeom>
          <a:noFill/>
        </p:spPr>
        <p:txBody>
          <a:bodyPr wrap="square" rtlCol="0">
            <a:spAutoFit/>
          </a:bodyPr>
          <a:lstStyle/>
          <a:p>
            <a:pPr>
              <a:lnSpc>
                <a:spcPct val="150000"/>
              </a:lnSpc>
            </a:pPr>
            <a:r>
              <a:rPr lang="en-US" b="1" dirty="0">
                <a:solidFill>
                  <a:srgbClr val="05668D"/>
                </a:solidFill>
                <a:latin typeface="Poppins" panose="00000500000000000000" pitchFamily="2" charset="0"/>
                <a:cs typeface="Poppins" panose="00000500000000000000" pitchFamily="2" charset="0"/>
              </a:rPr>
              <a:t>View Tab</a:t>
            </a:r>
          </a:p>
          <a:p>
            <a:pPr>
              <a:lnSpc>
                <a:spcPct val="150000"/>
              </a:lnSpc>
            </a:pPr>
            <a:r>
              <a:rPr lang="en-US" dirty="0">
                <a:latin typeface="Poppins" panose="00000500000000000000" pitchFamily="2" charset="0"/>
                <a:cs typeface="Poppins" panose="00000500000000000000" pitchFamily="2" charset="0"/>
              </a:rPr>
              <a:t>The description of its various groups is written below −</a:t>
            </a:r>
          </a:p>
          <a:p>
            <a:pPr>
              <a:lnSpc>
                <a:spcPct val="150000"/>
              </a:lnSpc>
            </a:pPr>
            <a:endParaRPr lang="en-US" dirty="0">
              <a:latin typeface="Poppins" panose="00000500000000000000" pitchFamily="2" charset="0"/>
              <a:cs typeface="Poppins" panose="00000500000000000000" pitchFamily="2" charset="0"/>
            </a:endParaRPr>
          </a:p>
          <a:p>
            <a:pPr>
              <a:lnSpc>
                <a:spcPct val="150000"/>
              </a:lnSpc>
            </a:pPr>
            <a:r>
              <a:rPr lang="en-US" b="1" dirty="0">
                <a:latin typeface="Poppins" panose="00000500000000000000" pitchFamily="2" charset="0"/>
                <a:cs typeface="Poppins" panose="00000500000000000000" pitchFamily="2" charset="0"/>
              </a:rPr>
              <a:t>Themes</a:t>
            </a:r>
            <a:r>
              <a:rPr lang="en-US" dirty="0">
                <a:latin typeface="Poppins" panose="00000500000000000000" pitchFamily="2" charset="0"/>
                <a:cs typeface="Poppins" panose="00000500000000000000" pitchFamily="2" charset="0"/>
              </a:rPr>
              <a:t> − You can create a theme, change the default theme of the report, and customize the present theme for stunning reports.</a:t>
            </a:r>
          </a:p>
          <a:p>
            <a:pPr>
              <a:lnSpc>
                <a:spcPct val="150000"/>
              </a:lnSpc>
            </a:pPr>
            <a:r>
              <a:rPr lang="en-US" b="1" dirty="0">
                <a:latin typeface="Poppins" panose="00000500000000000000" pitchFamily="2" charset="0"/>
                <a:cs typeface="Poppins" panose="00000500000000000000" pitchFamily="2" charset="0"/>
              </a:rPr>
              <a:t>Scale to fit </a:t>
            </a:r>
            <a:r>
              <a:rPr lang="en-US" dirty="0">
                <a:latin typeface="Poppins" panose="00000500000000000000" pitchFamily="2" charset="0"/>
                <a:cs typeface="Poppins" panose="00000500000000000000" pitchFamily="2" charset="0"/>
              </a:rPr>
              <a:t>− Depending on your needs, you can choose from alternatives like "fit to width," "fit to page," and "actual size" of the page.</a:t>
            </a:r>
          </a:p>
          <a:p>
            <a:pPr>
              <a:lnSpc>
                <a:spcPct val="150000"/>
              </a:lnSpc>
            </a:pPr>
            <a:r>
              <a:rPr lang="en-US" b="1" dirty="0">
                <a:latin typeface="Poppins" panose="00000500000000000000" pitchFamily="2" charset="0"/>
                <a:cs typeface="Poppins" panose="00000500000000000000" pitchFamily="2" charset="0"/>
              </a:rPr>
              <a:t>Mobile</a:t>
            </a:r>
            <a:r>
              <a:rPr lang="en-US" dirty="0">
                <a:latin typeface="Poppins" panose="00000500000000000000" pitchFamily="2" charset="0"/>
                <a:cs typeface="Poppins" panose="00000500000000000000" pitchFamily="2" charset="0"/>
              </a:rPr>
              <a:t> − You may also create a report for mobile phones.</a:t>
            </a:r>
          </a:p>
          <a:p>
            <a:pPr>
              <a:lnSpc>
                <a:spcPct val="150000"/>
              </a:lnSpc>
            </a:pPr>
            <a:r>
              <a:rPr lang="en-US" b="1" dirty="0">
                <a:latin typeface="Poppins" panose="00000500000000000000" pitchFamily="2" charset="0"/>
                <a:cs typeface="Poppins" panose="00000500000000000000" pitchFamily="2" charset="0"/>
              </a:rPr>
              <a:t>Page options </a:t>
            </a:r>
            <a:r>
              <a:rPr lang="en-US" dirty="0">
                <a:latin typeface="Poppins" panose="00000500000000000000" pitchFamily="2" charset="0"/>
                <a:cs typeface="Poppins" panose="00000500000000000000" pitchFamily="2" charset="0"/>
              </a:rPr>
              <a:t>− You can automatically or manually align the objects either by selecting the "Snap to grid" option or "Gridline" option and also lock objects while showcasing the presentation.</a:t>
            </a:r>
          </a:p>
          <a:p>
            <a:pPr>
              <a:lnSpc>
                <a:spcPct val="150000"/>
              </a:lnSpc>
            </a:pPr>
            <a:r>
              <a:rPr lang="en-US" b="1" dirty="0">
                <a:latin typeface="Poppins" panose="00000500000000000000" pitchFamily="2" charset="0"/>
                <a:cs typeface="Poppins" panose="00000500000000000000" pitchFamily="2" charset="0"/>
              </a:rPr>
              <a:t>Show Panes </a:t>
            </a:r>
            <a:r>
              <a:rPr lang="en-US" dirty="0">
                <a:latin typeface="Poppins" panose="00000500000000000000" pitchFamily="2" charset="0"/>
                <a:cs typeface="Poppins" panose="00000500000000000000" pitchFamily="2" charset="0"/>
              </a:rPr>
              <a:t>− The filter pane can either be visible or hidden by using the filter option. Bookmarks can be added or viewed to capture the data.</a:t>
            </a:r>
            <a:endParaRPr lang="en-US" dirty="0">
              <a:solidFill>
                <a:srgbClr val="05668D"/>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4686243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63833E-08F5-ED05-37C9-864A43936201}"/>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4E1BE9D6-0823-B5EA-7D77-0D15EC05E11D}"/>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7CE3A39-BE36-91A7-8698-F9D9BFB75305}"/>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01079E9-60AD-1FA0-93BD-7C010446266D}"/>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1: Getting Started with Visualization in Power BI</a:t>
            </a:r>
          </a:p>
        </p:txBody>
      </p:sp>
      <p:sp>
        <p:nvSpPr>
          <p:cNvPr id="2" name="Slide Number Placeholder 1">
            <a:extLst>
              <a:ext uri="{FF2B5EF4-FFF2-40B4-BE49-F238E27FC236}">
                <a16:creationId xmlns:a16="http://schemas.microsoft.com/office/drawing/2014/main" id="{D41799EA-FBE9-7274-395E-0F22E92A2363}"/>
              </a:ext>
            </a:extLst>
          </p:cNvPr>
          <p:cNvSpPr>
            <a:spLocks noGrp="1"/>
          </p:cNvSpPr>
          <p:nvPr>
            <p:ph type="sldNum" sz="quarter" idx="12"/>
          </p:nvPr>
        </p:nvSpPr>
        <p:spPr/>
        <p:txBody>
          <a:bodyPr/>
          <a:lstStyle/>
          <a:p>
            <a:fld id="{65E208CD-2C40-4697-8091-AB3A287F18B9}" type="slidenum">
              <a:rPr lang="en-US" smtClean="0"/>
              <a:t>18</a:t>
            </a:fld>
            <a:endParaRPr lang="en-US"/>
          </a:p>
        </p:txBody>
      </p:sp>
      <p:pic>
        <p:nvPicPr>
          <p:cNvPr id="4" name="Picture 3">
            <a:extLst>
              <a:ext uri="{FF2B5EF4-FFF2-40B4-BE49-F238E27FC236}">
                <a16:creationId xmlns:a16="http://schemas.microsoft.com/office/drawing/2014/main" id="{AF060815-49FA-36F7-97E5-82F7EE5016F7}"/>
              </a:ext>
            </a:extLst>
          </p:cNvPr>
          <p:cNvPicPr>
            <a:picLocks noChangeAspect="1"/>
          </p:cNvPicPr>
          <p:nvPr/>
        </p:nvPicPr>
        <p:blipFill>
          <a:blip r:embed="rId2"/>
          <a:stretch>
            <a:fillRect/>
          </a:stretch>
        </p:blipFill>
        <p:spPr>
          <a:xfrm>
            <a:off x="604911" y="720790"/>
            <a:ext cx="10883550" cy="5367776"/>
          </a:xfrm>
          <a:prstGeom prst="rect">
            <a:avLst/>
          </a:prstGeom>
        </p:spPr>
      </p:pic>
    </p:spTree>
    <p:extLst>
      <p:ext uri="{BB962C8B-B14F-4D97-AF65-F5344CB8AC3E}">
        <p14:creationId xmlns:p14="http://schemas.microsoft.com/office/powerpoint/2010/main" val="32003731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A1708A-120C-8DBD-4D59-3D2D82B6850B}"/>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89CDC4FC-6AF6-F3E7-FA63-E807AC51E6B4}"/>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CC0116D-B4DB-1A91-9DA0-A0C569FF4497}"/>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D4E9F98-5ED3-A152-BAE5-CB5E7916704D}"/>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1: Getting Started with Visualization in Power BI</a:t>
            </a:r>
          </a:p>
        </p:txBody>
      </p:sp>
      <p:sp>
        <p:nvSpPr>
          <p:cNvPr id="2" name="Slide Number Placeholder 1">
            <a:extLst>
              <a:ext uri="{FF2B5EF4-FFF2-40B4-BE49-F238E27FC236}">
                <a16:creationId xmlns:a16="http://schemas.microsoft.com/office/drawing/2014/main" id="{60254562-D527-C393-F14B-4825F3D8AF9B}"/>
              </a:ext>
            </a:extLst>
          </p:cNvPr>
          <p:cNvSpPr>
            <a:spLocks noGrp="1"/>
          </p:cNvSpPr>
          <p:nvPr>
            <p:ph type="sldNum" sz="quarter" idx="12"/>
          </p:nvPr>
        </p:nvSpPr>
        <p:spPr/>
        <p:txBody>
          <a:bodyPr/>
          <a:lstStyle/>
          <a:p>
            <a:fld id="{65E208CD-2C40-4697-8091-AB3A287F18B9}" type="slidenum">
              <a:rPr lang="en-US" smtClean="0"/>
              <a:t>19</a:t>
            </a:fld>
            <a:endParaRPr lang="en-US"/>
          </a:p>
        </p:txBody>
      </p:sp>
      <p:sp>
        <p:nvSpPr>
          <p:cNvPr id="10" name="TextBox 9">
            <a:extLst>
              <a:ext uri="{FF2B5EF4-FFF2-40B4-BE49-F238E27FC236}">
                <a16:creationId xmlns:a16="http://schemas.microsoft.com/office/drawing/2014/main" id="{26A5CB48-C24C-6608-CC4D-63513F817653}"/>
              </a:ext>
            </a:extLst>
          </p:cNvPr>
          <p:cNvSpPr txBox="1"/>
          <p:nvPr/>
        </p:nvSpPr>
        <p:spPr>
          <a:xfrm>
            <a:off x="691995" y="574408"/>
            <a:ext cx="10883768" cy="5039072"/>
          </a:xfrm>
          <a:prstGeom prst="rect">
            <a:avLst/>
          </a:prstGeom>
          <a:noFill/>
        </p:spPr>
        <p:txBody>
          <a:bodyPr wrap="square" rtlCol="0">
            <a:spAutoFit/>
          </a:bodyPr>
          <a:lstStyle/>
          <a:p>
            <a:pPr>
              <a:lnSpc>
                <a:spcPct val="150000"/>
              </a:lnSpc>
            </a:pPr>
            <a:r>
              <a:rPr lang="en-US" b="1" dirty="0">
                <a:solidFill>
                  <a:srgbClr val="05668D"/>
                </a:solidFill>
                <a:latin typeface="Poppins" panose="00000500000000000000" pitchFamily="2" charset="0"/>
                <a:cs typeface="Poppins" panose="00000500000000000000" pitchFamily="2" charset="0"/>
              </a:rPr>
              <a:t>Help Tab</a:t>
            </a:r>
          </a:p>
          <a:p>
            <a:pPr>
              <a:lnSpc>
                <a:spcPct val="150000"/>
              </a:lnSpc>
            </a:pPr>
            <a:r>
              <a:rPr lang="en-US" dirty="0">
                <a:latin typeface="Poppins" panose="00000500000000000000" pitchFamily="2" charset="0"/>
                <a:cs typeface="Poppins" panose="00000500000000000000" pitchFamily="2" charset="0"/>
              </a:rPr>
              <a:t>Each tab has a different group, and the following are the groups in the Help tab −</a:t>
            </a:r>
          </a:p>
          <a:p>
            <a:pPr>
              <a:lnSpc>
                <a:spcPct val="150000"/>
              </a:lnSpc>
            </a:pPr>
            <a:endParaRPr lang="en-US" dirty="0">
              <a:latin typeface="Poppins" panose="00000500000000000000" pitchFamily="2" charset="0"/>
              <a:cs typeface="Poppins" panose="00000500000000000000" pitchFamily="2" charset="0"/>
            </a:endParaRPr>
          </a:p>
          <a:p>
            <a:pPr>
              <a:lnSpc>
                <a:spcPct val="150000"/>
              </a:lnSpc>
            </a:pPr>
            <a:r>
              <a:rPr lang="en-US" b="1" dirty="0">
                <a:latin typeface="Poppins" panose="00000500000000000000" pitchFamily="2" charset="0"/>
                <a:cs typeface="Poppins" panose="00000500000000000000" pitchFamily="2" charset="0"/>
              </a:rPr>
              <a:t>Info</a:t>
            </a:r>
            <a:r>
              <a:rPr lang="en-US" dirty="0">
                <a:latin typeface="Poppins" panose="00000500000000000000" pitchFamily="2" charset="0"/>
                <a:cs typeface="Poppins" panose="00000500000000000000" pitchFamily="2" charset="0"/>
              </a:rPr>
              <a:t> − This group assists users in knowing the version of downloaded Power BI tools and acquiring the session information while submitting a ticket.</a:t>
            </a:r>
          </a:p>
          <a:p>
            <a:pPr>
              <a:lnSpc>
                <a:spcPct val="150000"/>
              </a:lnSpc>
            </a:pPr>
            <a:r>
              <a:rPr lang="en-US" b="1" dirty="0">
                <a:latin typeface="Poppins" panose="00000500000000000000" pitchFamily="2" charset="0"/>
                <a:cs typeface="Poppins" panose="00000500000000000000" pitchFamily="2" charset="0"/>
              </a:rPr>
              <a:t>Help </a:t>
            </a:r>
            <a:r>
              <a:rPr lang="en-US" dirty="0">
                <a:latin typeface="Poppins" panose="00000500000000000000" pitchFamily="2" charset="0"/>
                <a:cs typeface="Poppins" panose="00000500000000000000" pitchFamily="2" charset="0"/>
              </a:rPr>
              <a:t>− You may take help from the training videos, support, and documentation to learn more about Power BI.</a:t>
            </a:r>
          </a:p>
          <a:p>
            <a:pPr>
              <a:lnSpc>
                <a:spcPct val="150000"/>
              </a:lnSpc>
            </a:pPr>
            <a:r>
              <a:rPr lang="en-US" b="1" dirty="0">
                <a:latin typeface="Poppins" panose="00000500000000000000" pitchFamily="2" charset="0"/>
                <a:cs typeface="Poppins" panose="00000500000000000000" pitchFamily="2" charset="0"/>
              </a:rPr>
              <a:t>Community</a:t>
            </a:r>
            <a:r>
              <a:rPr lang="en-US" dirty="0">
                <a:latin typeface="Poppins" panose="00000500000000000000" pitchFamily="2" charset="0"/>
                <a:cs typeface="Poppins" panose="00000500000000000000" pitchFamily="2" charset="0"/>
              </a:rPr>
              <a:t> − You may join the Power BI community to collaborate with other experts and read the blog, get to know the recent updates of the tools, and also download the external tools that are compatible with Power BI.</a:t>
            </a:r>
          </a:p>
          <a:p>
            <a:pPr>
              <a:lnSpc>
                <a:spcPct val="150000"/>
              </a:lnSpc>
            </a:pPr>
            <a:r>
              <a:rPr lang="en-US" b="1" dirty="0">
                <a:latin typeface="Poppins" panose="00000500000000000000" pitchFamily="2" charset="0"/>
                <a:cs typeface="Poppins" panose="00000500000000000000" pitchFamily="2" charset="0"/>
              </a:rPr>
              <a:t>Resources</a:t>
            </a:r>
            <a:r>
              <a:rPr lang="en-US" dirty="0">
                <a:latin typeface="Poppins" panose="00000500000000000000" pitchFamily="2" charset="0"/>
                <a:cs typeface="Poppins" panose="00000500000000000000" pitchFamily="2" charset="0"/>
              </a:rPr>
              <a:t> − You may explore examples and workshops provided by the consulting service to enhance your skills.</a:t>
            </a:r>
            <a:endParaRPr lang="en-US" dirty="0">
              <a:solidFill>
                <a:srgbClr val="05668D"/>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0379214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0BEF2F-B61F-4C06-6ADD-816F04C544F6}"/>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49EA0A9-7731-5CF3-0FBA-64AB1D9CEDBD}"/>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81959" y="94593"/>
            <a:ext cx="827164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Course Overview &amp; Expectations</a:t>
            </a:r>
          </a:p>
        </p:txBody>
      </p:sp>
      <p:sp>
        <p:nvSpPr>
          <p:cNvPr id="9" name="TextBox 8"/>
          <p:cNvSpPr txBox="1"/>
          <p:nvPr/>
        </p:nvSpPr>
        <p:spPr>
          <a:xfrm>
            <a:off x="900557" y="778648"/>
            <a:ext cx="9837683" cy="4832092"/>
          </a:xfrm>
          <a:prstGeom prst="rect">
            <a:avLst/>
          </a:prstGeom>
          <a:noFill/>
        </p:spPr>
        <p:txBody>
          <a:bodyPr wrap="square" rtlCol="0">
            <a:spAutoFit/>
          </a:bodyPr>
          <a:lstStyle/>
          <a:p>
            <a:pPr>
              <a:buNone/>
            </a:pPr>
            <a:r>
              <a:rPr lang="en-US" sz="1600" dirty="0">
                <a:latin typeface="Poppins" panose="00000500000000000000" pitchFamily="2" charset="0"/>
                <a:cs typeface="Poppins" panose="00000500000000000000" pitchFamily="2" charset="0"/>
              </a:rPr>
              <a:t>Welcome to the beginner's course on </a:t>
            </a:r>
            <a:r>
              <a:rPr lang="en-US" sz="1600" b="1" dirty="0">
                <a:latin typeface="Poppins" panose="00000500000000000000" pitchFamily="2" charset="0"/>
                <a:cs typeface="Poppins" panose="00000500000000000000" pitchFamily="2" charset="0"/>
              </a:rPr>
              <a:t>Power BI for Data Analytics</a:t>
            </a:r>
            <a:r>
              <a:rPr lang="en-US" sz="1600" dirty="0">
                <a:latin typeface="Poppins" panose="00000500000000000000" pitchFamily="2" charset="0"/>
                <a:cs typeface="Poppins" panose="00000500000000000000" pitchFamily="2" charset="0"/>
              </a:rPr>
              <a:t>! This course is designed to help you build a strong foundation in data visualization and reporting using </a:t>
            </a:r>
            <a:r>
              <a:rPr lang="en-US" sz="1600" b="1" dirty="0">
                <a:latin typeface="Poppins" panose="00000500000000000000" pitchFamily="2" charset="0"/>
                <a:cs typeface="Poppins" panose="00000500000000000000" pitchFamily="2" charset="0"/>
              </a:rPr>
              <a:t>Microsoft Power BI</a:t>
            </a:r>
            <a:r>
              <a:rPr lang="en-US" sz="1600" dirty="0">
                <a:latin typeface="Poppins" panose="00000500000000000000" pitchFamily="2" charset="0"/>
                <a:cs typeface="Poppins" panose="00000500000000000000" pitchFamily="2" charset="0"/>
              </a:rPr>
              <a:t> — one of the leading tools in the business intelligence space.</a:t>
            </a:r>
          </a:p>
          <a:p>
            <a:pPr>
              <a:buNone/>
            </a:pPr>
            <a:r>
              <a:rPr lang="en-US" sz="1600" b="1" dirty="0">
                <a:latin typeface="Poppins" panose="00000500000000000000" pitchFamily="2" charset="0"/>
                <a:cs typeface="Poppins" panose="00000500000000000000" pitchFamily="2" charset="0"/>
              </a:rPr>
              <a:t>🧭 What You’ll Learn:</a:t>
            </a:r>
          </a:p>
          <a:p>
            <a:pPr>
              <a:buFont typeface="+mj-lt"/>
              <a:buAutoNum type="arabicPeriod"/>
            </a:pPr>
            <a:r>
              <a:rPr lang="en-US" sz="1600" b="1" dirty="0">
                <a:solidFill>
                  <a:srgbClr val="FFA300"/>
                </a:solidFill>
                <a:latin typeface="Poppins" panose="00000500000000000000" pitchFamily="2" charset="0"/>
                <a:cs typeface="Poppins" panose="00000500000000000000" pitchFamily="2" charset="0"/>
              </a:rPr>
              <a:t>Introduction to Data Visualization</a:t>
            </a:r>
            <a:endParaRPr lang="en-US" sz="1600" dirty="0">
              <a:solidFill>
                <a:srgbClr val="FFA300"/>
              </a:solidFill>
              <a:latin typeface="Poppins" panose="00000500000000000000" pitchFamily="2" charset="0"/>
              <a:cs typeface="Poppins" panose="00000500000000000000" pitchFamily="2" charset="0"/>
            </a:endParaRPr>
          </a:p>
          <a:p>
            <a:pPr marL="742950" lvl="1" indent="-285750">
              <a:buFont typeface="+mj-lt"/>
              <a:buAutoNum type="arabicPeriod"/>
            </a:pPr>
            <a:r>
              <a:rPr lang="en-US" sz="1600" dirty="0">
                <a:latin typeface="Poppins" panose="00000500000000000000" pitchFamily="2" charset="0"/>
                <a:cs typeface="Poppins" panose="00000500000000000000" pitchFamily="2" charset="0"/>
              </a:rPr>
              <a:t>The importance of visualizing data</a:t>
            </a:r>
          </a:p>
          <a:p>
            <a:pPr marL="742950" lvl="1" indent="-285750">
              <a:buFont typeface="+mj-lt"/>
              <a:buAutoNum type="arabicPeriod"/>
            </a:pPr>
            <a:r>
              <a:rPr lang="en-US" sz="1600" dirty="0">
                <a:latin typeface="Poppins" panose="00000500000000000000" pitchFamily="2" charset="0"/>
                <a:cs typeface="Poppins" panose="00000500000000000000" pitchFamily="2" charset="0"/>
              </a:rPr>
              <a:t>Best practices and design principles</a:t>
            </a:r>
          </a:p>
          <a:p>
            <a:pPr>
              <a:buFont typeface="+mj-lt"/>
              <a:buAutoNum type="arabicPeriod"/>
            </a:pPr>
            <a:r>
              <a:rPr lang="en-US" sz="1600" b="1" dirty="0">
                <a:solidFill>
                  <a:srgbClr val="FFA300"/>
                </a:solidFill>
                <a:latin typeface="Poppins" panose="00000500000000000000" pitchFamily="2" charset="0"/>
                <a:cs typeface="Poppins" panose="00000500000000000000" pitchFamily="2" charset="0"/>
              </a:rPr>
              <a:t>Getting Started with Power BI</a:t>
            </a:r>
            <a:endParaRPr lang="en-US" sz="1600" dirty="0">
              <a:solidFill>
                <a:srgbClr val="FFA300"/>
              </a:solidFill>
              <a:latin typeface="Poppins" panose="00000500000000000000" pitchFamily="2" charset="0"/>
              <a:cs typeface="Poppins" panose="00000500000000000000" pitchFamily="2" charset="0"/>
            </a:endParaRPr>
          </a:p>
          <a:p>
            <a:pPr marL="742950" lvl="1" indent="-285750">
              <a:buFont typeface="+mj-lt"/>
              <a:buAutoNum type="arabicPeriod"/>
            </a:pPr>
            <a:r>
              <a:rPr lang="en-US" sz="1600" dirty="0">
                <a:latin typeface="Poppins" panose="00000500000000000000" pitchFamily="2" charset="0"/>
                <a:cs typeface="Poppins" panose="00000500000000000000" pitchFamily="2" charset="0"/>
              </a:rPr>
              <a:t>How to install and navigate Power BI Desktop</a:t>
            </a:r>
          </a:p>
          <a:p>
            <a:pPr marL="742950" lvl="1" indent="-285750">
              <a:buFont typeface="+mj-lt"/>
              <a:buAutoNum type="arabicPeriod"/>
            </a:pPr>
            <a:r>
              <a:rPr lang="en-US" sz="1600" dirty="0">
                <a:latin typeface="Poppins" panose="00000500000000000000" pitchFamily="2" charset="0"/>
                <a:cs typeface="Poppins" panose="00000500000000000000" pitchFamily="2" charset="0"/>
              </a:rPr>
              <a:t>Overview of its key features and components</a:t>
            </a:r>
          </a:p>
          <a:p>
            <a:pPr>
              <a:buFont typeface="+mj-lt"/>
              <a:buAutoNum type="arabicPeriod"/>
            </a:pPr>
            <a:r>
              <a:rPr lang="en-US" sz="1600" b="1" dirty="0">
                <a:solidFill>
                  <a:srgbClr val="FFA300"/>
                </a:solidFill>
                <a:latin typeface="Poppins" panose="00000500000000000000" pitchFamily="2" charset="0"/>
                <a:cs typeface="Poppins" panose="00000500000000000000" pitchFamily="2" charset="0"/>
              </a:rPr>
              <a:t>Connecting to Data Sources &amp; Cleaning Data</a:t>
            </a:r>
            <a:endParaRPr lang="en-US" sz="1600" dirty="0">
              <a:solidFill>
                <a:srgbClr val="FFA300"/>
              </a:solidFill>
              <a:latin typeface="Poppins" panose="00000500000000000000" pitchFamily="2" charset="0"/>
              <a:cs typeface="Poppins" panose="00000500000000000000" pitchFamily="2" charset="0"/>
            </a:endParaRPr>
          </a:p>
          <a:p>
            <a:pPr marL="742950" lvl="1" indent="-285750">
              <a:buFont typeface="+mj-lt"/>
              <a:buAutoNum type="arabicPeriod"/>
            </a:pPr>
            <a:r>
              <a:rPr lang="en-US" sz="1600" dirty="0">
                <a:latin typeface="Poppins" panose="00000500000000000000" pitchFamily="2" charset="0"/>
                <a:cs typeface="Poppins" panose="00000500000000000000" pitchFamily="2" charset="0"/>
              </a:rPr>
              <a:t>Importing Excel, CSV, SQL, and web data</a:t>
            </a:r>
          </a:p>
          <a:p>
            <a:pPr marL="742950" lvl="1" indent="-285750">
              <a:buFont typeface="+mj-lt"/>
              <a:buAutoNum type="arabicPeriod"/>
            </a:pPr>
            <a:r>
              <a:rPr lang="en-US" sz="1600" dirty="0">
                <a:latin typeface="Poppins" panose="00000500000000000000" pitchFamily="2" charset="0"/>
                <a:cs typeface="Poppins" panose="00000500000000000000" pitchFamily="2" charset="0"/>
              </a:rPr>
              <a:t>Using Power Query to clean and prepare data</a:t>
            </a:r>
          </a:p>
          <a:p>
            <a:pPr>
              <a:buFont typeface="+mj-lt"/>
              <a:buAutoNum type="arabicPeriod"/>
            </a:pPr>
            <a:r>
              <a:rPr lang="en-US" sz="1600" b="1" dirty="0">
                <a:solidFill>
                  <a:srgbClr val="FFA300"/>
                </a:solidFill>
                <a:latin typeface="Poppins" panose="00000500000000000000" pitchFamily="2" charset="0"/>
                <a:cs typeface="Poppins" panose="00000500000000000000" pitchFamily="2" charset="0"/>
              </a:rPr>
              <a:t>Creating Interactive Dashboards</a:t>
            </a:r>
            <a:endParaRPr lang="en-US" sz="1600" dirty="0">
              <a:solidFill>
                <a:srgbClr val="FFA300"/>
              </a:solidFill>
              <a:latin typeface="Poppins" panose="00000500000000000000" pitchFamily="2" charset="0"/>
              <a:cs typeface="Poppins" panose="00000500000000000000" pitchFamily="2" charset="0"/>
            </a:endParaRPr>
          </a:p>
          <a:p>
            <a:pPr marL="742950" lvl="1" indent="-285750">
              <a:buFont typeface="+mj-lt"/>
              <a:buAutoNum type="arabicPeriod"/>
            </a:pPr>
            <a:r>
              <a:rPr lang="en-US" sz="1600" dirty="0">
                <a:latin typeface="Poppins" panose="00000500000000000000" pitchFamily="2" charset="0"/>
                <a:cs typeface="Poppins" panose="00000500000000000000" pitchFamily="2" charset="0"/>
              </a:rPr>
              <a:t>Designing reports using visuals</a:t>
            </a:r>
          </a:p>
          <a:p>
            <a:pPr marL="742950" lvl="1" indent="-285750">
              <a:buFont typeface="+mj-lt"/>
              <a:buAutoNum type="arabicPeriod"/>
            </a:pPr>
            <a:r>
              <a:rPr lang="en-US" sz="1600" dirty="0">
                <a:latin typeface="Poppins" panose="00000500000000000000" pitchFamily="2" charset="0"/>
                <a:cs typeface="Poppins" panose="00000500000000000000" pitchFamily="2" charset="0"/>
              </a:rPr>
              <a:t>Adding slicers, filters, and tooltips</a:t>
            </a:r>
          </a:p>
          <a:p>
            <a:pPr>
              <a:buFont typeface="+mj-lt"/>
              <a:buAutoNum type="arabicPeriod"/>
            </a:pPr>
            <a:r>
              <a:rPr lang="en-US" sz="1600" b="1" dirty="0">
                <a:solidFill>
                  <a:srgbClr val="FFA300"/>
                </a:solidFill>
                <a:latin typeface="Poppins" panose="00000500000000000000" pitchFamily="2" charset="0"/>
                <a:cs typeface="Poppins" panose="00000500000000000000" pitchFamily="2" charset="0"/>
              </a:rPr>
              <a:t>Publishing &amp; Sharing Reports</a:t>
            </a:r>
            <a:endParaRPr lang="en-US" sz="1600" dirty="0">
              <a:solidFill>
                <a:srgbClr val="FFA300"/>
              </a:solidFill>
              <a:latin typeface="Poppins" panose="00000500000000000000" pitchFamily="2" charset="0"/>
              <a:cs typeface="Poppins" panose="00000500000000000000" pitchFamily="2" charset="0"/>
            </a:endParaRPr>
          </a:p>
          <a:p>
            <a:pPr marL="742950" lvl="1" indent="-285750">
              <a:buFont typeface="+mj-lt"/>
              <a:buAutoNum type="arabicPeriod"/>
            </a:pPr>
            <a:r>
              <a:rPr lang="en-US" sz="1600" dirty="0">
                <a:latin typeface="Poppins" panose="00000500000000000000" pitchFamily="2" charset="0"/>
                <a:cs typeface="Poppins" panose="00000500000000000000" pitchFamily="2" charset="0"/>
              </a:rPr>
              <a:t>Uploading to Power BI Service</a:t>
            </a:r>
          </a:p>
          <a:p>
            <a:pPr marL="742950" lvl="1" indent="-285750">
              <a:buFont typeface="+mj-lt"/>
              <a:buAutoNum type="arabicPeriod"/>
            </a:pPr>
            <a:r>
              <a:rPr lang="en-US" sz="1600" dirty="0">
                <a:latin typeface="Poppins" panose="00000500000000000000" pitchFamily="2" charset="0"/>
                <a:cs typeface="Poppins" panose="00000500000000000000" pitchFamily="2" charset="0"/>
              </a:rPr>
              <a:t>Sharing dashboards with teams and stakeholders</a:t>
            </a:r>
          </a:p>
        </p:txBody>
      </p:sp>
      <p:sp>
        <p:nvSpPr>
          <p:cNvPr id="2" name="Slide Number Placeholder 1"/>
          <p:cNvSpPr>
            <a:spLocks noGrp="1"/>
          </p:cNvSpPr>
          <p:nvPr>
            <p:ph type="sldNum" sz="quarter" idx="12"/>
          </p:nvPr>
        </p:nvSpPr>
        <p:spPr/>
        <p:txBody>
          <a:bodyPr/>
          <a:lstStyle/>
          <a:p>
            <a:fld id="{65E208CD-2C40-4697-8091-AB3A287F18B9}" type="slidenum">
              <a:rPr lang="en-US" smtClean="0"/>
              <a:t>2</a:t>
            </a:fld>
            <a:endParaRPr lang="en-US"/>
          </a:p>
        </p:txBody>
      </p:sp>
    </p:spTree>
    <p:extLst>
      <p:ext uri="{BB962C8B-B14F-4D97-AF65-F5344CB8AC3E}">
        <p14:creationId xmlns:p14="http://schemas.microsoft.com/office/powerpoint/2010/main" val="2225374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B3BEA9-6DDA-0B4F-9BB0-7F0553A5099B}"/>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8E916B21-E0EE-1C30-CBD0-0ADFCD976BDA}"/>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09E8793-E946-BDF7-81D3-D4FD3FB49211}"/>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C9CBA2F-14F9-BAF8-E346-715B4F95FAC0}"/>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1: Getting Started with Visualization in Power BI</a:t>
            </a:r>
          </a:p>
        </p:txBody>
      </p:sp>
      <p:sp>
        <p:nvSpPr>
          <p:cNvPr id="2" name="Slide Number Placeholder 1">
            <a:extLst>
              <a:ext uri="{FF2B5EF4-FFF2-40B4-BE49-F238E27FC236}">
                <a16:creationId xmlns:a16="http://schemas.microsoft.com/office/drawing/2014/main" id="{12F108BB-A0AB-6180-755D-5B96A73015A3}"/>
              </a:ext>
            </a:extLst>
          </p:cNvPr>
          <p:cNvSpPr>
            <a:spLocks noGrp="1"/>
          </p:cNvSpPr>
          <p:nvPr>
            <p:ph type="sldNum" sz="quarter" idx="12"/>
          </p:nvPr>
        </p:nvSpPr>
        <p:spPr/>
        <p:txBody>
          <a:bodyPr/>
          <a:lstStyle/>
          <a:p>
            <a:fld id="{65E208CD-2C40-4697-8091-AB3A287F18B9}" type="slidenum">
              <a:rPr lang="en-US" smtClean="0"/>
              <a:t>20</a:t>
            </a:fld>
            <a:endParaRPr lang="en-US"/>
          </a:p>
        </p:txBody>
      </p:sp>
      <p:pic>
        <p:nvPicPr>
          <p:cNvPr id="4" name="Picture 3">
            <a:extLst>
              <a:ext uri="{FF2B5EF4-FFF2-40B4-BE49-F238E27FC236}">
                <a16:creationId xmlns:a16="http://schemas.microsoft.com/office/drawing/2014/main" id="{3F81CEB8-0A14-3E3E-389E-4DE1F9C5F07F}"/>
              </a:ext>
            </a:extLst>
          </p:cNvPr>
          <p:cNvPicPr>
            <a:picLocks noChangeAspect="1"/>
          </p:cNvPicPr>
          <p:nvPr/>
        </p:nvPicPr>
        <p:blipFill>
          <a:blip r:embed="rId2"/>
          <a:stretch>
            <a:fillRect/>
          </a:stretch>
        </p:blipFill>
        <p:spPr>
          <a:xfrm>
            <a:off x="691376" y="756291"/>
            <a:ext cx="10895420" cy="5388032"/>
          </a:xfrm>
          <a:prstGeom prst="rect">
            <a:avLst/>
          </a:prstGeom>
        </p:spPr>
      </p:pic>
    </p:spTree>
    <p:extLst>
      <p:ext uri="{BB962C8B-B14F-4D97-AF65-F5344CB8AC3E}">
        <p14:creationId xmlns:p14="http://schemas.microsoft.com/office/powerpoint/2010/main" val="15960043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BD9B72-9BA4-8981-B3C7-4A23C569B1A4}"/>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65EE3FEE-B26C-9ED5-4E41-2561220CFAFF}"/>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F931D8B-A703-E2DD-2124-0E979002DAF6}"/>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964A175-6E46-0ACA-BF35-82DFD2315B5D}"/>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1: Getting Started with Visualization in Power BI</a:t>
            </a:r>
          </a:p>
        </p:txBody>
      </p:sp>
      <p:sp>
        <p:nvSpPr>
          <p:cNvPr id="2" name="Slide Number Placeholder 1">
            <a:extLst>
              <a:ext uri="{FF2B5EF4-FFF2-40B4-BE49-F238E27FC236}">
                <a16:creationId xmlns:a16="http://schemas.microsoft.com/office/drawing/2014/main" id="{3FD7D609-4477-A3FF-751C-CAC06D0AE019}"/>
              </a:ext>
            </a:extLst>
          </p:cNvPr>
          <p:cNvSpPr>
            <a:spLocks noGrp="1"/>
          </p:cNvSpPr>
          <p:nvPr>
            <p:ph type="sldNum" sz="quarter" idx="12"/>
          </p:nvPr>
        </p:nvSpPr>
        <p:spPr/>
        <p:txBody>
          <a:bodyPr/>
          <a:lstStyle/>
          <a:p>
            <a:fld id="{65E208CD-2C40-4697-8091-AB3A287F18B9}" type="slidenum">
              <a:rPr lang="en-US" smtClean="0"/>
              <a:t>21</a:t>
            </a:fld>
            <a:endParaRPr lang="en-US"/>
          </a:p>
        </p:txBody>
      </p:sp>
      <p:sp>
        <p:nvSpPr>
          <p:cNvPr id="10" name="TextBox 9">
            <a:extLst>
              <a:ext uri="{FF2B5EF4-FFF2-40B4-BE49-F238E27FC236}">
                <a16:creationId xmlns:a16="http://schemas.microsoft.com/office/drawing/2014/main" id="{5306A73F-AEC8-C123-0AFF-A3C9F8C9B51D}"/>
              </a:ext>
            </a:extLst>
          </p:cNvPr>
          <p:cNvSpPr txBox="1"/>
          <p:nvPr/>
        </p:nvSpPr>
        <p:spPr>
          <a:xfrm>
            <a:off x="691995" y="574408"/>
            <a:ext cx="10883768" cy="6012928"/>
          </a:xfrm>
          <a:prstGeom prst="rect">
            <a:avLst/>
          </a:prstGeom>
          <a:noFill/>
        </p:spPr>
        <p:txBody>
          <a:bodyPr wrap="square" rtlCol="0">
            <a:spAutoFit/>
          </a:bodyPr>
          <a:lstStyle/>
          <a:p>
            <a:pPr>
              <a:lnSpc>
                <a:spcPct val="150000"/>
              </a:lnSpc>
            </a:pPr>
            <a:r>
              <a:rPr lang="en-US" b="1" dirty="0">
                <a:solidFill>
                  <a:srgbClr val="05668D"/>
                </a:solidFill>
                <a:latin typeface="Poppins" panose="00000500000000000000" pitchFamily="2" charset="0"/>
                <a:cs typeface="Poppins" panose="00000500000000000000" pitchFamily="2" charset="0"/>
              </a:rPr>
              <a:t>Power BI - Supported Data Sources</a:t>
            </a:r>
          </a:p>
          <a:p>
            <a:pPr>
              <a:lnSpc>
                <a:spcPct val="150000"/>
              </a:lnSpc>
            </a:pPr>
            <a:r>
              <a:rPr lang="en-US" sz="1600" dirty="0">
                <a:latin typeface="Poppins" panose="00000500000000000000" pitchFamily="2" charset="0"/>
                <a:cs typeface="Poppins" panose="00000500000000000000" pitchFamily="2" charset="0"/>
              </a:rPr>
              <a:t>Power BI supports a large range of data sources. You can click Get data and it shows you all the available data connections. It allows you to connect to different flat files, SQL databases, and Azure cloud or even web platforms such as Facebook, Google Analytics, and Salesforce objects. It also includes an ODBC connection to connect to other ODBC data sources, which are not listed.</a:t>
            </a:r>
          </a:p>
          <a:p>
            <a:pPr>
              <a:lnSpc>
                <a:spcPct val="150000"/>
              </a:lnSpc>
            </a:pPr>
            <a:endParaRPr lang="en-US" sz="1600" dirty="0">
              <a:latin typeface="Poppins" panose="00000500000000000000" pitchFamily="2" charset="0"/>
              <a:cs typeface="Poppins" panose="00000500000000000000" pitchFamily="2" charset="0"/>
            </a:endParaRPr>
          </a:p>
          <a:p>
            <a:pPr>
              <a:lnSpc>
                <a:spcPct val="150000"/>
              </a:lnSpc>
            </a:pPr>
            <a:r>
              <a:rPr lang="en-US" sz="1600" dirty="0">
                <a:latin typeface="Poppins" panose="00000500000000000000" pitchFamily="2" charset="0"/>
                <a:cs typeface="Poppins" panose="00000500000000000000" pitchFamily="2" charset="0"/>
              </a:rPr>
              <a:t>The reports developed in this tool require authenticated datasets which ensures the visualizations of the report. Invalid datasets can't load into the Power BI tool. When you are publishing the report to the Power BI service, datasets will also be broadcasted.</a:t>
            </a:r>
          </a:p>
          <a:p>
            <a:pPr>
              <a:lnSpc>
                <a:spcPct val="150000"/>
              </a:lnSpc>
            </a:pPr>
            <a:endParaRPr lang="en-US" sz="1600" dirty="0">
              <a:latin typeface="Poppins" panose="00000500000000000000" pitchFamily="2" charset="0"/>
              <a:cs typeface="Poppins" panose="00000500000000000000" pitchFamily="2" charset="0"/>
            </a:endParaRPr>
          </a:p>
          <a:p>
            <a:pPr>
              <a:lnSpc>
                <a:spcPct val="150000"/>
              </a:lnSpc>
            </a:pPr>
            <a:r>
              <a:rPr lang="en-US" sz="1600" dirty="0">
                <a:latin typeface="Poppins" panose="00000500000000000000" pitchFamily="2" charset="0"/>
                <a:cs typeface="Poppins" panose="00000500000000000000" pitchFamily="2" charset="0"/>
              </a:rPr>
              <a:t>Following are the available data sources in Power BI −</a:t>
            </a:r>
          </a:p>
          <a:p>
            <a:pPr marL="285750" indent="-285750">
              <a:lnSpc>
                <a:spcPct val="150000"/>
              </a:lnSpc>
              <a:buFont typeface="Wingdings" panose="05000000000000000000" pitchFamily="2" charset="2"/>
              <a:buChar char="v"/>
            </a:pPr>
            <a:r>
              <a:rPr lang="en-US" sz="1600" dirty="0">
                <a:latin typeface="Poppins" panose="00000500000000000000" pitchFamily="2" charset="0"/>
                <a:cs typeface="Poppins" panose="00000500000000000000" pitchFamily="2" charset="0"/>
              </a:rPr>
              <a:t>Flat Files</a:t>
            </a:r>
          </a:p>
          <a:p>
            <a:pPr marL="285750" indent="-285750">
              <a:lnSpc>
                <a:spcPct val="150000"/>
              </a:lnSpc>
              <a:buFont typeface="Wingdings" panose="05000000000000000000" pitchFamily="2" charset="2"/>
              <a:buChar char="v"/>
            </a:pPr>
            <a:r>
              <a:rPr lang="en-US" sz="1600" dirty="0">
                <a:latin typeface="Poppins" panose="00000500000000000000" pitchFamily="2" charset="0"/>
                <a:cs typeface="Poppins" panose="00000500000000000000" pitchFamily="2" charset="0"/>
              </a:rPr>
              <a:t>SQL Database</a:t>
            </a:r>
          </a:p>
          <a:p>
            <a:pPr marL="285750" indent="-285750">
              <a:lnSpc>
                <a:spcPct val="150000"/>
              </a:lnSpc>
              <a:buFont typeface="Wingdings" panose="05000000000000000000" pitchFamily="2" charset="2"/>
              <a:buChar char="v"/>
            </a:pPr>
            <a:r>
              <a:rPr lang="en-US" sz="1600" dirty="0">
                <a:latin typeface="Poppins" panose="00000500000000000000" pitchFamily="2" charset="0"/>
                <a:cs typeface="Poppins" panose="00000500000000000000" pitchFamily="2" charset="0"/>
              </a:rPr>
              <a:t>Azure Cloud platform</a:t>
            </a:r>
          </a:p>
          <a:p>
            <a:pPr marL="285750" indent="-285750">
              <a:lnSpc>
                <a:spcPct val="150000"/>
              </a:lnSpc>
              <a:buFont typeface="Wingdings" panose="05000000000000000000" pitchFamily="2" charset="2"/>
              <a:buChar char="v"/>
            </a:pPr>
            <a:r>
              <a:rPr lang="en-US" sz="1600" dirty="0">
                <a:latin typeface="Poppins" panose="00000500000000000000" pitchFamily="2" charset="0"/>
                <a:cs typeface="Poppins" panose="00000500000000000000" pitchFamily="2" charset="0"/>
              </a:rPr>
              <a:t>Online Services</a:t>
            </a:r>
          </a:p>
          <a:p>
            <a:pPr marL="285750" indent="-285750">
              <a:lnSpc>
                <a:spcPct val="150000"/>
              </a:lnSpc>
              <a:buFont typeface="Wingdings" panose="05000000000000000000" pitchFamily="2" charset="2"/>
              <a:buChar char="v"/>
            </a:pPr>
            <a:r>
              <a:rPr lang="en-US" sz="1600" dirty="0">
                <a:latin typeface="Poppins" panose="00000500000000000000" pitchFamily="2" charset="0"/>
                <a:cs typeface="Poppins" panose="00000500000000000000" pitchFamily="2" charset="0"/>
              </a:rPr>
              <a:t>Other data sources such as Hadoop, Exchange, or Active Directory</a:t>
            </a:r>
          </a:p>
        </p:txBody>
      </p:sp>
    </p:spTree>
    <p:extLst>
      <p:ext uri="{BB962C8B-B14F-4D97-AF65-F5344CB8AC3E}">
        <p14:creationId xmlns:p14="http://schemas.microsoft.com/office/powerpoint/2010/main" val="37692964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21CBFD-8766-A21B-6F8B-491022337F57}"/>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91E3F0EF-F365-8240-C2D2-41C6CF3E34A8}"/>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C8C25AE-13B0-6097-F650-CB47E57AA416}"/>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861A074-012F-4202-982A-09357A2E0062}"/>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1: Getting Started with Visualization in Power BI</a:t>
            </a:r>
          </a:p>
        </p:txBody>
      </p:sp>
      <p:sp>
        <p:nvSpPr>
          <p:cNvPr id="2" name="Slide Number Placeholder 1">
            <a:extLst>
              <a:ext uri="{FF2B5EF4-FFF2-40B4-BE49-F238E27FC236}">
                <a16:creationId xmlns:a16="http://schemas.microsoft.com/office/drawing/2014/main" id="{F0C3C9FB-507F-70ED-AB4B-A122F96F3D8D}"/>
              </a:ext>
            </a:extLst>
          </p:cNvPr>
          <p:cNvSpPr>
            <a:spLocks noGrp="1"/>
          </p:cNvSpPr>
          <p:nvPr>
            <p:ph type="sldNum" sz="quarter" idx="12"/>
          </p:nvPr>
        </p:nvSpPr>
        <p:spPr/>
        <p:txBody>
          <a:bodyPr/>
          <a:lstStyle/>
          <a:p>
            <a:fld id="{65E208CD-2C40-4697-8091-AB3A287F18B9}" type="slidenum">
              <a:rPr lang="en-US" smtClean="0"/>
              <a:t>22</a:t>
            </a:fld>
            <a:endParaRPr lang="en-US"/>
          </a:p>
        </p:txBody>
      </p:sp>
      <p:pic>
        <p:nvPicPr>
          <p:cNvPr id="4" name="Picture 3">
            <a:extLst>
              <a:ext uri="{FF2B5EF4-FFF2-40B4-BE49-F238E27FC236}">
                <a16:creationId xmlns:a16="http://schemas.microsoft.com/office/drawing/2014/main" id="{1D6D2A4F-143A-2BF1-242E-6BB789FF9E18}"/>
              </a:ext>
            </a:extLst>
          </p:cNvPr>
          <p:cNvPicPr>
            <a:picLocks noChangeAspect="1"/>
          </p:cNvPicPr>
          <p:nvPr/>
        </p:nvPicPr>
        <p:blipFill>
          <a:blip r:embed="rId2"/>
          <a:stretch>
            <a:fillRect/>
          </a:stretch>
        </p:blipFill>
        <p:spPr>
          <a:xfrm>
            <a:off x="838200" y="805083"/>
            <a:ext cx="7324493" cy="4703619"/>
          </a:xfrm>
          <a:prstGeom prst="rect">
            <a:avLst/>
          </a:prstGeom>
        </p:spPr>
      </p:pic>
      <p:sp>
        <p:nvSpPr>
          <p:cNvPr id="8" name="TextBox 7">
            <a:extLst>
              <a:ext uri="{FF2B5EF4-FFF2-40B4-BE49-F238E27FC236}">
                <a16:creationId xmlns:a16="http://schemas.microsoft.com/office/drawing/2014/main" id="{C78948E6-632C-01A1-D379-0342074E1C0C}"/>
              </a:ext>
            </a:extLst>
          </p:cNvPr>
          <p:cNvSpPr txBox="1"/>
          <p:nvPr/>
        </p:nvSpPr>
        <p:spPr>
          <a:xfrm>
            <a:off x="838200" y="5508702"/>
            <a:ext cx="9501992" cy="369332"/>
          </a:xfrm>
          <a:prstGeom prst="rect">
            <a:avLst/>
          </a:prstGeom>
          <a:noFill/>
        </p:spPr>
        <p:txBody>
          <a:bodyPr wrap="square" rtlCol="0">
            <a:spAutoFit/>
          </a:bodyPr>
          <a:lstStyle/>
          <a:p>
            <a:r>
              <a:rPr lang="en-US" dirty="0"/>
              <a:t>For more info: </a:t>
            </a:r>
            <a:r>
              <a:rPr lang="en-US" dirty="0">
                <a:hlinkClick r:id="rId3"/>
              </a:rPr>
              <a:t>https://www.tutorialspoint.com/power_bi/power_bi_supported_data_sources.htm</a:t>
            </a:r>
            <a:endParaRPr lang="en-US" dirty="0"/>
          </a:p>
        </p:txBody>
      </p:sp>
    </p:spTree>
    <p:extLst>
      <p:ext uri="{BB962C8B-B14F-4D97-AF65-F5344CB8AC3E}">
        <p14:creationId xmlns:p14="http://schemas.microsoft.com/office/powerpoint/2010/main" val="35457364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C85408-2C49-F3A4-67BD-A112EA7443B8}"/>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7D940ADE-54DC-8429-1EA6-7D17419685AA}"/>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50D33D-325C-E40B-E8EA-8A63F8BD9740}"/>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CE6D716-BDB4-BA0C-3A65-0FF59446CF33}"/>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2: Power BI: Power Query Editor</a:t>
            </a:r>
          </a:p>
        </p:txBody>
      </p:sp>
      <p:sp>
        <p:nvSpPr>
          <p:cNvPr id="2" name="Slide Number Placeholder 1">
            <a:extLst>
              <a:ext uri="{FF2B5EF4-FFF2-40B4-BE49-F238E27FC236}">
                <a16:creationId xmlns:a16="http://schemas.microsoft.com/office/drawing/2014/main" id="{019B3637-4CD9-0822-CB8F-D24BC6B34076}"/>
              </a:ext>
            </a:extLst>
          </p:cNvPr>
          <p:cNvSpPr>
            <a:spLocks noGrp="1"/>
          </p:cNvSpPr>
          <p:nvPr>
            <p:ph type="sldNum" sz="quarter" idx="12"/>
          </p:nvPr>
        </p:nvSpPr>
        <p:spPr/>
        <p:txBody>
          <a:bodyPr/>
          <a:lstStyle/>
          <a:p>
            <a:fld id="{65E208CD-2C40-4697-8091-AB3A287F18B9}" type="slidenum">
              <a:rPr lang="en-US" smtClean="0"/>
              <a:t>23</a:t>
            </a:fld>
            <a:endParaRPr lang="en-US"/>
          </a:p>
        </p:txBody>
      </p:sp>
      <p:sp>
        <p:nvSpPr>
          <p:cNvPr id="10" name="TextBox 9">
            <a:extLst>
              <a:ext uri="{FF2B5EF4-FFF2-40B4-BE49-F238E27FC236}">
                <a16:creationId xmlns:a16="http://schemas.microsoft.com/office/drawing/2014/main" id="{DF76B854-68A9-8B93-4272-B9DBED55AA23}"/>
              </a:ext>
            </a:extLst>
          </p:cNvPr>
          <p:cNvSpPr txBox="1"/>
          <p:nvPr/>
        </p:nvSpPr>
        <p:spPr>
          <a:xfrm>
            <a:off x="691995" y="574408"/>
            <a:ext cx="10883768" cy="5643596"/>
          </a:xfrm>
          <a:prstGeom prst="rect">
            <a:avLst/>
          </a:prstGeom>
          <a:noFill/>
        </p:spPr>
        <p:txBody>
          <a:bodyPr wrap="square" rtlCol="0">
            <a:spAutoFit/>
          </a:bodyPr>
          <a:lstStyle/>
          <a:p>
            <a:pPr>
              <a:lnSpc>
                <a:spcPct val="150000"/>
              </a:lnSpc>
            </a:pPr>
            <a:r>
              <a:rPr lang="en-US" b="1" dirty="0">
                <a:solidFill>
                  <a:srgbClr val="05668D"/>
                </a:solidFill>
                <a:latin typeface="Poppins" panose="00000500000000000000" pitchFamily="2" charset="0"/>
                <a:cs typeface="Poppins" panose="00000500000000000000" pitchFamily="2" charset="0"/>
              </a:rPr>
              <a:t>Power BI - Supported Data Sources</a:t>
            </a:r>
          </a:p>
          <a:p>
            <a:pPr>
              <a:lnSpc>
                <a:spcPct val="150000"/>
              </a:lnSpc>
            </a:pPr>
            <a:r>
              <a:rPr lang="en-US" sz="1600" dirty="0">
                <a:latin typeface="Poppins" panose="00000500000000000000" pitchFamily="2" charset="0"/>
                <a:cs typeface="Poppins" panose="00000500000000000000" pitchFamily="2" charset="0"/>
              </a:rPr>
              <a:t>Power Query Editor is a special ingredient of Power BI Desktop that is used to profile, refine, and clean the data. You may apply certain constraints to identify errors and rectify them to create a new dataset.</a:t>
            </a:r>
          </a:p>
          <a:p>
            <a:pPr>
              <a:lnSpc>
                <a:spcPct val="150000"/>
              </a:lnSpc>
            </a:pPr>
            <a:endParaRPr lang="en-US" sz="1600" dirty="0">
              <a:latin typeface="Poppins" panose="00000500000000000000" pitchFamily="2" charset="0"/>
              <a:cs typeface="Poppins" panose="00000500000000000000" pitchFamily="2" charset="0"/>
            </a:endParaRPr>
          </a:p>
          <a:p>
            <a:pPr>
              <a:lnSpc>
                <a:spcPct val="150000"/>
              </a:lnSpc>
            </a:pPr>
            <a:r>
              <a:rPr lang="en-US" sz="1600" b="1" dirty="0">
                <a:latin typeface="Poppins" panose="00000500000000000000" pitchFamily="2" charset="0"/>
                <a:cs typeface="Poppins" panose="00000500000000000000" pitchFamily="2" charset="0"/>
              </a:rPr>
              <a:t>Need for a Power Query Editor</a:t>
            </a:r>
          </a:p>
          <a:p>
            <a:pPr>
              <a:lnSpc>
                <a:spcPct val="150000"/>
              </a:lnSpc>
            </a:pPr>
            <a:r>
              <a:rPr lang="en-US" sz="1600" dirty="0">
                <a:latin typeface="Poppins" panose="00000500000000000000" pitchFamily="2" charset="0"/>
                <a:cs typeface="Poppins" panose="00000500000000000000" pitchFamily="2" charset="0"/>
              </a:rPr>
              <a:t>If you are playing with large datasets and creating reports directly after loading the datasets, you will develop an inaccurate report that is of no use. Large datasets contain lots of errors, like incorrect values, null values, ambiguous values, duplicate columns, etc. The Power Query Editor is a component where you identify the impurities in your dataset and eliminate all anomalies to reshape the dataset.</a:t>
            </a:r>
          </a:p>
          <a:p>
            <a:pPr>
              <a:lnSpc>
                <a:spcPct val="150000"/>
              </a:lnSpc>
            </a:pPr>
            <a:endParaRPr lang="en-US" sz="1600" dirty="0">
              <a:latin typeface="Poppins" panose="00000500000000000000" pitchFamily="2" charset="0"/>
              <a:cs typeface="Poppins" panose="00000500000000000000" pitchFamily="2" charset="0"/>
            </a:endParaRPr>
          </a:p>
          <a:p>
            <a:pPr>
              <a:lnSpc>
                <a:spcPct val="150000"/>
              </a:lnSpc>
            </a:pPr>
            <a:r>
              <a:rPr lang="en-US" sz="1600" b="1" dirty="0">
                <a:latin typeface="Poppins" panose="00000500000000000000" pitchFamily="2" charset="0"/>
                <a:cs typeface="Poppins" panose="00000500000000000000" pitchFamily="2" charset="0"/>
              </a:rPr>
              <a:t>Various Options to Transform Data in Power Query Editor</a:t>
            </a:r>
          </a:p>
          <a:p>
            <a:pPr>
              <a:lnSpc>
                <a:spcPct val="150000"/>
              </a:lnSpc>
            </a:pPr>
            <a:r>
              <a:rPr lang="en-US" sz="1600" dirty="0">
                <a:latin typeface="Poppins" panose="00000500000000000000" pitchFamily="2" charset="0"/>
                <a:cs typeface="Poppins" panose="00000500000000000000" pitchFamily="2" charset="0"/>
              </a:rPr>
              <a:t>There are various ways to transform data. First, navigate to the Home tab and select the required options like Split column, Group by, Replace Value, and Alter data type of the selected column from the "Transform" group. Another way is to select the Transform tab where numerous options are categorized into various groups. The manage column is a group where you can remove duplicate columns.</a:t>
            </a:r>
          </a:p>
        </p:txBody>
      </p:sp>
    </p:spTree>
    <p:extLst>
      <p:ext uri="{BB962C8B-B14F-4D97-AF65-F5344CB8AC3E}">
        <p14:creationId xmlns:p14="http://schemas.microsoft.com/office/powerpoint/2010/main" val="4774653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154203-9C21-50E2-8CDB-F4DFE6055CC8}"/>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6AD23A36-5AEA-58D5-C040-1A47D63A24FC}"/>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53492DF-45AF-CC04-36BF-7AE85EDF66FF}"/>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5826E75-CEDA-9597-9694-64928E4E38D3}"/>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2: Power BI: Power Query Editor</a:t>
            </a:r>
          </a:p>
        </p:txBody>
      </p:sp>
      <p:sp>
        <p:nvSpPr>
          <p:cNvPr id="2" name="Slide Number Placeholder 1">
            <a:extLst>
              <a:ext uri="{FF2B5EF4-FFF2-40B4-BE49-F238E27FC236}">
                <a16:creationId xmlns:a16="http://schemas.microsoft.com/office/drawing/2014/main" id="{D8D73BBB-E7FF-2528-96D2-6E9CFF784E14}"/>
              </a:ext>
            </a:extLst>
          </p:cNvPr>
          <p:cNvSpPr>
            <a:spLocks noGrp="1"/>
          </p:cNvSpPr>
          <p:nvPr>
            <p:ph type="sldNum" sz="quarter" idx="12"/>
          </p:nvPr>
        </p:nvSpPr>
        <p:spPr/>
        <p:txBody>
          <a:bodyPr/>
          <a:lstStyle/>
          <a:p>
            <a:fld id="{65E208CD-2C40-4697-8091-AB3A287F18B9}" type="slidenum">
              <a:rPr lang="en-US" smtClean="0"/>
              <a:t>24</a:t>
            </a:fld>
            <a:endParaRPr lang="en-US"/>
          </a:p>
        </p:txBody>
      </p:sp>
      <p:sp>
        <p:nvSpPr>
          <p:cNvPr id="10" name="TextBox 9">
            <a:extLst>
              <a:ext uri="{FF2B5EF4-FFF2-40B4-BE49-F238E27FC236}">
                <a16:creationId xmlns:a16="http://schemas.microsoft.com/office/drawing/2014/main" id="{2D64BC31-4B3F-3E0A-749B-10273BE2A37E}"/>
              </a:ext>
            </a:extLst>
          </p:cNvPr>
          <p:cNvSpPr txBox="1"/>
          <p:nvPr/>
        </p:nvSpPr>
        <p:spPr>
          <a:xfrm>
            <a:off x="691995" y="574408"/>
            <a:ext cx="10883768" cy="4951099"/>
          </a:xfrm>
          <a:prstGeom prst="rect">
            <a:avLst/>
          </a:prstGeom>
          <a:noFill/>
        </p:spPr>
        <p:txBody>
          <a:bodyPr wrap="square" rtlCol="0">
            <a:spAutoFit/>
          </a:bodyPr>
          <a:lstStyle/>
          <a:p>
            <a:pPr>
              <a:lnSpc>
                <a:spcPct val="150000"/>
              </a:lnSpc>
            </a:pPr>
            <a:r>
              <a:rPr lang="en-US" b="1" dirty="0">
                <a:solidFill>
                  <a:srgbClr val="05668D"/>
                </a:solidFill>
                <a:latin typeface="Poppins" panose="00000500000000000000" pitchFamily="2" charset="0"/>
                <a:cs typeface="Poppins" panose="00000500000000000000" pitchFamily="2" charset="0"/>
              </a:rPr>
              <a:t>Power Query Editor</a:t>
            </a:r>
          </a:p>
          <a:p>
            <a:pPr>
              <a:lnSpc>
                <a:spcPct val="150000"/>
              </a:lnSpc>
            </a:pPr>
            <a:r>
              <a:rPr lang="en-US" b="1" dirty="0">
                <a:solidFill>
                  <a:srgbClr val="05668D"/>
                </a:solidFill>
                <a:latin typeface="Poppins" panose="00000500000000000000" pitchFamily="2" charset="0"/>
                <a:cs typeface="Poppins" panose="00000500000000000000" pitchFamily="2" charset="0"/>
              </a:rPr>
              <a:t>Various Options to Transform Data in Power Query Editor</a:t>
            </a:r>
          </a:p>
          <a:p>
            <a:pPr>
              <a:lnSpc>
                <a:spcPct val="150000"/>
              </a:lnSpc>
            </a:pPr>
            <a:r>
              <a:rPr lang="en-US" sz="1600" dirty="0">
                <a:latin typeface="Poppins" panose="00000500000000000000" pitchFamily="2" charset="0"/>
                <a:cs typeface="Poppins" panose="00000500000000000000" pitchFamily="2" charset="0"/>
              </a:rPr>
              <a:t>Any Column Group</a:t>
            </a:r>
          </a:p>
          <a:p>
            <a:pPr marL="285750" indent="-285750">
              <a:lnSpc>
                <a:spcPct val="150000"/>
              </a:lnSpc>
              <a:buFont typeface="Wingdings" panose="05000000000000000000" pitchFamily="2" charset="2"/>
              <a:buChar char="v"/>
            </a:pPr>
            <a:r>
              <a:rPr lang="en-US" sz="1600" dirty="0">
                <a:latin typeface="Poppins" panose="00000500000000000000" pitchFamily="2" charset="0"/>
                <a:cs typeface="Poppins" panose="00000500000000000000" pitchFamily="2" charset="0"/>
              </a:rPr>
              <a:t>You can identify the data type of the selected column and can change its data type to your needs.</a:t>
            </a:r>
          </a:p>
          <a:p>
            <a:pPr marL="285750" indent="-285750">
              <a:lnSpc>
                <a:spcPct val="150000"/>
              </a:lnSpc>
              <a:buFont typeface="Wingdings" panose="05000000000000000000" pitchFamily="2" charset="2"/>
              <a:buChar char="v"/>
            </a:pPr>
            <a:r>
              <a:rPr lang="en-US" sz="1600" dirty="0">
                <a:latin typeface="Poppins" panose="00000500000000000000" pitchFamily="2" charset="0"/>
                <a:cs typeface="Poppins" panose="00000500000000000000" pitchFamily="2" charset="0"/>
              </a:rPr>
              <a:t>You may also change the name of the specified column.</a:t>
            </a:r>
          </a:p>
          <a:p>
            <a:pPr marL="285750" indent="-285750">
              <a:lnSpc>
                <a:spcPct val="150000"/>
              </a:lnSpc>
              <a:buFont typeface="Wingdings" panose="05000000000000000000" pitchFamily="2" charset="2"/>
              <a:buChar char="v"/>
            </a:pPr>
            <a:r>
              <a:rPr lang="en-US" sz="1600" dirty="0">
                <a:latin typeface="Poppins" panose="00000500000000000000" pitchFamily="2" charset="0"/>
                <a:cs typeface="Poppins" panose="00000500000000000000" pitchFamily="2" charset="0"/>
              </a:rPr>
              <a:t>You can replace incorrect and error values with correct values. Another way is to interchange the present value with the new values in any column.</a:t>
            </a:r>
          </a:p>
          <a:p>
            <a:pPr marL="285750" indent="-285750">
              <a:lnSpc>
                <a:spcPct val="150000"/>
              </a:lnSpc>
              <a:buFont typeface="Wingdings" panose="05000000000000000000" pitchFamily="2" charset="2"/>
              <a:buChar char="v"/>
            </a:pPr>
            <a:r>
              <a:rPr lang="en-US" sz="1600" dirty="0">
                <a:latin typeface="Poppins" panose="00000500000000000000" pitchFamily="2" charset="0"/>
                <a:cs typeface="Poppins" panose="00000500000000000000" pitchFamily="2" charset="0"/>
              </a:rPr>
              <a:t>Eliminate duplicate values and empty values and fill empty values.</a:t>
            </a:r>
          </a:p>
          <a:p>
            <a:pPr marL="285750" indent="-285750">
              <a:lnSpc>
                <a:spcPct val="150000"/>
              </a:lnSpc>
              <a:buFont typeface="Wingdings" panose="05000000000000000000" pitchFamily="2" charset="2"/>
              <a:buChar char="v"/>
            </a:pPr>
            <a:r>
              <a:rPr lang="en-US" sz="1600" dirty="0">
                <a:latin typeface="Poppins" panose="00000500000000000000" pitchFamily="2" charset="0"/>
                <a:cs typeface="Poppins" panose="00000500000000000000" pitchFamily="2" charset="0"/>
              </a:rPr>
              <a:t>Select the "Pivot column" to create new columns using the names in the currently chosen column.</a:t>
            </a:r>
          </a:p>
          <a:p>
            <a:pPr marL="285750" indent="-285750">
              <a:lnSpc>
                <a:spcPct val="150000"/>
              </a:lnSpc>
              <a:buFont typeface="Wingdings" panose="05000000000000000000" pitchFamily="2" charset="2"/>
              <a:buChar char="v"/>
            </a:pPr>
            <a:r>
              <a:rPr lang="en-US" sz="1600" dirty="0">
                <a:latin typeface="Poppins" panose="00000500000000000000" pitchFamily="2" charset="0"/>
                <a:cs typeface="Poppins" panose="00000500000000000000" pitchFamily="2" charset="0"/>
              </a:rPr>
              <a:t>Choose the "Unpivot column" to develop the Attribute-Value pair for the selected/unselected column.</a:t>
            </a:r>
          </a:p>
          <a:p>
            <a:pPr marL="285750" indent="-285750">
              <a:lnSpc>
                <a:spcPct val="150000"/>
              </a:lnSpc>
              <a:buFont typeface="Wingdings" panose="05000000000000000000" pitchFamily="2" charset="2"/>
              <a:buChar char="v"/>
            </a:pPr>
            <a:r>
              <a:rPr lang="en-US" sz="1600" dirty="0">
                <a:latin typeface="Poppins" panose="00000500000000000000" pitchFamily="2" charset="0"/>
                <a:cs typeface="Poppins" panose="00000500000000000000" pitchFamily="2" charset="0"/>
              </a:rPr>
              <a:t>Convert the specified column into a list.</a:t>
            </a:r>
          </a:p>
          <a:p>
            <a:pPr marL="285750" indent="-285750">
              <a:lnSpc>
                <a:spcPct val="150000"/>
              </a:lnSpc>
              <a:buFont typeface="Wingdings" panose="05000000000000000000" pitchFamily="2" charset="2"/>
              <a:buChar char="v"/>
            </a:pPr>
            <a:r>
              <a:rPr lang="en-US" sz="1600" dirty="0">
                <a:latin typeface="Poppins" panose="00000500000000000000" pitchFamily="2" charset="0"/>
                <a:cs typeface="Poppins" panose="00000500000000000000" pitchFamily="2" charset="0"/>
              </a:rPr>
              <a:t>Consolidate rows in the dataset depending on the values in the specified column.</a:t>
            </a:r>
          </a:p>
          <a:p>
            <a:pPr marL="285750" indent="-285750">
              <a:lnSpc>
                <a:spcPct val="150000"/>
              </a:lnSpc>
              <a:buFont typeface="Wingdings" panose="05000000000000000000" pitchFamily="2" charset="2"/>
              <a:buChar char="v"/>
            </a:pPr>
            <a:r>
              <a:rPr lang="en-US" sz="1600" dirty="0">
                <a:latin typeface="Poppins" panose="00000500000000000000" pitchFamily="2" charset="0"/>
                <a:cs typeface="Poppins" panose="00000500000000000000" pitchFamily="2" charset="0"/>
              </a:rPr>
              <a:t>Alter the invalid data types of columns to the correct data type.</a:t>
            </a:r>
          </a:p>
        </p:txBody>
      </p:sp>
    </p:spTree>
    <p:extLst>
      <p:ext uri="{BB962C8B-B14F-4D97-AF65-F5344CB8AC3E}">
        <p14:creationId xmlns:p14="http://schemas.microsoft.com/office/powerpoint/2010/main" val="8849244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758779-746A-F58C-BDFD-BD24C2B123AC}"/>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9F4C9A8B-F9E9-E49F-1BA2-037ED3AF3602}"/>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D2E5353-1108-1BB5-0FAB-C2A87B5C6026}"/>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95382C5-4746-5E41-D844-E3939636103B}"/>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2: Power BI: Power Query Editor</a:t>
            </a:r>
          </a:p>
        </p:txBody>
      </p:sp>
      <p:sp>
        <p:nvSpPr>
          <p:cNvPr id="2" name="Slide Number Placeholder 1">
            <a:extLst>
              <a:ext uri="{FF2B5EF4-FFF2-40B4-BE49-F238E27FC236}">
                <a16:creationId xmlns:a16="http://schemas.microsoft.com/office/drawing/2014/main" id="{EC5A3065-B295-23E6-357A-D4CBF3A4525B}"/>
              </a:ext>
            </a:extLst>
          </p:cNvPr>
          <p:cNvSpPr>
            <a:spLocks noGrp="1"/>
          </p:cNvSpPr>
          <p:nvPr>
            <p:ph type="sldNum" sz="quarter" idx="12"/>
          </p:nvPr>
        </p:nvSpPr>
        <p:spPr/>
        <p:txBody>
          <a:bodyPr/>
          <a:lstStyle/>
          <a:p>
            <a:fld id="{65E208CD-2C40-4697-8091-AB3A287F18B9}" type="slidenum">
              <a:rPr lang="en-US" smtClean="0"/>
              <a:t>25</a:t>
            </a:fld>
            <a:endParaRPr lang="en-US"/>
          </a:p>
        </p:txBody>
      </p:sp>
      <p:sp>
        <p:nvSpPr>
          <p:cNvPr id="10" name="TextBox 9">
            <a:extLst>
              <a:ext uri="{FF2B5EF4-FFF2-40B4-BE49-F238E27FC236}">
                <a16:creationId xmlns:a16="http://schemas.microsoft.com/office/drawing/2014/main" id="{F246984D-601F-0E04-4822-1BF0E0B4847B}"/>
              </a:ext>
            </a:extLst>
          </p:cNvPr>
          <p:cNvSpPr txBox="1"/>
          <p:nvPr/>
        </p:nvSpPr>
        <p:spPr>
          <a:xfrm>
            <a:off x="691995" y="574408"/>
            <a:ext cx="10883768" cy="5320431"/>
          </a:xfrm>
          <a:prstGeom prst="rect">
            <a:avLst/>
          </a:prstGeom>
          <a:noFill/>
        </p:spPr>
        <p:txBody>
          <a:bodyPr wrap="square" rtlCol="0">
            <a:spAutoFit/>
          </a:bodyPr>
          <a:lstStyle/>
          <a:p>
            <a:pPr>
              <a:lnSpc>
                <a:spcPct val="150000"/>
              </a:lnSpc>
            </a:pPr>
            <a:r>
              <a:rPr lang="en-US" b="1" dirty="0">
                <a:solidFill>
                  <a:srgbClr val="05668D"/>
                </a:solidFill>
                <a:latin typeface="Poppins" panose="00000500000000000000" pitchFamily="2" charset="0"/>
                <a:cs typeface="Poppins" panose="00000500000000000000" pitchFamily="2" charset="0"/>
              </a:rPr>
              <a:t>Various Options to Transform Data in Power Query Editor… </a:t>
            </a:r>
            <a:r>
              <a:rPr lang="en-US" b="1" dirty="0" err="1">
                <a:solidFill>
                  <a:srgbClr val="05668D"/>
                </a:solidFill>
                <a:latin typeface="Poppins" panose="00000500000000000000" pitchFamily="2" charset="0"/>
                <a:cs typeface="Poppins" panose="00000500000000000000" pitchFamily="2" charset="0"/>
              </a:rPr>
              <a:t>Cont</a:t>
            </a:r>
            <a:r>
              <a:rPr lang="en-US" b="1" dirty="0">
                <a:solidFill>
                  <a:srgbClr val="05668D"/>
                </a:solidFill>
                <a:latin typeface="Poppins" panose="00000500000000000000" pitchFamily="2" charset="0"/>
                <a:cs typeface="Poppins" panose="00000500000000000000" pitchFamily="2" charset="0"/>
              </a:rPr>
              <a:t>…</a:t>
            </a:r>
          </a:p>
          <a:p>
            <a:pPr>
              <a:lnSpc>
                <a:spcPct val="150000"/>
              </a:lnSpc>
            </a:pPr>
            <a:endParaRPr lang="en-US" b="1" dirty="0">
              <a:solidFill>
                <a:srgbClr val="05668D"/>
              </a:solidFill>
              <a:latin typeface="Poppins" panose="00000500000000000000" pitchFamily="2" charset="0"/>
              <a:cs typeface="Poppins" panose="00000500000000000000" pitchFamily="2" charset="0"/>
            </a:endParaRPr>
          </a:p>
          <a:p>
            <a:pPr>
              <a:lnSpc>
                <a:spcPct val="150000"/>
              </a:lnSpc>
            </a:pPr>
            <a:r>
              <a:rPr lang="en-US" sz="1600" b="1" dirty="0">
                <a:latin typeface="Poppins" panose="00000500000000000000" pitchFamily="2" charset="0"/>
                <a:cs typeface="Poppins" panose="00000500000000000000" pitchFamily="2" charset="0"/>
              </a:rPr>
              <a:t>Text Columns Group</a:t>
            </a:r>
          </a:p>
          <a:p>
            <a:pPr marL="285750" indent="-285750">
              <a:lnSpc>
                <a:spcPct val="150000"/>
              </a:lnSpc>
              <a:buFont typeface="Wingdings" panose="05000000000000000000" pitchFamily="2" charset="2"/>
              <a:buChar char="v"/>
            </a:pPr>
            <a:r>
              <a:rPr lang="en-US" sz="1600" dirty="0">
                <a:latin typeface="Poppins" panose="00000500000000000000" pitchFamily="2" charset="0"/>
                <a:cs typeface="Poppins" panose="00000500000000000000" pitchFamily="2" charset="0"/>
              </a:rPr>
              <a:t>Select the "Split column" tile embedded in the Text column group under the Transform tab. You may Split the Column by a delimiter, by position, by the number of characters, by uppercase to lowercase and lowercase to uppercase, digit to non-digit and vice versa, etc.</a:t>
            </a:r>
          </a:p>
          <a:p>
            <a:pPr marL="285750" indent="-285750">
              <a:lnSpc>
                <a:spcPct val="150000"/>
              </a:lnSpc>
              <a:buFont typeface="Wingdings" panose="05000000000000000000" pitchFamily="2" charset="2"/>
              <a:buChar char="v"/>
            </a:pPr>
            <a:r>
              <a:rPr lang="en-US" sz="1600" dirty="0">
                <a:latin typeface="Poppins" panose="00000500000000000000" pitchFamily="2" charset="0"/>
                <a:cs typeface="Poppins" panose="00000500000000000000" pitchFamily="2" charset="0"/>
              </a:rPr>
              <a:t>You can choose the Format tile to convert the text either into lowercase or uppercase, eliminating the whitespaces from the column s field value, and deleting nonprintable characters in the column.</a:t>
            </a:r>
          </a:p>
          <a:p>
            <a:pPr marL="285750" indent="-285750">
              <a:lnSpc>
                <a:spcPct val="150000"/>
              </a:lnSpc>
              <a:buFont typeface="Wingdings" panose="05000000000000000000" pitchFamily="2" charset="2"/>
              <a:buChar char="v"/>
            </a:pPr>
            <a:r>
              <a:rPr lang="en-US" sz="1600" dirty="0">
                <a:latin typeface="Poppins" panose="00000500000000000000" pitchFamily="2" charset="0"/>
                <a:cs typeface="Poppins" panose="00000500000000000000" pitchFamily="2" charset="0"/>
              </a:rPr>
              <a:t>Select "Parse" to retrieve JSON/ XML data into table form..</a:t>
            </a:r>
          </a:p>
          <a:p>
            <a:pPr marL="285750" indent="-285750">
              <a:lnSpc>
                <a:spcPct val="150000"/>
              </a:lnSpc>
              <a:buFont typeface="Wingdings" panose="05000000000000000000" pitchFamily="2" charset="2"/>
              <a:buChar char="v"/>
            </a:pPr>
            <a:endParaRPr lang="en-US" sz="1600" dirty="0">
              <a:latin typeface="Poppins" panose="00000500000000000000" pitchFamily="2" charset="0"/>
              <a:cs typeface="Poppins" panose="00000500000000000000" pitchFamily="2" charset="0"/>
            </a:endParaRPr>
          </a:p>
          <a:p>
            <a:pPr>
              <a:lnSpc>
                <a:spcPct val="150000"/>
              </a:lnSpc>
            </a:pPr>
            <a:r>
              <a:rPr lang="en-US" sz="1600" b="1" dirty="0">
                <a:latin typeface="Poppins" panose="00000500000000000000" pitchFamily="2" charset="0"/>
                <a:cs typeface="Poppins" panose="00000500000000000000" pitchFamily="2" charset="0"/>
              </a:rPr>
              <a:t>Date &amp; Time Column Group</a:t>
            </a:r>
          </a:p>
          <a:p>
            <a:pPr marL="285750" indent="-285750">
              <a:lnSpc>
                <a:spcPct val="150000"/>
              </a:lnSpc>
              <a:buFont typeface="Wingdings" panose="05000000000000000000" pitchFamily="2" charset="2"/>
              <a:buChar char="v"/>
            </a:pPr>
            <a:r>
              <a:rPr lang="en-US" sz="1600" dirty="0">
                <a:latin typeface="Poppins" panose="00000500000000000000" pitchFamily="2" charset="0"/>
                <a:cs typeface="Poppins" panose="00000500000000000000" pitchFamily="2" charset="0"/>
              </a:rPr>
              <a:t>Alter data and time values to the valid dates in the Date/Time columns.</a:t>
            </a:r>
          </a:p>
          <a:p>
            <a:pPr marL="285750" indent="-285750">
              <a:lnSpc>
                <a:spcPct val="150000"/>
              </a:lnSpc>
              <a:buFont typeface="Wingdings" panose="05000000000000000000" pitchFamily="2" charset="2"/>
              <a:buChar char="v"/>
            </a:pPr>
            <a:r>
              <a:rPr lang="en-US" sz="1600" dirty="0">
                <a:latin typeface="Poppins" panose="00000500000000000000" pitchFamily="2" charset="0"/>
                <a:cs typeface="Poppins" panose="00000500000000000000" pitchFamily="2" charset="0"/>
              </a:rPr>
              <a:t>Consolidate data and time values from defined columns into new columns.</a:t>
            </a:r>
          </a:p>
          <a:p>
            <a:pPr marL="285750" indent="-285750">
              <a:lnSpc>
                <a:spcPct val="150000"/>
              </a:lnSpc>
              <a:buFont typeface="Wingdings" panose="05000000000000000000" pitchFamily="2" charset="2"/>
              <a:buChar char="v"/>
            </a:pPr>
            <a:r>
              <a:rPr lang="en-US" sz="1600" dirty="0">
                <a:latin typeface="Poppins" panose="00000500000000000000" pitchFamily="2" charset="0"/>
                <a:cs typeface="Poppins" panose="00000500000000000000" pitchFamily="2" charset="0"/>
              </a:rPr>
              <a:t>You may also format duration values.</a:t>
            </a:r>
          </a:p>
        </p:txBody>
      </p:sp>
    </p:spTree>
    <p:extLst>
      <p:ext uri="{BB962C8B-B14F-4D97-AF65-F5344CB8AC3E}">
        <p14:creationId xmlns:p14="http://schemas.microsoft.com/office/powerpoint/2010/main" val="1229993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91F80-4372-3213-2A95-29803A911AF8}"/>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40A43A8D-EA6A-E32E-7090-F6E00752AAD3}"/>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9AB2C4F-ED98-6B8D-F00F-69DC7BDA500D}"/>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47E921E-4131-1AB7-FED9-5D2E25667648}"/>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2: Power BI: Power Query Editor</a:t>
            </a:r>
          </a:p>
        </p:txBody>
      </p:sp>
      <p:sp>
        <p:nvSpPr>
          <p:cNvPr id="2" name="Slide Number Placeholder 1">
            <a:extLst>
              <a:ext uri="{FF2B5EF4-FFF2-40B4-BE49-F238E27FC236}">
                <a16:creationId xmlns:a16="http://schemas.microsoft.com/office/drawing/2014/main" id="{38A4C9CD-6DB1-3749-EF8E-2E9E203100F3}"/>
              </a:ext>
            </a:extLst>
          </p:cNvPr>
          <p:cNvSpPr>
            <a:spLocks noGrp="1"/>
          </p:cNvSpPr>
          <p:nvPr>
            <p:ph type="sldNum" sz="quarter" idx="12"/>
          </p:nvPr>
        </p:nvSpPr>
        <p:spPr/>
        <p:txBody>
          <a:bodyPr/>
          <a:lstStyle/>
          <a:p>
            <a:fld id="{65E208CD-2C40-4697-8091-AB3A287F18B9}" type="slidenum">
              <a:rPr lang="en-US" smtClean="0"/>
              <a:t>26</a:t>
            </a:fld>
            <a:endParaRPr lang="en-US"/>
          </a:p>
        </p:txBody>
      </p:sp>
      <p:sp>
        <p:nvSpPr>
          <p:cNvPr id="10" name="TextBox 9">
            <a:extLst>
              <a:ext uri="{FF2B5EF4-FFF2-40B4-BE49-F238E27FC236}">
                <a16:creationId xmlns:a16="http://schemas.microsoft.com/office/drawing/2014/main" id="{2CF24F6D-96F7-ED23-9C6A-175531A22F99}"/>
              </a:ext>
            </a:extLst>
          </p:cNvPr>
          <p:cNvSpPr txBox="1"/>
          <p:nvPr/>
        </p:nvSpPr>
        <p:spPr>
          <a:xfrm>
            <a:off x="691995" y="574408"/>
            <a:ext cx="10883768" cy="5320431"/>
          </a:xfrm>
          <a:prstGeom prst="rect">
            <a:avLst/>
          </a:prstGeom>
          <a:noFill/>
        </p:spPr>
        <p:txBody>
          <a:bodyPr wrap="square" rtlCol="0">
            <a:spAutoFit/>
          </a:bodyPr>
          <a:lstStyle/>
          <a:p>
            <a:pPr>
              <a:lnSpc>
                <a:spcPct val="150000"/>
              </a:lnSpc>
            </a:pPr>
            <a:r>
              <a:rPr lang="en-US" b="1" dirty="0">
                <a:solidFill>
                  <a:srgbClr val="05668D"/>
                </a:solidFill>
                <a:latin typeface="Poppins" panose="00000500000000000000" pitchFamily="2" charset="0"/>
                <a:cs typeface="Poppins" panose="00000500000000000000" pitchFamily="2" charset="0"/>
              </a:rPr>
              <a:t>Various Options to Transform Data in Power Query Editor… </a:t>
            </a:r>
            <a:r>
              <a:rPr lang="en-US" b="1" dirty="0" err="1">
                <a:solidFill>
                  <a:srgbClr val="05668D"/>
                </a:solidFill>
                <a:latin typeface="Poppins" panose="00000500000000000000" pitchFamily="2" charset="0"/>
                <a:cs typeface="Poppins" panose="00000500000000000000" pitchFamily="2" charset="0"/>
              </a:rPr>
              <a:t>Cont</a:t>
            </a:r>
            <a:r>
              <a:rPr lang="en-US" b="1" dirty="0">
                <a:solidFill>
                  <a:srgbClr val="05668D"/>
                </a:solidFill>
                <a:latin typeface="Poppins" panose="00000500000000000000" pitchFamily="2" charset="0"/>
                <a:cs typeface="Poppins" panose="00000500000000000000" pitchFamily="2" charset="0"/>
              </a:rPr>
              <a:t>…</a:t>
            </a:r>
          </a:p>
          <a:p>
            <a:pPr>
              <a:lnSpc>
                <a:spcPct val="150000"/>
              </a:lnSpc>
            </a:pPr>
            <a:endParaRPr lang="en-US" b="1" dirty="0">
              <a:solidFill>
                <a:srgbClr val="05668D"/>
              </a:solidFill>
              <a:latin typeface="Poppins" panose="00000500000000000000" pitchFamily="2" charset="0"/>
              <a:cs typeface="Poppins" panose="00000500000000000000" pitchFamily="2" charset="0"/>
            </a:endParaRPr>
          </a:p>
          <a:p>
            <a:pPr>
              <a:lnSpc>
                <a:spcPct val="150000"/>
              </a:lnSpc>
            </a:pPr>
            <a:r>
              <a:rPr lang="en-US" sz="1600" b="1" dirty="0">
                <a:latin typeface="Poppins" panose="00000500000000000000" pitchFamily="2" charset="0"/>
                <a:cs typeface="Poppins" panose="00000500000000000000" pitchFamily="2" charset="0"/>
              </a:rPr>
              <a:t>Number Column Group</a:t>
            </a:r>
          </a:p>
          <a:p>
            <a:pPr marL="285750" indent="-285750">
              <a:lnSpc>
                <a:spcPct val="150000"/>
              </a:lnSpc>
              <a:buFont typeface="Wingdings" panose="05000000000000000000" pitchFamily="2" charset="2"/>
              <a:buChar char="v"/>
            </a:pPr>
            <a:r>
              <a:rPr lang="en-US" sz="1600" dirty="0">
                <a:latin typeface="Poppins" panose="00000500000000000000" pitchFamily="2" charset="0"/>
                <a:cs typeface="Poppins" panose="00000500000000000000" pitchFamily="2" charset="0"/>
              </a:rPr>
              <a:t>You can conduct the statistical operation for the descriptive analysis of numeric data by selecting the "Statistics" tile.</a:t>
            </a:r>
          </a:p>
          <a:p>
            <a:pPr marL="285750" indent="-285750">
              <a:lnSpc>
                <a:spcPct val="150000"/>
              </a:lnSpc>
              <a:buFont typeface="Wingdings" panose="05000000000000000000" pitchFamily="2" charset="2"/>
              <a:buChar char="v"/>
            </a:pPr>
            <a:r>
              <a:rPr lang="en-US" sz="1600" dirty="0">
                <a:latin typeface="Poppins" panose="00000500000000000000" pitchFamily="2" charset="0"/>
                <a:cs typeface="Poppins" panose="00000500000000000000" pitchFamily="2" charset="0"/>
              </a:rPr>
              <a:t>The fundamental arithmetic operations like Modulo, Percentages of, Addition, multiplication, and Subtraction are also performed by choosing the "Standard" tile.</a:t>
            </a:r>
          </a:p>
          <a:p>
            <a:pPr marL="285750" indent="-285750">
              <a:lnSpc>
                <a:spcPct val="150000"/>
              </a:lnSpc>
              <a:buFont typeface="Wingdings" panose="05000000000000000000" pitchFamily="2" charset="2"/>
              <a:buChar char="v"/>
            </a:pPr>
            <a:r>
              <a:rPr lang="en-US" sz="1600" dirty="0">
                <a:latin typeface="Poppins" panose="00000500000000000000" pitchFamily="2" charset="0"/>
                <a:cs typeface="Poppins" panose="00000500000000000000" pitchFamily="2" charset="0"/>
              </a:rPr>
              <a:t>You can also conduct Scientific operations like Factorial, Logarithmic, Exponent, Power, square root, </a:t>
            </a:r>
            <a:r>
              <a:rPr lang="en-US" sz="1600" dirty="0" err="1">
                <a:latin typeface="Poppins" panose="00000500000000000000" pitchFamily="2" charset="0"/>
                <a:cs typeface="Poppins" panose="00000500000000000000" pitchFamily="2" charset="0"/>
              </a:rPr>
              <a:t>etc</a:t>
            </a:r>
            <a:r>
              <a:rPr lang="en-US" sz="1600" dirty="0">
                <a:latin typeface="Poppins" panose="00000500000000000000" pitchFamily="2" charset="0"/>
                <a:cs typeface="Poppins" panose="00000500000000000000" pitchFamily="2" charset="0"/>
              </a:rPr>
              <a:t> by choosing the "Scientific" tile.</a:t>
            </a:r>
          </a:p>
          <a:p>
            <a:pPr marL="285750" indent="-285750">
              <a:lnSpc>
                <a:spcPct val="150000"/>
              </a:lnSpc>
              <a:buFont typeface="Wingdings" panose="05000000000000000000" pitchFamily="2" charset="2"/>
              <a:buChar char="v"/>
            </a:pPr>
            <a:r>
              <a:rPr lang="en-US" sz="1600" dirty="0">
                <a:latin typeface="Poppins" panose="00000500000000000000" pitchFamily="2" charset="0"/>
                <a:cs typeface="Poppins" panose="00000500000000000000" pitchFamily="2" charset="0"/>
              </a:rPr>
              <a:t>The basic trigonometric functions like Arctangent, Sine, Cosine, Tangent, and so on are also performed in the column s value.</a:t>
            </a:r>
          </a:p>
          <a:p>
            <a:pPr marL="285750" indent="-285750">
              <a:lnSpc>
                <a:spcPct val="150000"/>
              </a:lnSpc>
              <a:buFont typeface="Wingdings" panose="05000000000000000000" pitchFamily="2" charset="2"/>
              <a:buChar char="v"/>
            </a:pPr>
            <a:r>
              <a:rPr lang="en-US" sz="1600" dirty="0">
                <a:latin typeface="Poppins" panose="00000500000000000000" pitchFamily="2" charset="0"/>
                <a:cs typeface="Poppins" panose="00000500000000000000" pitchFamily="2" charset="0"/>
              </a:rPr>
              <a:t>You may perform rounding of large decimal numbers through options like round down, round up, and round.</a:t>
            </a:r>
          </a:p>
          <a:p>
            <a:pPr marL="285750" indent="-285750">
              <a:lnSpc>
                <a:spcPct val="150000"/>
              </a:lnSpc>
              <a:buFont typeface="Wingdings" panose="05000000000000000000" pitchFamily="2" charset="2"/>
              <a:buChar char="v"/>
            </a:pPr>
            <a:r>
              <a:rPr lang="en-US" sz="1600" dirty="0">
                <a:latin typeface="Poppins" panose="00000500000000000000" pitchFamily="2" charset="0"/>
                <a:cs typeface="Poppins" panose="00000500000000000000" pitchFamily="2" charset="0"/>
              </a:rPr>
              <a:t>You can alter the column s field value into even or odd according to the field sign value.</a:t>
            </a:r>
          </a:p>
        </p:txBody>
      </p:sp>
    </p:spTree>
    <p:extLst>
      <p:ext uri="{BB962C8B-B14F-4D97-AF65-F5344CB8AC3E}">
        <p14:creationId xmlns:p14="http://schemas.microsoft.com/office/powerpoint/2010/main" val="1618838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7AF58B-4773-FFB9-2783-893D4C0EEA8B}"/>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9F414426-DF42-44F2-01B5-6A45AD114631}"/>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3F8D0A8-245E-53EA-FA88-87EE0EF4ADD0}"/>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7D4EEE2-4FFA-2263-BB0E-AEA8591946D0}"/>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2: Power BI: Power Query Editor</a:t>
            </a:r>
          </a:p>
        </p:txBody>
      </p:sp>
      <p:sp>
        <p:nvSpPr>
          <p:cNvPr id="2" name="Slide Number Placeholder 1">
            <a:extLst>
              <a:ext uri="{FF2B5EF4-FFF2-40B4-BE49-F238E27FC236}">
                <a16:creationId xmlns:a16="http://schemas.microsoft.com/office/drawing/2014/main" id="{7D8063F1-C46C-60B3-F925-C8ED5A3E9CA3}"/>
              </a:ext>
            </a:extLst>
          </p:cNvPr>
          <p:cNvSpPr>
            <a:spLocks noGrp="1"/>
          </p:cNvSpPr>
          <p:nvPr>
            <p:ph type="sldNum" sz="quarter" idx="12"/>
          </p:nvPr>
        </p:nvSpPr>
        <p:spPr/>
        <p:txBody>
          <a:bodyPr/>
          <a:lstStyle/>
          <a:p>
            <a:fld id="{65E208CD-2C40-4697-8091-AB3A287F18B9}" type="slidenum">
              <a:rPr lang="en-US" smtClean="0"/>
              <a:t>27</a:t>
            </a:fld>
            <a:endParaRPr lang="en-US"/>
          </a:p>
        </p:txBody>
      </p:sp>
      <p:sp>
        <p:nvSpPr>
          <p:cNvPr id="10" name="TextBox 9">
            <a:extLst>
              <a:ext uri="{FF2B5EF4-FFF2-40B4-BE49-F238E27FC236}">
                <a16:creationId xmlns:a16="http://schemas.microsoft.com/office/drawing/2014/main" id="{F7A4EC9B-0EA5-67F9-CA48-3595DDA4077B}"/>
              </a:ext>
            </a:extLst>
          </p:cNvPr>
          <p:cNvSpPr txBox="1"/>
          <p:nvPr/>
        </p:nvSpPr>
        <p:spPr>
          <a:xfrm>
            <a:off x="604911" y="730525"/>
            <a:ext cx="10883768" cy="1165447"/>
          </a:xfrm>
          <a:prstGeom prst="rect">
            <a:avLst/>
          </a:prstGeom>
          <a:noFill/>
        </p:spPr>
        <p:txBody>
          <a:bodyPr wrap="square" rtlCol="0">
            <a:spAutoFit/>
          </a:bodyPr>
          <a:lstStyle/>
          <a:p>
            <a:pPr>
              <a:lnSpc>
                <a:spcPct val="150000"/>
              </a:lnSpc>
            </a:pPr>
            <a:r>
              <a:rPr lang="en-US" sz="1600" b="1" dirty="0">
                <a:solidFill>
                  <a:srgbClr val="05668D"/>
                </a:solidFill>
                <a:latin typeface="Poppins" panose="00000500000000000000" pitchFamily="2" charset="0"/>
                <a:cs typeface="Poppins" panose="00000500000000000000" pitchFamily="2" charset="0"/>
              </a:rPr>
              <a:t>Major Steps to Transform Data into Power Query Editor</a:t>
            </a:r>
          </a:p>
          <a:p>
            <a:pPr>
              <a:lnSpc>
                <a:spcPct val="150000"/>
              </a:lnSpc>
            </a:pPr>
            <a:r>
              <a:rPr lang="en-US" sz="1600" dirty="0">
                <a:latin typeface="Poppins" panose="00000500000000000000" pitchFamily="2" charset="0"/>
                <a:cs typeface="Poppins" panose="00000500000000000000" pitchFamily="2" charset="0"/>
              </a:rPr>
              <a:t>Once you load the data into Power BI and click on the "Transform data" from the Queries group.</a:t>
            </a:r>
          </a:p>
          <a:p>
            <a:pPr>
              <a:lnSpc>
                <a:spcPct val="150000"/>
              </a:lnSpc>
            </a:pPr>
            <a:endParaRPr lang="en-US" sz="1600" dirty="0">
              <a:latin typeface="Poppins" panose="00000500000000000000" pitchFamily="2" charset="0"/>
              <a:cs typeface="Poppins" panose="00000500000000000000" pitchFamily="2" charset="0"/>
            </a:endParaRPr>
          </a:p>
        </p:txBody>
      </p:sp>
      <p:pic>
        <p:nvPicPr>
          <p:cNvPr id="4" name="Picture 3">
            <a:extLst>
              <a:ext uri="{FF2B5EF4-FFF2-40B4-BE49-F238E27FC236}">
                <a16:creationId xmlns:a16="http://schemas.microsoft.com/office/drawing/2014/main" id="{F23EC239-EBEB-BCD4-935A-B2DB89D836AF}"/>
              </a:ext>
            </a:extLst>
          </p:cNvPr>
          <p:cNvPicPr>
            <a:picLocks noChangeAspect="1"/>
          </p:cNvPicPr>
          <p:nvPr/>
        </p:nvPicPr>
        <p:blipFill>
          <a:blip r:embed="rId2"/>
          <a:stretch>
            <a:fillRect/>
          </a:stretch>
        </p:blipFill>
        <p:spPr>
          <a:xfrm>
            <a:off x="838201" y="1524897"/>
            <a:ext cx="9487828" cy="4537760"/>
          </a:xfrm>
          <a:prstGeom prst="rect">
            <a:avLst/>
          </a:prstGeom>
        </p:spPr>
      </p:pic>
    </p:spTree>
    <p:extLst>
      <p:ext uri="{BB962C8B-B14F-4D97-AF65-F5344CB8AC3E}">
        <p14:creationId xmlns:p14="http://schemas.microsoft.com/office/powerpoint/2010/main" val="38654525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4C59DE-1C08-D9A5-02A5-3A0ED37353EA}"/>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7004CB1B-541E-5A17-B0F5-36936CD532C6}"/>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A7E2BDD-C754-7E93-93C2-52A7305C43CC}"/>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B1A7ED3-DBC4-5D99-E150-6813573018AF}"/>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2: Power BI: Power Query Editor</a:t>
            </a:r>
          </a:p>
        </p:txBody>
      </p:sp>
      <p:sp>
        <p:nvSpPr>
          <p:cNvPr id="2" name="Slide Number Placeholder 1">
            <a:extLst>
              <a:ext uri="{FF2B5EF4-FFF2-40B4-BE49-F238E27FC236}">
                <a16:creationId xmlns:a16="http://schemas.microsoft.com/office/drawing/2014/main" id="{A93C61D5-908A-A5B2-7D41-5BCD52CEF22A}"/>
              </a:ext>
            </a:extLst>
          </p:cNvPr>
          <p:cNvSpPr>
            <a:spLocks noGrp="1"/>
          </p:cNvSpPr>
          <p:nvPr>
            <p:ph type="sldNum" sz="quarter" idx="12"/>
          </p:nvPr>
        </p:nvSpPr>
        <p:spPr/>
        <p:txBody>
          <a:bodyPr/>
          <a:lstStyle/>
          <a:p>
            <a:fld id="{65E208CD-2C40-4697-8091-AB3A287F18B9}" type="slidenum">
              <a:rPr lang="en-US" smtClean="0"/>
              <a:t>28</a:t>
            </a:fld>
            <a:endParaRPr lang="en-US"/>
          </a:p>
        </p:txBody>
      </p:sp>
      <p:sp>
        <p:nvSpPr>
          <p:cNvPr id="10" name="TextBox 9">
            <a:extLst>
              <a:ext uri="{FF2B5EF4-FFF2-40B4-BE49-F238E27FC236}">
                <a16:creationId xmlns:a16="http://schemas.microsoft.com/office/drawing/2014/main" id="{904F2626-DA78-2E48-23E5-F6C4E1F8FD8F}"/>
              </a:ext>
            </a:extLst>
          </p:cNvPr>
          <p:cNvSpPr txBox="1"/>
          <p:nvPr/>
        </p:nvSpPr>
        <p:spPr>
          <a:xfrm>
            <a:off x="604911" y="730525"/>
            <a:ext cx="10883768" cy="1165447"/>
          </a:xfrm>
          <a:prstGeom prst="rect">
            <a:avLst/>
          </a:prstGeom>
          <a:noFill/>
        </p:spPr>
        <p:txBody>
          <a:bodyPr wrap="square" rtlCol="0">
            <a:spAutoFit/>
          </a:bodyPr>
          <a:lstStyle/>
          <a:p>
            <a:pPr>
              <a:lnSpc>
                <a:spcPct val="150000"/>
              </a:lnSpc>
            </a:pPr>
            <a:r>
              <a:rPr lang="en-US" sz="1600" dirty="0">
                <a:latin typeface="Poppins" panose="00000500000000000000" pitchFamily="2" charset="0"/>
                <a:cs typeface="Poppins" panose="00000500000000000000" pitchFamily="2" charset="0"/>
              </a:rPr>
              <a:t>The Power Query Editor window will open where you can transform the loaded data. The third column "Working Mode" has so many null values..</a:t>
            </a:r>
          </a:p>
          <a:p>
            <a:pPr>
              <a:lnSpc>
                <a:spcPct val="150000"/>
              </a:lnSpc>
            </a:pPr>
            <a:endParaRPr lang="en-US" sz="1600" dirty="0">
              <a:latin typeface="Poppins" panose="00000500000000000000" pitchFamily="2" charset="0"/>
              <a:cs typeface="Poppins" panose="00000500000000000000" pitchFamily="2" charset="0"/>
            </a:endParaRPr>
          </a:p>
        </p:txBody>
      </p:sp>
      <p:pic>
        <p:nvPicPr>
          <p:cNvPr id="8" name="Picture 7">
            <a:extLst>
              <a:ext uri="{FF2B5EF4-FFF2-40B4-BE49-F238E27FC236}">
                <a16:creationId xmlns:a16="http://schemas.microsoft.com/office/drawing/2014/main" id="{64B9A893-EF4D-B8D0-202D-AC7F585F9D4F}"/>
              </a:ext>
            </a:extLst>
          </p:cNvPr>
          <p:cNvPicPr>
            <a:picLocks noChangeAspect="1"/>
          </p:cNvPicPr>
          <p:nvPr/>
        </p:nvPicPr>
        <p:blipFill>
          <a:blip r:embed="rId2"/>
          <a:stretch>
            <a:fillRect/>
          </a:stretch>
        </p:blipFill>
        <p:spPr>
          <a:xfrm>
            <a:off x="1152966" y="1563400"/>
            <a:ext cx="8659433" cy="4667901"/>
          </a:xfrm>
          <a:prstGeom prst="rect">
            <a:avLst/>
          </a:prstGeom>
        </p:spPr>
      </p:pic>
    </p:spTree>
    <p:extLst>
      <p:ext uri="{BB962C8B-B14F-4D97-AF65-F5344CB8AC3E}">
        <p14:creationId xmlns:p14="http://schemas.microsoft.com/office/powerpoint/2010/main" val="9017473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224EDC-664A-3A42-4C92-B441C6226F3B}"/>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6A7EF8F6-5EF0-9A54-DB64-3995A84AC094}"/>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66473BA-3146-A9BA-D815-AECD2C6E7173}"/>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1A0861A-9B77-7F2B-F469-B4784E365526}"/>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2: Power BI: Power Query Editor</a:t>
            </a:r>
          </a:p>
        </p:txBody>
      </p:sp>
      <p:sp>
        <p:nvSpPr>
          <p:cNvPr id="2" name="Slide Number Placeholder 1">
            <a:extLst>
              <a:ext uri="{FF2B5EF4-FFF2-40B4-BE49-F238E27FC236}">
                <a16:creationId xmlns:a16="http://schemas.microsoft.com/office/drawing/2014/main" id="{2980999F-2E86-E498-0208-612F3A23169E}"/>
              </a:ext>
            </a:extLst>
          </p:cNvPr>
          <p:cNvSpPr>
            <a:spLocks noGrp="1"/>
          </p:cNvSpPr>
          <p:nvPr>
            <p:ph type="sldNum" sz="quarter" idx="12"/>
          </p:nvPr>
        </p:nvSpPr>
        <p:spPr/>
        <p:txBody>
          <a:bodyPr/>
          <a:lstStyle/>
          <a:p>
            <a:fld id="{65E208CD-2C40-4697-8091-AB3A287F18B9}" type="slidenum">
              <a:rPr lang="en-US" smtClean="0"/>
              <a:t>29</a:t>
            </a:fld>
            <a:endParaRPr lang="en-US"/>
          </a:p>
        </p:txBody>
      </p:sp>
      <p:sp>
        <p:nvSpPr>
          <p:cNvPr id="10" name="TextBox 9">
            <a:extLst>
              <a:ext uri="{FF2B5EF4-FFF2-40B4-BE49-F238E27FC236}">
                <a16:creationId xmlns:a16="http://schemas.microsoft.com/office/drawing/2014/main" id="{1BD46AD8-88A7-C9AB-249E-DB534BFB1EA0}"/>
              </a:ext>
            </a:extLst>
          </p:cNvPr>
          <p:cNvSpPr txBox="1"/>
          <p:nvPr/>
        </p:nvSpPr>
        <p:spPr>
          <a:xfrm>
            <a:off x="604911" y="730525"/>
            <a:ext cx="10883768" cy="1165447"/>
          </a:xfrm>
          <a:prstGeom prst="rect">
            <a:avLst/>
          </a:prstGeom>
          <a:noFill/>
        </p:spPr>
        <p:txBody>
          <a:bodyPr wrap="square" rtlCol="0">
            <a:spAutoFit/>
          </a:bodyPr>
          <a:lstStyle/>
          <a:p>
            <a:pPr>
              <a:lnSpc>
                <a:spcPct val="150000"/>
              </a:lnSpc>
            </a:pPr>
            <a:r>
              <a:rPr lang="en-US" sz="1600" dirty="0">
                <a:latin typeface="Poppins" panose="00000500000000000000" pitchFamily="2" charset="0"/>
                <a:cs typeface="Poppins" panose="00000500000000000000" pitchFamily="2" charset="0"/>
              </a:rPr>
              <a:t>The Power Query Editor window will open where you can transform the loaded data. The third column "Working Mode" has so many null values..</a:t>
            </a:r>
          </a:p>
          <a:p>
            <a:pPr>
              <a:lnSpc>
                <a:spcPct val="150000"/>
              </a:lnSpc>
            </a:pPr>
            <a:endParaRPr lang="en-US" sz="1600" dirty="0">
              <a:latin typeface="Poppins" panose="00000500000000000000" pitchFamily="2" charset="0"/>
              <a:cs typeface="Poppins" panose="00000500000000000000" pitchFamily="2" charset="0"/>
            </a:endParaRPr>
          </a:p>
        </p:txBody>
      </p:sp>
      <p:pic>
        <p:nvPicPr>
          <p:cNvPr id="8" name="Picture 7">
            <a:extLst>
              <a:ext uri="{FF2B5EF4-FFF2-40B4-BE49-F238E27FC236}">
                <a16:creationId xmlns:a16="http://schemas.microsoft.com/office/drawing/2014/main" id="{92D8189E-0A7F-A204-5550-6AA23E5B244B}"/>
              </a:ext>
            </a:extLst>
          </p:cNvPr>
          <p:cNvPicPr>
            <a:picLocks noChangeAspect="1"/>
          </p:cNvPicPr>
          <p:nvPr/>
        </p:nvPicPr>
        <p:blipFill>
          <a:blip r:embed="rId2"/>
          <a:stretch>
            <a:fillRect/>
          </a:stretch>
        </p:blipFill>
        <p:spPr>
          <a:xfrm>
            <a:off x="1152966" y="1563400"/>
            <a:ext cx="8659433" cy="4667901"/>
          </a:xfrm>
          <a:prstGeom prst="rect">
            <a:avLst/>
          </a:prstGeom>
        </p:spPr>
      </p:pic>
    </p:spTree>
    <p:extLst>
      <p:ext uri="{BB962C8B-B14F-4D97-AF65-F5344CB8AC3E}">
        <p14:creationId xmlns:p14="http://schemas.microsoft.com/office/powerpoint/2010/main" val="42663045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CC502-19E6-DF15-84A0-2F391E3C55DB}"/>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FD2E006F-6F0E-F28A-1C47-45A27F3A9E78}"/>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15F66B2-B739-8E15-1C33-6B45A4A88C38}"/>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E226D35-AEDD-501D-FA94-81A81964911E}"/>
              </a:ext>
            </a:extLst>
          </p:cNvPr>
          <p:cNvSpPr txBox="1"/>
          <p:nvPr/>
        </p:nvSpPr>
        <p:spPr>
          <a:xfrm>
            <a:off x="1481959" y="94593"/>
            <a:ext cx="827164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Course Overview &amp; Expectations</a:t>
            </a:r>
          </a:p>
        </p:txBody>
      </p:sp>
      <p:sp>
        <p:nvSpPr>
          <p:cNvPr id="9" name="TextBox 8">
            <a:extLst>
              <a:ext uri="{FF2B5EF4-FFF2-40B4-BE49-F238E27FC236}">
                <a16:creationId xmlns:a16="http://schemas.microsoft.com/office/drawing/2014/main" id="{25C41FE6-1518-3D83-BDC1-319F897535F4}"/>
              </a:ext>
            </a:extLst>
          </p:cNvPr>
          <p:cNvSpPr txBox="1"/>
          <p:nvPr/>
        </p:nvSpPr>
        <p:spPr>
          <a:xfrm>
            <a:off x="900557" y="778648"/>
            <a:ext cx="9837683" cy="4450449"/>
          </a:xfrm>
          <a:prstGeom prst="rect">
            <a:avLst/>
          </a:prstGeom>
          <a:noFill/>
        </p:spPr>
        <p:txBody>
          <a:bodyPr wrap="square" rtlCol="0">
            <a:spAutoFit/>
          </a:bodyPr>
          <a:lstStyle/>
          <a:p>
            <a:pPr>
              <a:lnSpc>
                <a:spcPct val="200000"/>
              </a:lnSpc>
              <a:buNone/>
            </a:pPr>
            <a:r>
              <a:rPr lang="en-US" dirty="0">
                <a:latin typeface="Poppins" panose="00000500000000000000" pitchFamily="2" charset="0"/>
                <a:cs typeface="Poppins" panose="00000500000000000000" pitchFamily="2" charset="0"/>
              </a:rPr>
              <a:t>By the end of this course, you will be able to:</a:t>
            </a:r>
          </a:p>
          <a:p>
            <a:pPr>
              <a:lnSpc>
                <a:spcPct val="200000"/>
              </a:lnSpc>
              <a:buNone/>
            </a:pPr>
            <a:r>
              <a:rPr lang="en-US" dirty="0">
                <a:latin typeface="Poppins" panose="00000500000000000000" pitchFamily="2" charset="0"/>
                <a:cs typeface="Poppins" panose="00000500000000000000" pitchFamily="2" charset="0"/>
              </a:rPr>
              <a:t>✅ Understand the principles of effective data visualization</a:t>
            </a:r>
            <a:br>
              <a:rPr lang="en-US" dirty="0">
                <a:latin typeface="Poppins" panose="00000500000000000000" pitchFamily="2" charset="0"/>
                <a:cs typeface="Poppins" panose="00000500000000000000" pitchFamily="2" charset="0"/>
              </a:rPr>
            </a:br>
            <a:r>
              <a:rPr lang="en-US" dirty="0">
                <a:latin typeface="Poppins" panose="00000500000000000000" pitchFamily="2" charset="0"/>
                <a:cs typeface="Poppins" panose="00000500000000000000" pitchFamily="2" charset="0"/>
              </a:rPr>
              <a:t>✅ Use Power BI to load, clean, and visualize data</a:t>
            </a:r>
            <a:br>
              <a:rPr lang="en-US" dirty="0">
                <a:latin typeface="Poppins" panose="00000500000000000000" pitchFamily="2" charset="0"/>
                <a:cs typeface="Poppins" panose="00000500000000000000" pitchFamily="2" charset="0"/>
              </a:rPr>
            </a:br>
            <a:r>
              <a:rPr lang="en-US" dirty="0">
                <a:latin typeface="Poppins" panose="00000500000000000000" pitchFamily="2" charset="0"/>
                <a:cs typeface="Poppins" panose="00000500000000000000" pitchFamily="2" charset="0"/>
              </a:rPr>
              <a:t>✅ Create interactive dashboards and reports</a:t>
            </a:r>
            <a:br>
              <a:rPr lang="en-US" dirty="0">
                <a:latin typeface="Poppins" panose="00000500000000000000" pitchFamily="2" charset="0"/>
                <a:cs typeface="Poppins" panose="00000500000000000000" pitchFamily="2" charset="0"/>
              </a:rPr>
            </a:br>
            <a:r>
              <a:rPr lang="en-US" dirty="0">
                <a:latin typeface="Poppins" panose="00000500000000000000" pitchFamily="2" charset="0"/>
                <a:cs typeface="Poppins" panose="00000500000000000000" pitchFamily="2" charset="0"/>
              </a:rPr>
              <a:t>✅ Interpret and communicate insights using visuals</a:t>
            </a:r>
            <a:br>
              <a:rPr lang="en-US" dirty="0">
                <a:latin typeface="Poppins" panose="00000500000000000000" pitchFamily="2" charset="0"/>
                <a:cs typeface="Poppins" panose="00000500000000000000" pitchFamily="2" charset="0"/>
              </a:rPr>
            </a:br>
            <a:r>
              <a:rPr lang="en-US" dirty="0">
                <a:latin typeface="Poppins" panose="00000500000000000000" pitchFamily="2" charset="0"/>
                <a:cs typeface="Poppins" panose="00000500000000000000" pitchFamily="2" charset="0"/>
              </a:rPr>
              <a:t>✅ Build your own project or portfolio dashboard</a:t>
            </a:r>
          </a:p>
          <a:p>
            <a:pPr>
              <a:lnSpc>
                <a:spcPct val="200000"/>
              </a:lnSpc>
            </a:pPr>
            <a:r>
              <a:rPr lang="en-US" b="1" dirty="0">
                <a:latin typeface="Poppins" panose="00000500000000000000" pitchFamily="2" charset="0"/>
                <a:cs typeface="Poppins" panose="00000500000000000000" pitchFamily="2" charset="0"/>
              </a:rPr>
              <a:t>No prior experience required!</a:t>
            </a:r>
            <a:r>
              <a:rPr lang="en-US" dirty="0">
                <a:latin typeface="Poppins" panose="00000500000000000000" pitchFamily="2" charset="0"/>
                <a:cs typeface="Poppins" panose="00000500000000000000" pitchFamily="2" charset="0"/>
              </a:rPr>
              <a:t> This course is beginner-friendly. A basic understanding of Excel or data tables is helpful but not necessary.</a:t>
            </a:r>
          </a:p>
        </p:txBody>
      </p:sp>
      <p:sp>
        <p:nvSpPr>
          <p:cNvPr id="2" name="Slide Number Placeholder 1">
            <a:extLst>
              <a:ext uri="{FF2B5EF4-FFF2-40B4-BE49-F238E27FC236}">
                <a16:creationId xmlns:a16="http://schemas.microsoft.com/office/drawing/2014/main" id="{0BC0ABEE-B97B-B7B7-437C-B0DDA1452D27}"/>
              </a:ext>
            </a:extLst>
          </p:cNvPr>
          <p:cNvSpPr>
            <a:spLocks noGrp="1"/>
          </p:cNvSpPr>
          <p:nvPr>
            <p:ph type="sldNum" sz="quarter" idx="12"/>
          </p:nvPr>
        </p:nvSpPr>
        <p:spPr/>
        <p:txBody>
          <a:bodyPr/>
          <a:lstStyle/>
          <a:p>
            <a:fld id="{65E208CD-2C40-4697-8091-AB3A287F18B9}" type="slidenum">
              <a:rPr lang="en-US" smtClean="0"/>
              <a:t>3</a:t>
            </a:fld>
            <a:endParaRPr lang="en-US"/>
          </a:p>
        </p:txBody>
      </p:sp>
    </p:spTree>
    <p:extLst>
      <p:ext uri="{BB962C8B-B14F-4D97-AF65-F5344CB8AC3E}">
        <p14:creationId xmlns:p14="http://schemas.microsoft.com/office/powerpoint/2010/main" val="233405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3B9D47-35EE-FBB2-7515-A5896D02189D}"/>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190CEAFB-0696-A276-287A-29B979A05064}"/>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FB7F5F8-07FA-0F20-E3CE-05D22196D230}"/>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304FBF3-27C9-EC01-FFBB-160F279B3DFA}"/>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2: Power BI: Power Query Editor</a:t>
            </a:r>
          </a:p>
        </p:txBody>
      </p:sp>
      <p:sp>
        <p:nvSpPr>
          <p:cNvPr id="2" name="Slide Number Placeholder 1">
            <a:extLst>
              <a:ext uri="{FF2B5EF4-FFF2-40B4-BE49-F238E27FC236}">
                <a16:creationId xmlns:a16="http://schemas.microsoft.com/office/drawing/2014/main" id="{6E558823-8028-7D77-C765-E5149C37F5F0}"/>
              </a:ext>
            </a:extLst>
          </p:cNvPr>
          <p:cNvSpPr>
            <a:spLocks noGrp="1"/>
          </p:cNvSpPr>
          <p:nvPr>
            <p:ph type="sldNum" sz="quarter" idx="12"/>
          </p:nvPr>
        </p:nvSpPr>
        <p:spPr/>
        <p:txBody>
          <a:bodyPr/>
          <a:lstStyle/>
          <a:p>
            <a:fld id="{65E208CD-2C40-4697-8091-AB3A287F18B9}" type="slidenum">
              <a:rPr lang="en-US" smtClean="0"/>
              <a:t>30</a:t>
            </a:fld>
            <a:endParaRPr lang="en-US"/>
          </a:p>
        </p:txBody>
      </p:sp>
      <p:sp>
        <p:nvSpPr>
          <p:cNvPr id="10" name="TextBox 9">
            <a:extLst>
              <a:ext uri="{FF2B5EF4-FFF2-40B4-BE49-F238E27FC236}">
                <a16:creationId xmlns:a16="http://schemas.microsoft.com/office/drawing/2014/main" id="{3F026086-5F87-D625-7F51-511213D4CD9B}"/>
              </a:ext>
            </a:extLst>
          </p:cNvPr>
          <p:cNvSpPr txBox="1"/>
          <p:nvPr/>
        </p:nvSpPr>
        <p:spPr>
          <a:xfrm>
            <a:off x="604911" y="730525"/>
            <a:ext cx="10883768" cy="424668"/>
          </a:xfrm>
          <a:prstGeom prst="rect">
            <a:avLst/>
          </a:prstGeom>
          <a:noFill/>
        </p:spPr>
        <p:txBody>
          <a:bodyPr wrap="square" rtlCol="0">
            <a:spAutoFit/>
          </a:bodyPr>
          <a:lstStyle/>
          <a:p>
            <a:pPr>
              <a:lnSpc>
                <a:spcPct val="150000"/>
              </a:lnSpc>
            </a:pPr>
            <a:r>
              <a:rPr lang="en-US" sz="1600" dirty="0">
                <a:latin typeface="Poppins" panose="00000500000000000000" pitchFamily="2" charset="0"/>
                <a:cs typeface="Poppins" panose="00000500000000000000" pitchFamily="2" charset="0"/>
              </a:rPr>
              <a:t>Click on the "Working Mode" ▼ untick the "null" values and click OK.</a:t>
            </a:r>
          </a:p>
        </p:txBody>
      </p:sp>
      <p:pic>
        <p:nvPicPr>
          <p:cNvPr id="4" name="Picture 3">
            <a:extLst>
              <a:ext uri="{FF2B5EF4-FFF2-40B4-BE49-F238E27FC236}">
                <a16:creationId xmlns:a16="http://schemas.microsoft.com/office/drawing/2014/main" id="{6E6A400A-4115-2651-31AF-F881865C039A}"/>
              </a:ext>
            </a:extLst>
          </p:cNvPr>
          <p:cNvPicPr>
            <a:picLocks noChangeAspect="1"/>
          </p:cNvPicPr>
          <p:nvPr/>
        </p:nvPicPr>
        <p:blipFill>
          <a:blip r:embed="rId2"/>
          <a:stretch>
            <a:fillRect/>
          </a:stretch>
        </p:blipFill>
        <p:spPr>
          <a:xfrm>
            <a:off x="1265609" y="1175937"/>
            <a:ext cx="8716591" cy="4667901"/>
          </a:xfrm>
          <a:prstGeom prst="rect">
            <a:avLst/>
          </a:prstGeom>
        </p:spPr>
      </p:pic>
      <p:sp>
        <p:nvSpPr>
          <p:cNvPr id="11" name="TextBox 10">
            <a:extLst>
              <a:ext uri="{FF2B5EF4-FFF2-40B4-BE49-F238E27FC236}">
                <a16:creationId xmlns:a16="http://schemas.microsoft.com/office/drawing/2014/main" id="{7CC42571-59EA-D370-A3AA-700D7FB8C023}"/>
              </a:ext>
            </a:extLst>
          </p:cNvPr>
          <p:cNvSpPr txBox="1"/>
          <p:nvPr/>
        </p:nvSpPr>
        <p:spPr>
          <a:xfrm>
            <a:off x="638408" y="5752356"/>
            <a:ext cx="10345543" cy="830997"/>
          </a:xfrm>
          <a:prstGeom prst="rect">
            <a:avLst/>
          </a:prstGeom>
          <a:noFill/>
        </p:spPr>
        <p:txBody>
          <a:bodyPr wrap="square">
            <a:spAutoFit/>
          </a:bodyPr>
          <a:lstStyle/>
          <a:p>
            <a:r>
              <a:rPr lang="en-US" sz="1600" b="0" i="0" dirty="0">
                <a:solidFill>
                  <a:srgbClr val="000000"/>
                </a:solidFill>
                <a:effectLst/>
                <a:latin typeface="Poppins" panose="00000500000000000000" pitchFamily="2" charset="0"/>
                <a:cs typeface="Poppins" panose="00000500000000000000" pitchFamily="2" charset="0"/>
              </a:rPr>
              <a:t>The null values were deleted from the selected column and the new dataset is generated that contains no empty values. More : </a:t>
            </a:r>
            <a:r>
              <a:rPr lang="en-US" sz="1600" b="0" i="0" dirty="0">
                <a:solidFill>
                  <a:srgbClr val="000000"/>
                </a:solidFill>
                <a:effectLst/>
                <a:latin typeface="Poppins" panose="00000500000000000000" pitchFamily="2" charset="0"/>
                <a:cs typeface="Poppins" panose="00000500000000000000" pitchFamily="2" charset="0"/>
                <a:hlinkClick r:id="rId3"/>
              </a:rPr>
              <a:t>https://www.tutorialspoint.com/power_bi/power_query_editor_introduction.htm</a:t>
            </a:r>
            <a:endParaRPr lang="en-US" sz="16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7829287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AE2FE-3E9C-93A2-20A0-34BBBBFAEFAE}"/>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469CF399-7B34-B1A8-217B-39B08B2BB933}"/>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520E9C7-2652-5EB9-F25B-0D517660AF16}"/>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B4F1171-2E83-ADCD-33FD-1E381937A8B8}"/>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2: Power BI: Power Query Editor</a:t>
            </a:r>
          </a:p>
        </p:txBody>
      </p:sp>
      <p:sp>
        <p:nvSpPr>
          <p:cNvPr id="2" name="Slide Number Placeholder 1">
            <a:extLst>
              <a:ext uri="{FF2B5EF4-FFF2-40B4-BE49-F238E27FC236}">
                <a16:creationId xmlns:a16="http://schemas.microsoft.com/office/drawing/2014/main" id="{F0C694EF-AC9F-D52D-D45C-3194AA4277B5}"/>
              </a:ext>
            </a:extLst>
          </p:cNvPr>
          <p:cNvSpPr>
            <a:spLocks noGrp="1"/>
          </p:cNvSpPr>
          <p:nvPr>
            <p:ph type="sldNum" sz="quarter" idx="12"/>
          </p:nvPr>
        </p:nvSpPr>
        <p:spPr/>
        <p:txBody>
          <a:bodyPr/>
          <a:lstStyle/>
          <a:p>
            <a:fld id="{65E208CD-2C40-4697-8091-AB3A287F18B9}" type="slidenum">
              <a:rPr lang="en-US" smtClean="0"/>
              <a:t>31</a:t>
            </a:fld>
            <a:endParaRPr lang="en-US"/>
          </a:p>
        </p:txBody>
      </p:sp>
      <p:sp>
        <p:nvSpPr>
          <p:cNvPr id="10" name="TextBox 9">
            <a:extLst>
              <a:ext uri="{FF2B5EF4-FFF2-40B4-BE49-F238E27FC236}">
                <a16:creationId xmlns:a16="http://schemas.microsoft.com/office/drawing/2014/main" id="{D9BC268A-68CB-9892-1957-FABCF3BA5C86}"/>
              </a:ext>
            </a:extLst>
          </p:cNvPr>
          <p:cNvSpPr txBox="1"/>
          <p:nvPr/>
        </p:nvSpPr>
        <p:spPr>
          <a:xfrm>
            <a:off x="604911" y="730525"/>
            <a:ext cx="10883768" cy="1895391"/>
          </a:xfrm>
          <a:prstGeom prst="rect">
            <a:avLst/>
          </a:prstGeom>
          <a:noFill/>
        </p:spPr>
        <p:txBody>
          <a:bodyPr wrap="square" rtlCol="0">
            <a:spAutoFit/>
          </a:bodyPr>
          <a:lstStyle/>
          <a:p>
            <a:r>
              <a:rPr lang="en-US" b="1" i="0" dirty="0">
                <a:solidFill>
                  <a:srgbClr val="05668D"/>
                </a:solidFill>
                <a:effectLst/>
                <a:latin typeface="Poppins" panose="00000500000000000000" pitchFamily="2" charset="0"/>
                <a:cs typeface="Poppins" panose="00000500000000000000" pitchFamily="2" charset="0"/>
              </a:rPr>
              <a:t>Data Discrepancy and Reshaping Data</a:t>
            </a:r>
          </a:p>
          <a:p>
            <a:pPr algn="l">
              <a:lnSpc>
                <a:spcPts val="2250"/>
              </a:lnSpc>
              <a:buNone/>
            </a:pPr>
            <a:r>
              <a:rPr lang="en-US" sz="1600" b="0" i="0" dirty="0">
                <a:effectLst/>
                <a:latin typeface="Poppins" panose="00000500000000000000" pitchFamily="2" charset="0"/>
                <a:cs typeface="Poppins" panose="00000500000000000000" pitchFamily="2" charset="0"/>
              </a:rPr>
              <a:t>Case Study 1</a:t>
            </a:r>
          </a:p>
          <a:p>
            <a:pPr algn="l">
              <a:buNone/>
            </a:pPr>
            <a:r>
              <a:rPr lang="en-US" sz="1600" b="0" i="0" dirty="0">
                <a:solidFill>
                  <a:srgbClr val="000000"/>
                </a:solidFill>
                <a:effectLst/>
                <a:latin typeface="Poppins" panose="00000500000000000000" pitchFamily="2" charset="0"/>
                <a:cs typeface="Poppins" panose="00000500000000000000" pitchFamily="2" charset="0"/>
              </a:rPr>
              <a:t>The first time, when you loaded and transformed the dataset into Power Query Editor, you’d wish to see the quality of the sample dataset. To achieve this, you navigate to the View tab and click on "Column Quality" in the "Data Preview group".</a:t>
            </a:r>
          </a:p>
          <a:p>
            <a:pPr>
              <a:buNone/>
            </a:pPr>
            <a:br>
              <a:rPr lang="en-US" sz="1600" dirty="0"/>
            </a:br>
            <a:endParaRPr lang="en-US" sz="1600" i="0" dirty="0">
              <a:solidFill>
                <a:srgbClr val="000000"/>
              </a:solidFill>
              <a:effectLst/>
              <a:latin typeface="Poppins" panose="00000500000000000000" pitchFamily="2" charset="0"/>
              <a:cs typeface="Poppins" panose="00000500000000000000" pitchFamily="2" charset="0"/>
            </a:endParaRPr>
          </a:p>
        </p:txBody>
      </p:sp>
      <p:pic>
        <p:nvPicPr>
          <p:cNvPr id="8" name="Picture 7">
            <a:extLst>
              <a:ext uri="{FF2B5EF4-FFF2-40B4-BE49-F238E27FC236}">
                <a16:creationId xmlns:a16="http://schemas.microsoft.com/office/drawing/2014/main" id="{BDCE49DF-CA9D-73F4-8802-733599288577}"/>
              </a:ext>
            </a:extLst>
          </p:cNvPr>
          <p:cNvPicPr>
            <a:picLocks noChangeAspect="1"/>
          </p:cNvPicPr>
          <p:nvPr/>
        </p:nvPicPr>
        <p:blipFill>
          <a:blip r:embed="rId2"/>
          <a:stretch>
            <a:fillRect/>
          </a:stretch>
        </p:blipFill>
        <p:spPr>
          <a:xfrm>
            <a:off x="703321" y="2162118"/>
            <a:ext cx="10470201" cy="4066611"/>
          </a:xfrm>
          <a:prstGeom prst="rect">
            <a:avLst/>
          </a:prstGeom>
        </p:spPr>
      </p:pic>
    </p:spTree>
    <p:extLst>
      <p:ext uri="{BB962C8B-B14F-4D97-AF65-F5344CB8AC3E}">
        <p14:creationId xmlns:p14="http://schemas.microsoft.com/office/powerpoint/2010/main" val="25800138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6B9985-9C23-D023-2129-D58720E3A4E4}"/>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F4AC4FDA-996F-3540-2DDF-517F3771D36F}"/>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30DE7EB-40D6-D3E6-0A10-7AAD81C80C43}"/>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A90E5B2-8A46-6C55-6102-4266BC6C8BE5}"/>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2: Power BI: Power Query Editor</a:t>
            </a:r>
          </a:p>
        </p:txBody>
      </p:sp>
      <p:sp>
        <p:nvSpPr>
          <p:cNvPr id="2" name="Slide Number Placeholder 1">
            <a:extLst>
              <a:ext uri="{FF2B5EF4-FFF2-40B4-BE49-F238E27FC236}">
                <a16:creationId xmlns:a16="http://schemas.microsoft.com/office/drawing/2014/main" id="{41700E65-4D8B-F346-7565-18F34FEAD234}"/>
              </a:ext>
            </a:extLst>
          </p:cNvPr>
          <p:cNvSpPr>
            <a:spLocks noGrp="1"/>
          </p:cNvSpPr>
          <p:nvPr>
            <p:ph type="sldNum" sz="quarter" idx="12"/>
          </p:nvPr>
        </p:nvSpPr>
        <p:spPr/>
        <p:txBody>
          <a:bodyPr/>
          <a:lstStyle/>
          <a:p>
            <a:fld id="{65E208CD-2C40-4697-8091-AB3A287F18B9}" type="slidenum">
              <a:rPr lang="en-US" smtClean="0"/>
              <a:t>32</a:t>
            </a:fld>
            <a:endParaRPr lang="en-US"/>
          </a:p>
        </p:txBody>
      </p:sp>
      <p:sp>
        <p:nvSpPr>
          <p:cNvPr id="10" name="TextBox 9">
            <a:extLst>
              <a:ext uri="{FF2B5EF4-FFF2-40B4-BE49-F238E27FC236}">
                <a16:creationId xmlns:a16="http://schemas.microsoft.com/office/drawing/2014/main" id="{DBE4219B-82D4-A09B-18D0-778BF37484C0}"/>
              </a:ext>
            </a:extLst>
          </p:cNvPr>
          <p:cNvSpPr txBox="1"/>
          <p:nvPr/>
        </p:nvSpPr>
        <p:spPr>
          <a:xfrm>
            <a:off x="604911" y="730525"/>
            <a:ext cx="10883768" cy="942950"/>
          </a:xfrm>
          <a:prstGeom prst="rect">
            <a:avLst/>
          </a:prstGeom>
          <a:noFill/>
        </p:spPr>
        <p:txBody>
          <a:bodyPr wrap="square" rtlCol="0">
            <a:spAutoFit/>
          </a:bodyPr>
          <a:lstStyle/>
          <a:p>
            <a:r>
              <a:rPr lang="en-US" b="1" i="0" dirty="0">
                <a:solidFill>
                  <a:srgbClr val="05668D"/>
                </a:solidFill>
                <a:effectLst/>
                <a:latin typeface="Poppins" panose="00000500000000000000" pitchFamily="2" charset="0"/>
                <a:cs typeface="Poppins" panose="00000500000000000000" pitchFamily="2" charset="0"/>
              </a:rPr>
              <a:t>Data Discrepancy and Reshaping Data</a:t>
            </a:r>
          </a:p>
          <a:p>
            <a:pPr algn="l">
              <a:lnSpc>
                <a:spcPts val="2250"/>
              </a:lnSpc>
              <a:buNone/>
            </a:pPr>
            <a:r>
              <a:rPr lang="en-US" sz="1600" b="0" i="0" dirty="0">
                <a:effectLst/>
                <a:latin typeface="Poppins" panose="00000500000000000000" pitchFamily="2" charset="0"/>
                <a:cs typeface="Poppins" panose="00000500000000000000" pitchFamily="2" charset="0"/>
              </a:rPr>
              <a:t>Now, you monitor the quality of every column. The first column </a:t>
            </a:r>
            <a:r>
              <a:rPr lang="en-US" sz="1600" b="0" i="0" dirty="0" err="1">
                <a:effectLst/>
                <a:latin typeface="Poppins" panose="00000500000000000000" pitchFamily="2" charset="0"/>
                <a:cs typeface="Poppins" panose="00000500000000000000" pitchFamily="2" charset="0"/>
              </a:rPr>
              <a:t>CustomerID</a:t>
            </a:r>
            <a:r>
              <a:rPr lang="en-US" sz="1600" b="0" i="0" dirty="0">
                <a:effectLst/>
                <a:latin typeface="Poppins" panose="00000500000000000000" pitchFamily="2" charset="0"/>
                <a:cs typeface="Poppins" panose="00000500000000000000" pitchFamily="2" charset="0"/>
              </a:rPr>
              <a:t> is valid as there is no Error and no empty data value. </a:t>
            </a:r>
            <a:endParaRPr lang="en-US" sz="1600" i="0" dirty="0">
              <a:solidFill>
                <a:srgbClr val="000000"/>
              </a:solidFill>
              <a:effectLst/>
              <a:latin typeface="Poppins" panose="00000500000000000000" pitchFamily="2" charset="0"/>
              <a:cs typeface="Poppins" panose="00000500000000000000" pitchFamily="2" charset="0"/>
            </a:endParaRPr>
          </a:p>
        </p:txBody>
      </p:sp>
      <p:pic>
        <p:nvPicPr>
          <p:cNvPr id="8" name="Picture 7">
            <a:extLst>
              <a:ext uri="{FF2B5EF4-FFF2-40B4-BE49-F238E27FC236}">
                <a16:creationId xmlns:a16="http://schemas.microsoft.com/office/drawing/2014/main" id="{4804158F-EF87-B9F1-398D-E1B8462EF787}"/>
              </a:ext>
            </a:extLst>
          </p:cNvPr>
          <p:cNvPicPr>
            <a:picLocks noChangeAspect="1"/>
          </p:cNvPicPr>
          <p:nvPr/>
        </p:nvPicPr>
        <p:blipFill>
          <a:blip r:embed="rId2"/>
          <a:stretch>
            <a:fillRect/>
          </a:stretch>
        </p:blipFill>
        <p:spPr>
          <a:xfrm>
            <a:off x="703321" y="2162118"/>
            <a:ext cx="10470201" cy="4066611"/>
          </a:xfrm>
          <a:prstGeom prst="rect">
            <a:avLst/>
          </a:prstGeom>
        </p:spPr>
      </p:pic>
    </p:spTree>
    <p:extLst>
      <p:ext uri="{BB962C8B-B14F-4D97-AF65-F5344CB8AC3E}">
        <p14:creationId xmlns:p14="http://schemas.microsoft.com/office/powerpoint/2010/main" val="25965053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3B557-E880-0A55-3B72-4596F5A315A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1844643C-A160-ECDC-F8E1-2C21014CFF3A}"/>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7509649-5DCD-09BE-5D96-FDFFB9F664D5}"/>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296E285-99BE-390E-E3AD-6BA6147C6A8A}"/>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2: Power BI: Power Query Editor</a:t>
            </a:r>
          </a:p>
        </p:txBody>
      </p:sp>
      <p:sp>
        <p:nvSpPr>
          <p:cNvPr id="2" name="Slide Number Placeholder 1">
            <a:extLst>
              <a:ext uri="{FF2B5EF4-FFF2-40B4-BE49-F238E27FC236}">
                <a16:creationId xmlns:a16="http://schemas.microsoft.com/office/drawing/2014/main" id="{0492B00F-8DAE-33F4-12D9-ABB7F2244AF8}"/>
              </a:ext>
            </a:extLst>
          </p:cNvPr>
          <p:cNvSpPr>
            <a:spLocks noGrp="1"/>
          </p:cNvSpPr>
          <p:nvPr>
            <p:ph type="sldNum" sz="quarter" idx="12"/>
          </p:nvPr>
        </p:nvSpPr>
        <p:spPr/>
        <p:txBody>
          <a:bodyPr/>
          <a:lstStyle/>
          <a:p>
            <a:fld id="{65E208CD-2C40-4697-8091-AB3A287F18B9}" type="slidenum">
              <a:rPr lang="en-US" smtClean="0"/>
              <a:t>33</a:t>
            </a:fld>
            <a:endParaRPr lang="en-US"/>
          </a:p>
        </p:txBody>
      </p:sp>
      <p:sp>
        <p:nvSpPr>
          <p:cNvPr id="10" name="TextBox 9">
            <a:extLst>
              <a:ext uri="{FF2B5EF4-FFF2-40B4-BE49-F238E27FC236}">
                <a16:creationId xmlns:a16="http://schemas.microsoft.com/office/drawing/2014/main" id="{573B6E11-97E6-C8BF-A615-43294B9CEF4C}"/>
              </a:ext>
            </a:extLst>
          </p:cNvPr>
          <p:cNvSpPr txBox="1"/>
          <p:nvPr/>
        </p:nvSpPr>
        <p:spPr>
          <a:xfrm>
            <a:off x="604911" y="730525"/>
            <a:ext cx="10883768" cy="3025572"/>
          </a:xfrm>
          <a:prstGeom prst="rect">
            <a:avLst/>
          </a:prstGeom>
          <a:noFill/>
        </p:spPr>
        <p:txBody>
          <a:bodyPr wrap="square" rtlCol="0">
            <a:spAutoFit/>
          </a:bodyPr>
          <a:lstStyle/>
          <a:p>
            <a:pPr algn="l">
              <a:lnSpc>
                <a:spcPts val="2250"/>
              </a:lnSpc>
              <a:buNone/>
            </a:pPr>
            <a:r>
              <a:rPr lang="en-US" sz="1600" b="1" i="0" dirty="0">
                <a:effectLst/>
                <a:latin typeface="Poppins" panose="00000500000000000000" pitchFamily="2" charset="0"/>
                <a:cs typeface="Poppins" panose="00000500000000000000" pitchFamily="2" charset="0"/>
              </a:rPr>
              <a:t>Column Distribution</a:t>
            </a:r>
          </a:p>
          <a:p>
            <a:pPr algn="l">
              <a:lnSpc>
                <a:spcPts val="2250"/>
              </a:lnSpc>
              <a:buNone/>
            </a:pPr>
            <a:r>
              <a:rPr lang="en-US" sz="1600" i="0" dirty="0">
                <a:effectLst/>
                <a:latin typeface="Poppins" panose="00000500000000000000" pitchFamily="2" charset="0"/>
                <a:cs typeface="Poppins" panose="00000500000000000000" pitchFamily="2" charset="0"/>
              </a:rPr>
              <a:t>In Power BI's Power Query Editor, the Column Distribution feature helps you quickly understand how values are spread across each column — especially useful for categorical data.</a:t>
            </a:r>
          </a:p>
          <a:p>
            <a:pPr algn="l">
              <a:lnSpc>
                <a:spcPts val="2250"/>
              </a:lnSpc>
              <a:buNone/>
            </a:pPr>
            <a:r>
              <a:rPr lang="en-US" sz="1600" i="0" dirty="0">
                <a:effectLst/>
                <a:latin typeface="Poppins" panose="00000500000000000000" pitchFamily="2" charset="0"/>
                <a:cs typeface="Poppins" panose="00000500000000000000" pitchFamily="2" charset="0"/>
              </a:rPr>
              <a:t>When you enable this option from the View tab, Power BI shows a small bar chart beneath each column, displaying the number of distinct and unique values. </a:t>
            </a:r>
          </a:p>
          <a:p>
            <a:pPr algn="l">
              <a:lnSpc>
                <a:spcPts val="2250"/>
              </a:lnSpc>
              <a:buNone/>
            </a:pPr>
            <a:r>
              <a:rPr lang="en-US" sz="1600" i="0" dirty="0">
                <a:effectLst/>
                <a:latin typeface="Poppins" panose="00000500000000000000" pitchFamily="2" charset="0"/>
                <a:cs typeface="Poppins" panose="00000500000000000000" pitchFamily="2" charset="0"/>
              </a:rPr>
              <a:t>In our dataset:</a:t>
            </a:r>
          </a:p>
          <a:p>
            <a:pPr marL="742950" lvl="1" indent="-285750">
              <a:lnSpc>
                <a:spcPts val="2250"/>
              </a:lnSpc>
              <a:buFont typeface="Wingdings" panose="05000000000000000000" pitchFamily="2" charset="2"/>
              <a:buChar char="v"/>
            </a:pPr>
            <a:r>
              <a:rPr lang="en-US" sz="1600" i="0" dirty="0" err="1">
                <a:effectLst/>
                <a:latin typeface="Poppins" panose="00000500000000000000" pitchFamily="2" charset="0"/>
                <a:cs typeface="Poppins" panose="00000500000000000000" pitchFamily="2" charset="0"/>
              </a:rPr>
              <a:t>CustomerID</a:t>
            </a:r>
            <a:r>
              <a:rPr lang="en-US" sz="1600" i="0" dirty="0">
                <a:effectLst/>
                <a:latin typeface="Poppins" panose="00000500000000000000" pitchFamily="2" charset="0"/>
                <a:cs typeface="Poppins" panose="00000500000000000000" pitchFamily="2" charset="0"/>
              </a:rPr>
              <a:t> has 10 distinct and 10 unique values — each ID is unique.</a:t>
            </a:r>
          </a:p>
          <a:p>
            <a:pPr marL="742950" lvl="1" indent="-285750">
              <a:lnSpc>
                <a:spcPts val="2250"/>
              </a:lnSpc>
              <a:buFont typeface="Wingdings" panose="05000000000000000000" pitchFamily="2" charset="2"/>
              <a:buChar char="v"/>
            </a:pPr>
            <a:r>
              <a:rPr lang="en-US" sz="1600" i="0" dirty="0">
                <a:effectLst/>
                <a:latin typeface="Poppins" panose="00000500000000000000" pitchFamily="2" charset="0"/>
                <a:cs typeface="Poppins" panose="00000500000000000000" pitchFamily="2" charset="0"/>
              </a:rPr>
              <a:t>Customer Name also has 10 distinct and 10 unique values — no name is repeated.</a:t>
            </a:r>
          </a:p>
          <a:p>
            <a:pPr marL="742950" lvl="1" indent="-285750">
              <a:lnSpc>
                <a:spcPts val="2250"/>
              </a:lnSpc>
              <a:buFont typeface="Wingdings" panose="05000000000000000000" pitchFamily="2" charset="2"/>
              <a:buChar char="v"/>
            </a:pPr>
            <a:r>
              <a:rPr lang="en-US" sz="1600" i="0" dirty="0">
                <a:effectLst/>
                <a:latin typeface="Poppins" panose="00000500000000000000" pitchFamily="2" charset="0"/>
                <a:cs typeface="Poppins" panose="00000500000000000000" pitchFamily="2" charset="0"/>
              </a:rPr>
              <a:t>Region has 4 distinct values — some regions are repeated.</a:t>
            </a:r>
          </a:p>
          <a:p>
            <a:pPr marL="742950" lvl="1" indent="-285750">
              <a:lnSpc>
                <a:spcPts val="2250"/>
              </a:lnSpc>
              <a:buFont typeface="Wingdings" panose="05000000000000000000" pitchFamily="2" charset="2"/>
              <a:buChar char="v"/>
            </a:pPr>
            <a:r>
              <a:rPr lang="en-US" sz="1600" i="0" dirty="0">
                <a:effectLst/>
                <a:latin typeface="Poppins" panose="00000500000000000000" pitchFamily="2" charset="0"/>
                <a:cs typeface="Poppins" panose="00000500000000000000" pitchFamily="2" charset="0"/>
              </a:rPr>
              <a:t>Email has 10 distinct and 10 unique values — every email is different.</a:t>
            </a:r>
            <a:endParaRPr lang="en-US" sz="1600" i="0" dirty="0">
              <a:solidFill>
                <a:srgbClr val="000000"/>
              </a:solidFill>
              <a:effectLst/>
              <a:latin typeface="Poppins" panose="00000500000000000000" pitchFamily="2" charset="0"/>
              <a:cs typeface="Poppins" panose="00000500000000000000" pitchFamily="2" charset="0"/>
            </a:endParaRPr>
          </a:p>
        </p:txBody>
      </p:sp>
      <p:pic>
        <p:nvPicPr>
          <p:cNvPr id="4" name="Picture 3">
            <a:extLst>
              <a:ext uri="{FF2B5EF4-FFF2-40B4-BE49-F238E27FC236}">
                <a16:creationId xmlns:a16="http://schemas.microsoft.com/office/drawing/2014/main" id="{6ECE9866-B52A-37A9-BF28-30CFA498F44B}"/>
              </a:ext>
            </a:extLst>
          </p:cNvPr>
          <p:cNvPicPr>
            <a:picLocks noChangeAspect="1"/>
          </p:cNvPicPr>
          <p:nvPr/>
        </p:nvPicPr>
        <p:blipFill>
          <a:blip r:embed="rId2"/>
          <a:stretch>
            <a:fillRect/>
          </a:stretch>
        </p:blipFill>
        <p:spPr>
          <a:xfrm>
            <a:off x="1137424" y="3803961"/>
            <a:ext cx="6791093" cy="2675878"/>
          </a:xfrm>
          <a:prstGeom prst="rect">
            <a:avLst/>
          </a:prstGeom>
        </p:spPr>
      </p:pic>
    </p:spTree>
    <p:extLst>
      <p:ext uri="{BB962C8B-B14F-4D97-AF65-F5344CB8AC3E}">
        <p14:creationId xmlns:p14="http://schemas.microsoft.com/office/powerpoint/2010/main" val="27288948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297F86-B479-D786-0594-9E6D9B21202D}"/>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8E1DAC50-3012-4972-8090-9495743A6612}"/>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457AC97-CCF0-1037-B65D-F6875CFD63F0}"/>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26E5746-4148-5AE9-E853-B96333CE738B}"/>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2: Power BI: Power Query Editor</a:t>
            </a:r>
          </a:p>
        </p:txBody>
      </p:sp>
      <p:sp>
        <p:nvSpPr>
          <p:cNvPr id="2" name="Slide Number Placeholder 1">
            <a:extLst>
              <a:ext uri="{FF2B5EF4-FFF2-40B4-BE49-F238E27FC236}">
                <a16:creationId xmlns:a16="http://schemas.microsoft.com/office/drawing/2014/main" id="{61F32994-1A76-60D1-6633-1C54428EF467}"/>
              </a:ext>
            </a:extLst>
          </p:cNvPr>
          <p:cNvSpPr>
            <a:spLocks noGrp="1"/>
          </p:cNvSpPr>
          <p:nvPr>
            <p:ph type="sldNum" sz="quarter" idx="12"/>
          </p:nvPr>
        </p:nvSpPr>
        <p:spPr/>
        <p:txBody>
          <a:bodyPr/>
          <a:lstStyle/>
          <a:p>
            <a:fld id="{65E208CD-2C40-4697-8091-AB3A287F18B9}" type="slidenum">
              <a:rPr lang="en-US" smtClean="0"/>
              <a:t>34</a:t>
            </a:fld>
            <a:endParaRPr lang="en-US"/>
          </a:p>
        </p:txBody>
      </p:sp>
      <p:sp>
        <p:nvSpPr>
          <p:cNvPr id="10" name="TextBox 9">
            <a:extLst>
              <a:ext uri="{FF2B5EF4-FFF2-40B4-BE49-F238E27FC236}">
                <a16:creationId xmlns:a16="http://schemas.microsoft.com/office/drawing/2014/main" id="{38F21BB4-ABFD-3F36-6F51-B0771F24E0B5}"/>
              </a:ext>
            </a:extLst>
          </p:cNvPr>
          <p:cNvSpPr txBox="1"/>
          <p:nvPr/>
        </p:nvSpPr>
        <p:spPr>
          <a:xfrm>
            <a:off x="604911" y="730525"/>
            <a:ext cx="10883768" cy="4507516"/>
          </a:xfrm>
          <a:prstGeom prst="rect">
            <a:avLst/>
          </a:prstGeom>
          <a:noFill/>
        </p:spPr>
        <p:txBody>
          <a:bodyPr wrap="square" rtlCol="0">
            <a:spAutoFit/>
          </a:bodyPr>
          <a:lstStyle/>
          <a:p>
            <a:pPr algn="l">
              <a:lnSpc>
                <a:spcPts val="2250"/>
              </a:lnSpc>
              <a:buNone/>
            </a:pPr>
            <a:r>
              <a:rPr lang="en-US" b="1" i="0" dirty="0">
                <a:solidFill>
                  <a:srgbClr val="05668D"/>
                </a:solidFill>
                <a:effectLst/>
                <a:latin typeface="Poppins" panose="00000500000000000000" pitchFamily="2" charset="0"/>
                <a:cs typeface="Poppins" panose="00000500000000000000" pitchFamily="2" charset="0"/>
              </a:rPr>
              <a:t>Column Profile</a:t>
            </a:r>
          </a:p>
          <a:p>
            <a:pPr algn="l">
              <a:lnSpc>
                <a:spcPts val="2250"/>
              </a:lnSpc>
              <a:buNone/>
            </a:pPr>
            <a:endParaRPr lang="en-US" b="1" i="0" dirty="0">
              <a:solidFill>
                <a:srgbClr val="05668D"/>
              </a:solidFill>
              <a:effectLst/>
              <a:latin typeface="Poppins" panose="00000500000000000000" pitchFamily="2" charset="0"/>
              <a:cs typeface="Poppins" panose="00000500000000000000" pitchFamily="2" charset="0"/>
            </a:endParaRPr>
          </a:p>
          <a:p>
            <a:pPr algn="l">
              <a:lnSpc>
                <a:spcPts val="2250"/>
              </a:lnSpc>
              <a:buNone/>
            </a:pPr>
            <a:r>
              <a:rPr lang="en-US" i="0" dirty="0">
                <a:effectLst/>
                <a:latin typeface="Poppins" panose="00000500000000000000" pitchFamily="2" charset="0"/>
                <a:cs typeface="Poppins" panose="00000500000000000000" pitchFamily="2" charset="0"/>
              </a:rPr>
              <a:t>When working with data in Power BI, we often need to explore detailed statistics for each column. To do this, we can use the Column Profile feature found in the Data Preview section of the Power Query Editor.</a:t>
            </a:r>
          </a:p>
          <a:p>
            <a:pPr algn="l">
              <a:lnSpc>
                <a:spcPts val="2250"/>
              </a:lnSpc>
              <a:buNone/>
            </a:pPr>
            <a:r>
              <a:rPr lang="en-US" i="0" dirty="0">
                <a:effectLst/>
                <a:latin typeface="Poppins" panose="00000500000000000000" pitchFamily="2" charset="0"/>
                <a:cs typeface="Poppins" panose="00000500000000000000" pitchFamily="2" charset="0"/>
              </a:rPr>
              <a:t>By enabling Column Profile from the View tab, we can see a comprehensive summary of each selected column. </a:t>
            </a:r>
          </a:p>
          <a:p>
            <a:pPr algn="l">
              <a:lnSpc>
                <a:spcPts val="2250"/>
              </a:lnSpc>
              <a:buNone/>
            </a:pPr>
            <a:r>
              <a:rPr lang="en-US" i="0" dirty="0">
                <a:effectLst/>
                <a:latin typeface="Poppins" panose="00000500000000000000" pitchFamily="2" charset="0"/>
                <a:cs typeface="Poppins" panose="00000500000000000000" pitchFamily="2" charset="0"/>
              </a:rPr>
              <a:t>For example, if we select the </a:t>
            </a:r>
            <a:r>
              <a:rPr lang="en-US" i="0" dirty="0" err="1">
                <a:effectLst/>
                <a:latin typeface="Poppins" panose="00000500000000000000" pitchFamily="2" charset="0"/>
                <a:cs typeface="Poppins" panose="00000500000000000000" pitchFamily="2" charset="0"/>
              </a:rPr>
              <a:t>CustomerID</a:t>
            </a:r>
            <a:r>
              <a:rPr lang="en-US" i="0" dirty="0">
                <a:effectLst/>
                <a:latin typeface="Poppins" panose="00000500000000000000" pitchFamily="2" charset="0"/>
                <a:cs typeface="Poppins" panose="00000500000000000000" pitchFamily="2" charset="0"/>
              </a:rPr>
              <a:t> column, Power BI displays statistics such as the total number of rows, count of empty or error values, minimum and maximum values, and even the standard deviation and average (for numeric fields).For non-numeric fields like Customer Name, Region, and Email, we can still view important information such as the number of distinct and unique values, empty records, and a frequency distribution of the most common values.</a:t>
            </a:r>
          </a:p>
          <a:p>
            <a:pPr algn="l">
              <a:lnSpc>
                <a:spcPts val="2250"/>
              </a:lnSpc>
              <a:buNone/>
            </a:pPr>
            <a:r>
              <a:rPr lang="en-US" i="0" dirty="0">
                <a:effectLst/>
                <a:latin typeface="Poppins" panose="00000500000000000000" pitchFamily="2" charset="0"/>
                <a:cs typeface="Poppins" panose="00000500000000000000" pitchFamily="2" charset="0"/>
              </a:rPr>
              <a:t>This feature allows us to better understand our data, spot errors, and make informed decisions during the data cleaning process.</a:t>
            </a:r>
            <a:endParaRPr lang="en-US" i="0" dirty="0">
              <a:solidFill>
                <a:srgbClr val="000000"/>
              </a:solidFill>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2886720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A9B1E3-F0FE-F82A-42FB-E4B74670F8D0}"/>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1867B7C0-8729-175B-9EE9-CA9DEC3107E1}"/>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5425F8D-7981-EEFD-974D-01313AE3EACA}"/>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9B2537B-E03A-F0A6-86DD-2E96FABD7ACC}"/>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2: Power BI: Power Query Editor</a:t>
            </a:r>
          </a:p>
        </p:txBody>
      </p:sp>
      <p:sp>
        <p:nvSpPr>
          <p:cNvPr id="2" name="Slide Number Placeholder 1">
            <a:extLst>
              <a:ext uri="{FF2B5EF4-FFF2-40B4-BE49-F238E27FC236}">
                <a16:creationId xmlns:a16="http://schemas.microsoft.com/office/drawing/2014/main" id="{B1C1C268-2164-E6CE-17B2-A7D72C418269}"/>
              </a:ext>
            </a:extLst>
          </p:cNvPr>
          <p:cNvSpPr>
            <a:spLocks noGrp="1"/>
          </p:cNvSpPr>
          <p:nvPr>
            <p:ph type="sldNum" sz="quarter" idx="12"/>
          </p:nvPr>
        </p:nvSpPr>
        <p:spPr/>
        <p:txBody>
          <a:bodyPr/>
          <a:lstStyle/>
          <a:p>
            <a:fld id="{65E208CD-2C40-4697-8091-AB3A287F18B9}" type="slidenum">
              <a:rPr lang="en-US" smtClean="0"/>
              <a:t>35</a:t>
            </a:fld>
            <a:endParaRPr lang="en-US"/>
          </a:p>
        </p:txBody>
      </p:sp>
      <p:pic>
        <p:nvPicPr>
          <p:cNvPr id="4" name="Picture 3">
            <a:extLst>
              <a:ext uri="{FF2B5EF4-FFF2-40B4-BE49-F238E27FC236}">
                <a16:creationId xmlns:a16="http://schemas.microsoft.com/office/drawing/2014/main" id="{7387EC0B-A2AA-12AB-C336-A3DC0C4A3CEF}"/>
              </a:ext>
            </a:extLst>
          </p:cNvPr>
          <p:cNvPicPr>
            <a:picLocks noChangeAspect="1"/>
          </p:cNvPicPr>
          <p:nvPr/>
        </p:nvPicPr>
        <p:blipFill>
          <a:blip r:embed="rId2"/>
          <a:stretch>
            <a:fillRect/>
          </a:stretch>
        </p:blipFill>
        <p:spPr>
          <a:xfrm>
            <a:off x="686702" y="846134"/>
            <a:ext cx="10843659" cy="5249304"/>
          </a:xfrm>
          <a:prstGeom prst="rect">
            <a:avLst/>
          </a:prstGeom>
        </p:spPr>
      </p:pic>
    </p:spTree>
    <p:extLst>
      <p:ext uri="{BB962C8B-B14F-4D97-AF65-F5344CB8AC3E}">
        <p14:creationId xmlns:p14="http://schemas.microsoft.com/office/powerpoint/2010/main" val="21120291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76E2EE-CCD5-88A8-50E6-F873B5824A92}"/>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6813972C-E76B-6716-6E42-B942AE8EADA8}"/>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CC50DC2-0B0D-0885-ABA8-E5BA2061F751}"/>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9F3F28B-BFCE-B3FD-F813-1BF0D910F417}"/>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2: Power BI: Power Query Editor</a:t>
            </a:r>
          </a:p>
        </p:txBody>
      </p:sp>
      <p:sp>
        <p:nvSpPr>
          <p:cNvPr id="2" name="Slide Number Placeholder 1">
            <a:extLst>
              <a:ext uri="{FF2B5EF4-FFF2-40B4-BE49-F238E27FC236}">
                <a16:creationId xmlns:a16="http://schemas.microsoft.com/office/drawing/2014/main" id="{54E1AAD5-332C-A7E8-2491-11E91950A168}"/>
              </a:ext>
            </a:extLst>
          </p:cNvPr>
          <p:cNvSpPr>
            <a:spLocks noGrp="1"/>
          </p:cNvSpPr>
          <p:nvPr>
            <p:ph type="sldNum" sz="quarter" idx="12"/>
          </p:nvPr>
        </p:nvSpPr>
        <p:spPr/>
        <p:txBody>
          <a:bodyPr/>
          <a:lstStyle/>
          <a:p>
            <a:fld id="{65E208CD-2C40-4697-8091-AB3A287F18B9}" type="slidenum">
              <a:rPr lang="en-US" smtClean="0"/>
              <a:t>36</a:t>
            </a:fld>
            <a:endParaRPr lang="en-US"/>
          </a:p>
        </p:txBody>
      </p:sp>
      <p:sp>
        <p:nvSpPr>
          <p:cNvPr id="10" name="TextBox 9">
            <a:extLst>
              <a:ext uri="{FF2B5EF4-FFF2-40B4-BE49-F238E27FC236}">
                <a16:creationId xmlns:a16="http://schemas.microsoft.com/office/drawing/2014/main" id="{12D9F665-CED3-0C78-E60D-E9BA40E7A66F}"/>
              </a:ext>
            </a:extLst>
          </p:cNvPr>
          <p:cNvSpPr txBox="1"/>
          <p:nvPr/>
        </p:nvSpPr>
        <p:spPr>
          <a:xfrm>
            <a:off x="604911" y="730525"/>
            <a:ext cx="10883768" cy="4623573"/>
          </a:xfrm>
          <a:prstGeom prst="rect">
            <a:avLst/>
          </a:prstGeom>
          <a:noFill/>
        </p:spPr>
        <p:txBody>
          <a:bodyPr wrap="square" rtlCol="0">
            <a:spAutoFit/>
          </a:bodyPr>
          <a:lstStyle/>
          <a:p>
            <a:pPr algn="l">
              <a:lnSpc>
                <a:spcPct val="150000"/>
              </a:lnSpc>
              <a:buNone/>
            </a:pPr>
            <a:r>
              <a:rPr lang="en-US" b="1" i="0" dirty="0">
                <a:solidFill>
                  <a:srgbClr val="05668D"/>
                </a:solidFill>
                <a:effectLst/>
                <a:latin typeface="Poppins" panose="00000500000000000000" pitchFamily="2" charset="0"/>
                <a:cs typeface="Poppins" panose="00000500000000000000" pitchFamily="2" charset="0"/>
              </a:rPr>
              <a:t>Change Column Data Type</a:t>
            </a:r>
          </a:p>
          <a:p>
            <a:pPr algn="l">
              <a:lnSpc>
                <a:spcPct val="150000"/>
              </a:lnSpc>
              <a:buNone/>
            </a:pPr>
            <a:endParaRPr lang="en-US" b="1" i="0" dirty="0">
              <a:solidFill>
                <a:srgbClr val="05668D"/>
              </a:solidFill>
              <a:effectLst/>
              <a:latin typeface="Poppins" panose="00000500000000000000" pitchFamily="2" charset="0"/>
              <a:cs typeface="Poppins" panose="00000500000000000000" pitchFamily="2" charset="0"/>
            </a:endParaRPr>
          </a:p>
          <a:p>
            <a:pPr algn="l">
              <a:lnSpc>
                <a:spcPct val="150000"/>
              </a:lnSpc>
              <a:buNone/>
            </a:pPr>
            <a:r>
              <a:rPr lang="en-US" i="0" dirty="0">
                <a:effectLst/>
                <a:latin typeface="Poppins" panose="00000500000000000000" pitchFamily="2" charset="0"/>
                <a:cs typeface="Poppins" panose="00000500000000000000" pitchFamily="2" charset="0"/>
              </a:rPr>
              <a:t>In Power BI, we can change the data type of a column to match the kind of data it holds. To do this, we first click on the column header — for example, </a:t>
            </a:r>
            <a:r>
              <a:rPr lang="en-US" i="0" dirty="0" err="1">
                <a:effectLst/>
                <a:latin typeface="Poppins" panose="00000500000000000000" pitchFamily="2" charset="0"/>
                <a:cs typeface="Poppins" panose="00000500000000000000" pitchFamily="2" charset="0"/>
              </a:rPr>
              <a:t>CustomerID</a:t>
            </a:r>
            <a:r>
              <a:rPr lang="en-US" i="0" dirty="0">
                <a:effectLst/>
                <a:latin typeface="Poppins" panose="00000500000000000000" pitchFamily="2" charset="0"/>
                <a:cs typeface="Poppins" panose="00000500000000000000" pitchFamily="2" charset="0"/>
              </a:rPr>
              <a:t> — then go to the Transform tab in the Power Query Editor. From there, we can select the appropriate data type, such as Whole Number, Text, or Fixed Decimal Number, depending on the column's content.</a:t>
            </a:r>
          </a:p>
          <a:p>
            <a:pPr algn="l">
              <a:lnSpc>
                <a:spcPct val="150000"/>
              </a:lnSpc>
              <a:buNone/>
            </a:pPr>
            <a:r>
              <a:rPr lang="en-US" i="0" dirty="0">
                <a:effectLst/>
                <a:latin typeface="Poppins" panose="00000500000000000000" pitchFamily="2" charset="0"/>
                <a:cs typeface="Poppins" panose="00000500000000000000" pitchFamily="2" charset="0"/>
              </a:rPr>
              <a:t>For instance, since </a:t>
            </a:r>
            <a:r>
              <a:rPr lang="en-US" i="0" dirty="0" err="1">
                <a:effectLst/>
                <a:latin typeface="Poppins" panose="00000500000000000000" pitchFamily="2" charset="0"/>
                <a:cs typeface="Poppins" panose="00000500000000000000" pitchFamily="2" charset="0"/>
              </a:rPr>
              <a:t>CustomerID</a:t>
            </a:r>
            <a:r>
              <a:rPr lang="en-US" i="0" dirty="0">
                <a:effectLst/>
                <a:latin typeface="Poppins" panose="00000500000000000000" pitchFamily="2" charset="0"/>
                <a:cs typeface="Poppins" panose="00000500000000000000" pitchFamily="2" charset="0"/>
              </a:rPr>
              <a:t> is a numeric identifier, we might change its type to Whole Number. On the other hand, columns like Customer Name, Region, and Email should be set to the Text data type because they contain alphabetic or mixed characters.</a:t>
            </a:r>
          </a:p>
          <a:p>
            <a:pPr algn="l">
              <a:lnSpc>
                <a:spcPct val="150000"/>
              </a:lnSpc>
              <a:buNone/>
            </a:pPr>
            <a:r>
              <a:rPr lang="en-US" i="0" dirty="0">
                <a:effectLst/>
                <a:latin typeface="Poppins" panose="00000500000000000000" pitchFamily="2" charset="0"/>
                <a:cs typeface="Poppins" panose="00000500000000000000" pitchFamily="2" charset="0"/>
              </a:rPr>
              <a:t>Choosing the correct data type is important for accurate analysis and ensures Power BI handles your data correctly in calculations, filtering, and visualizations.</a:t>
            </a:r>
          </a:p>
        </p:txBody>
      </p:sp>
    </p:spTree>
    <p:extLst>
      <p:ext uri="{BB962C8B-B14F-4D97-AF65-F5344CB8AC3E}">
        <p14:creationId xmlns:p14="http://schemas.microsoft.com/office/powerpoint/2010/main" val="28593346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9477B1-0C1F-6F46-4C05-3F29119BD6E0}"/>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A05F7A80-8851-22DB-4696-692EB97339D5}"/>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EE5B793-90FF-2613-2C9B-CB3E3BDDDE6F}"/>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4EA15E8-D19A-BC0B-F87F-7111A7C7045A}"/>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2: Power BI: Power Query Editor</a:t>
            </a:r>
          </a:p>
        </p:txBody>
      </p:sp>
      <p:sp>
        <p:nvSpPr>
          <p:cNvPr id="2" name="Slide Number Placeholder 1">
            <a:extLst>
              <a:ext uri="{FF2B5EF4-FFF2-40B4-BE49-F238E27FC236}">
                <a16:creationId xmlns:a16="http://schemas.microsoft.com/office/drawing/2014/main" id="{AC27025B-1474-A865-4F71-86EFB43AA5D5}"/>
              </a:ext>
            </a:extLst>
          </p:cNvPr>
          <p:cNvSpPr>
            <a:spLocks noGrp="1"/>
          </p:cNvSpPr>
          <p:nvPr>
            <p:ph type="sldNum" sz="quarter" idx="12"/>
          </p:nvPr>
        </p:nvSpPr>
        <p:spPr/>
        <p:txBody>
          <a:bodyPr/>
          <a:lstStyle/>
          <a:p>
            <a:fld id="{65E208CD-2C40-4697-8091-AB3A287F18B9}" type="slidenum">
              <a:rPr lang="en-US" smtClean="0"/>
              <a:t>37</a:t>
            </a:fld>
            <a:endParaRPr lang="en-US"/>
          </a:p>
        </p:txBody>
      </p:sp>
      <p:pic>
        <p:nvPicPr>
          <p:cNvPr id="4" name="Picture 3">
            <a:extLst>
              <a:ext uri="{FF2B5EF4-FFF2-40B4-BE49-F238E27FC236}">
                <a16:creationId xmlns:a16="http://schemas.microsoft.com/office/drawing/2014/main" id="{46565DC9-0F8D-13B5-5CB1-4A084EC2F198}"/>
              </a:ext>
            </a:extLst>
          </p:cNvPr>
          <p:cNvPicPr>
            <a:picLocks noChangeAspect="1"/>
          </p:cNvPicPr>
          <p:nvPr/>
        </p:nvPicPr>
        <p:blipFill>
          <a:blip r:embed="rId2"/>
          <a:stretch>
            <a:fillRect/>
          </a:stretch>
        </p:blipFill>
        <p:spPr>
          <a:xfrm>
            <a:off x="805940" y="679399"/>
            <a:ext cx="10033045" cy="5573914"/>
          </a:xfrm>
          <a:prstGeom prst="rect">
            <a:avLst/>
          </a:prstGeom>
        </p:spPr>
      </p:pic>
    </p:spTree>
    <p:extLst>
      <p:ext uri="{BB962C8B-B14F-4D97-AF65-F5344CB8AC3E}">
        <p14:creationId xmlns:p14="http://schemas.microsoft.com/office/powerpoint/2010/main" val="38050351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380296-8373-81FF-77E8-B6B8908DAE21}"/>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7B66C8C4-600B-9A0A-9024-4F5184D046E7}"/>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11CE0DC-8FEE-204D-19CA-192D20E99256}"/>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3595ED1-C9BE-3B7A-A90A-38C4C7A98FBD}"/>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2: Power BI: Data Modelling</a:t>
            </a:r>
          </a:p>
        </p:txBody>
      </p:sp>
      <p:sp>
        <p:nvSpPr>
          <p:cNvPr id="2" name="Slide Number Placeholder 1">
            <a:extLst>
              <a:ext uri="{FF2B5EF4-FFF2-40B4-BE49-F238E27FC236}">
                <a16:creationId xmlns:a16="http://schemas.microsoft.com/office/drawing/2014/main" id="{E88B91DD-A5FB-ABBB-3AF7-753D7B8877FE}"/>
              </a:ext>
            </a:extLst>
          </p:cNvPr>
          <p:cNvSpPr>
            <a:spLocks noGrp="1"/>
          </p:cNvSpPr>
          <p:nvPr>
            <p:ph type="sldNum" sz="quarter" idx="12"/>
          </p:nvPr>
        </p:nvSpPr>
        <p:spPr/>
        <p:txBody>
          <a:bodyPr/>
          <a:lstStyle/>
          <a:p>
            <a:fld id="{65E208CD-2C40-4697-8091-AB3A287F18B9}" type="slidenum">
              <a:rPr lang="en-US" smtClean="0"/>
              <a:t>38</a:t>
            </a:fld>
            <a:endParaRPr lang="en-US"/>
          </a:p>
        </p:txBody>
      </p:sp>
      <p:sp>
        <p:nvSpPr>
          <p:cNvPr id="10" name="TextBox 9">
            <a:extLst>
              <a:ext uri="{FF2B5EF4-FFF2-40B4-BE49-F238E27FC236}">
                <a16:creationId xmlns:a16="http://schemas.microsoft.com/office/drawing/2014/main" id="{573BF7AE-00B8-73AF-10E9-CF9EC4A06AE4}"/>
              </a:ext>
            </a:extLst>
          </p:cNvPr>
          <p:cNvSpPr txBox="1"/>
          <p:nvPr/>
        </p:nvSpPr>
        <p:spPr>
          <a:xfrm>
            <a:off x="604911" y="730525"/>
            <a:ext cx="10883768" cy="5454570"/>
          </a:xfrm>
          <a:prstGeom prst="rect">
            <a:avLst/>
          </a:prstGeom>
          <a:noFill/>
        </p:spPr>
        <p:txBody>
          <a:bodyPr wrap="square" rtlCol="0">
            <a:spAutoFit/>
          </a:bodyPr>
          <a:lstStyle/>
          <a:p>
            <a:pPr algn="l">
              <a:lnSpc>
                <a:spcPct val="150000"/>
              </a:lnSpc>
              <a:buNone/>
            </a:pPr>
            <a:r>
              <a:rPr lang="en-US" b="1" i="0" dirty="0">
                <a:solidFill>
                  <a:srgbClr val="05668D"/>
                </a:solidFill>
                <a:effectLst/>
                <a:latin typeface="Poppins" panose="00000500000000000000" pitchFamily="2" charset="0"/>
                <a:cs typeface="Poppins" panose="00000500000000000000" pitchFamily="2" charset="0"/>
              </a:rPr>
              <a:t>Introduction to Data Modeling</a:t>
            </a:r>
          </a:p>
          <a:p>
            <a:pPr algn="l">
              <a:lnSpc>
                <a:spcPct val="150000"/>
              </a:lnSpc>
              <a:buNone/>
            </a:pPr>
            <a:r>
              <a:rPr lang="en-US" i="0" dirty="0">
                <a:effectLst/>
                <a:latin typeface="Poppins" panose="00000500000000000000" pitchFamily="2" charset="0"/>
                <a:cs typeface="Poppins" panose="00000500000000000000" pitchFamily="2" charset="0"/>
              </a:rPr>
              <a:t>In real-world data analysis, we often deal with data from different sources — like a customer database, a product list, and a table of sales transactions. These data tables are usually connected by common identifiers (such as </a:t>
            </a:r>
            <a:r>
              <a:rPr lang="en-US" i="0" dirty="0" err="1">
                <a:effectLst/>
                <a:latin typeface="Poppins" panose="00000500000000000000" pitchFamily="2" charset="0"/>
                <a:cs typeface="Poppins" panose="00000500000000000000" pitchFamily="2" charset="0"/>
              </a:rPr>
              <a:t>CustomerID</a:t>
            </a:r>
            <a:r>
              <a:rPr lang="en-US" i="0" dirty="0">
                <a:effectLst/>
                <a:latin typeface="Poppins" panose="00000500000000000000" pitchFamily="2" charset="0"/>
                <a:cs typeface="Poppins" panose="00000500000000000000" pitchFamily="2" charset="0"/>
              </a:rPr>
              <a:t> or </a:t>
            </a:r>
            <a:r>
              <a:rPr lang="en-US" i="0" dirty="0" err="1">
                <a:effectLst/>
                <a:latin typeface="Poppins" panose="00000500000000000000" pitchFamily="2" charset="0"/>
                <a:cs typeface="Poppins" panose="00000500000000000000" pitchFamily="2" charset="0"/>
              </a:rPr>
              <a:t>ProductID</a:t>
            </a:r>
            <a:r>
              <a:rPr lang="en-US" i="0" dirty="0">
                <a:effectLst/>
                <a:latin typeface="Poppins" panose="00000500000000000000" pitchFamily="2" charset="0"/>
                <a:cs typeface="Poppins" panose="00000500000000000000" pitchFamily="2" charset="0"/>
              </a:rPr>
              <a:t>).Data Modeling in Power BI allows us to define these connections — known as relationships — so that we can analyze and visualize data across multiple tables as if it were all in </a:t>
            </a:r>
            <a:r>
              <a:rPr lang="en-US" i="0" dirty="0" err="1">
                <a:effectLst/>
                <a:latin typeface="Poppins" panose="00000500000000000000" pitchFamily="2" charset="0"/>
                <a:cs typeface="Poppins" panose="00000500000000000000" pitchFamily="2" charset="0"/>
              </a:rPr>
              <a:t>one.For</a:t>
            </a:r>
            <a:r>
              <a:rPr lang="en-US" i="0" dirty="0">
                <a:effectLst/>
                <a:latin typeface="Poppins" panose="00000500000000000000" pitchFamily="2" charset="0"/>
                <a:cs typeface="Poppins" panose="00000500000000000000" pitchFamily="2" charset="0"/>
              </a:rPr>
              <a:t> example, we don’t have the product name in the Sales table. But through modeling, we can relate the Sales and Products tables using </a:t>
            </a:r>
            <a:r>
              <a:rPr lang="en-US" i="0" dirty="0" err="1">
                <a:effectLst/>
                <a:latin typeface="Poppins" panose="00000500000000000000" pitchFamily="2" charset="0"/>
                <a:cs typeface="Poppins" panose="00000500000000000000" pitchFamily="2" charset="0"/>
              </a:rPr>
              <a:t>ProductID</a:t>
            </a:r>
            <a:r>
              <a:rPr lang="en-US" i="0" dirty="0">
                <a:effectLst/>
                <a:latin typeface="Poppins" panose="00000500000000000000" pitchFamily="2" charset="0"/>
                <a:cs typeface="Poppins" panose="00000500000000000000" pitchFamily="2" charset="0"/>
              </a:rPr>
              <a:t>, and Power BI can pull the product name into reports without duplicating data.</a:t>
            </a:r>
            <a:br>
              <a:rPr lang="en-US" i="0" dirty="0">
                <a:effectLst/>
                <a:latin typeface="Poppins" panose="00000500000000000000" pitchFamily="2" charset="0"/>
                <a:cs typeface="Poppins" panose="00000500000000000000" pitchFamily="2" charset="0"/>
              </a:rPr>
            </a:br>
            <a:r>
              <a:rPr lang="en-US" i="0" dirty="0">
                <a:effectLst/>
                <a:latin typeface="Poppins" panose="00000500000000000000" pitchFamily="2" charset="0"/>
                <a:cs typeface="Poppins" panose="00000500000000000000" pitchFamily="2" charset="0"/>
              </a:rPr>
              <a:t>We are going to use 3 dataset:</a:t>
            </a:r>
          </a:p>
          <a:p>
            <a:pPr marL="742950" lvl="1" indent="-285750">
              <a:lnSpc>
                <a:spcPct val="150000"/>
              </a:lnSpc>
              <a:buFont typeface="Wingdings" panose="05000000000000000000" pitchFamily="2" charset="2"/>
              <a:buChar char="v"/>
            </a:pPr>
            <a:r>
              <a:rPr lang="en-US" dirty="0">
                <a:latin typeface="Poppins" panose="00000500000000000000" pitchFamily="2" charset="0"/>
                <a:cs typeface="Poppins" panose="00000500000000000000" pitchFamily="2" charset="0"/>
              </a:rPr>
              <a:t>Sales</a:t>
            </a:r>
          </a:p>
          <a:p>
            <a:pPr marL="742950" lvl="1" indent="-285750">
              <a:lnSpc>
                <a:spcPct val="150000"/>
              </a:lnSpc>
              <a:buFont typeface="Wingdings" panose="05000000000000000000" pitchFamily="2" charset="2"/>
              <a:buChar char="v"/>
            </a:pPr>
            <a:r>
              <a:rPr lang="en-US" i="0" dirty="0">
                <a:effectLst/>
                <a:latin typeface="Poppins" panose="00000500000000000000" pitchFamily="2" charset="0"/>
                <a:cs typeface="Poppins" panose="00000500000000000000" pitchFamily="2" charset="0"/>
              </a:rPr>
              <a:t>Customers</a:t>
            </a:r>
          </a:p>
          <a:p>
            <a:pPr marL="742950" lvl="1" indent="-285750">
              <a:lnSpc>
                <a:spcPct val="150000"/>
              </a:lnSpc>
              <a:buFont typeface="Wingdings" panose="05000000000000000000" pitchFamily="2" charset="2"/>
              <a:buChar char="v"/>
            </a:pPr>
            <a:r>
              <a:rPr lang="en-US" dirty="0">
                <a:latin typeface="Poppins" panose="00000500000000000000" pitchFamily="2" charset="0"/>
                <a:cs typeface="Poppins" panose="00000500000000000000" pitchFamily="2" charset="0"/>
              </a:rPr>
              <a:t>Products</a:t>
            </a:r>
            <a:endParaRPr lang="en-US" i="0" dirty="0">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5793612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918FEE-6EEC-C36D-629A-FC154BF3134E}"/>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386D62E0-7AED-A997-B169-63C9E63CEA7F}"/>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7F0FFC1-F6F8-8C2E-C91B-05F8F092F858}"/>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B681360-F86B-B68E-A978-2C3F96721DD4}"/>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2: Power BI: Data Modelling</a:t>
            </a:r>
          </a:p>
        </p:txBody>
      </p:sp>
      <p:sp>
        <p:nvSpPr>
          <p:cNvPr id="2" name="Slide Number Placeholder 1">
            <a:extLst>
              <a:ext uri="{FF2B5EF4-FFF2-40B4-BE49-F238E27FC236}">
                <a16:creationId xmlns:a16="http://schemas.microsoft.com/office/drawing/2014/main" id="{57557CA0-083F-873A-0BAF-C2F62486E5B2}"/>
              </a:ext>
            </a:extLst>
          </p:cNvPr>
          <p:cNvSpPr>
            <a:spLocks noGrp="1"/>
          </p:cNvSpPr>
          <p:nvPr>
            <p:ph type="sldNum" sz="quarter" idx="12"/>
          </p:nvPr>
        </p:nvSpPr>
        <p:spPr/>
        <p:txBody>
          <a:bodyPr/>
          <a:lstStyle/>
          <a:p>
            <a:fld id="{65E208CD-2C40-4697-8091-AB3A287F18B9}" type="slidenum">
              <a:rPr lang="en-US" smtClean="0"/>
              <a:t>39</a:t>
            </a:fld>
            <a:endParaRPr lang="en-US"/>
          </a:p>
        </p:txBody>
      </p:sp>
      <p:sp>
        <p:nvSpPr>
          <p:cNvPr id="10" name="TextBox 9">
            <a:extLst>
              <a:ext uri="{FF2B5EF4-FFF2-40B4-BE49-F238E27FC236}">
                <a16:creationId xmlns:a16="http://schemas.microsoft.com/office/drawing/2014/main" id="{DF8B0C49-967F-E634-C76A-BA79A8F2CF03}"/>
              </a:ext>
            </a:extLst>
          </p:cNvPr>
          <p:cNvSpPr txBox="1"/>
          <p:nvPr/>
        </p:nvSpPr>
        <p:spPr>
          <a:xfrm>
            <a:off x="604911" y="730525"/>
            <a:ext cx="10883768" cy="5454570"/>
          </a:xfrm>
          <a:prstGeom prst="rect">
            <a:avLst/>
          </a:prstGeom>
          <a:noFill/>
        </p:spPr>
        <p:txBody>
          <a:bodyPr wrap="square" rtlCol="0">
            <a:spAutoFit/>
          </a:bodyPr>
          <a:lstStyle/>
          <a:p>
            <a:pPr algn="l">
              <a:lnSpc>
                <a:spcPct val="150000"/>
              </a:lnSpc>
              <a:buNone/>
            </a:pPr>
            <a:r>
              <a:rPr lang="en-US" b="1" i="0" dirty="0">
                <a:solidFill>
                  <a:srgbClr val="05668D"/>
                </a:solidFill>
                <a:effectLst/>
                <a:latin typeface="Poppins" panose="00000500000000000000" pitchFamily="2" charset="0"/>
                <a:cs typeface="Poppins" panose="00000500000000000000" pitchFamily="2" charset="0"/>
              </a:rPr>
              <a:t>Introduction to Data Modeling</a:t>
            </a:r>
          </a:p>
          <a:p>
            <a:pPr algn="l">
              <a:lnSpc>
                <a:spcPct val="150000"/>
              </a:lnSpc>
              <a:buNone/>
            </a:pPr>
            <a:r>
              <a:rPr lang="en-US" i="0" dirty="0">
                <a:effectLst/>
                <a:latin typeface="Poppins" panose="00000500000000000000" pitchFamily="2" charset="0"/>
                <a:cs typeface="Poppins" panose="00000500000000000000" pitchFamily="2" charset="0"/>
              </a:rPr>
              <a:t>In real-world data analysis, we often deal with data from different sources — like a customer database, a product list, and a table of sales transactions. These data tables are usually connected by common identifiers (such as </a:t>
            </a:r>
            <a:r>
              <a:rPr lang="en-US" i="0" dirty="0" err="1">
                <a:effectLst/>
                <a:latin typeface="Poppins" panose="00000500000000000000" pitchFamily="2" charset="0"/>
                <a:cs typeface="Poppins" panose="00000500000000000000" pitchFamily="2" charset="0"/>
              </a:rPr>
              <a:t>CustomerID</a:t>
            </a:r>
            <a:r>
              <a:rPr lang="en-US" i="0" dirty="0">
                <a:effectLst/>
                <a:latin typeface="Poppins" panose="00000500000000000000" pitchFamily="2" charset="0"/>
                <a:cs typeface="Poppins" panose="00000500000000000000" pitchFamily="2" charset="0"/>
              </a:rPr>
              <a:t> or </a:t>
            </a:r>
            <a:r>
              <a:rPr lang="en-US" i="0" dirty="0" err="1">
                <a:effectLst/>
                <a:latin typeface="Poppins" panose="00000500000000000000" pitchFamily="2" charset="0"/>
                <a:cs typeface="Poppins" panose="00000500000000000000" pitchFamily="2" charset="0"/>
              </a:rPr>
              <a:t>ProductID</a:t>
            </a:r>
            <a:r>
              <a:rPr lang="en-US" i="0" dirty="0">
                <a:effectLst/>
                <a:latin typeface="Poppins" panose="00000500000000000000" pitchFamily="2" charset="0"/>
                <a:cs typeface="Poppins" panose="00000500000000000000" pitchFamily="2" charset="0"/>
              </a:rPr>
              <a:t>).Data Modeling in Power BI allows us to define these connections — known as relationships — so that we can analyze and visualize data across multiple tables as if it were all in </a:t>
            </a:r>
            <a:r>
              <a:rPr lang="en-US" i="0" dirty="0" err="1">
                <a:effectLst/>
                <a:latin typeface="Poppins" panose="00000500000000000000" pitchFamily="2" charset="0"/>
                <a:cs typeface="Poppins" panose="00000500000000000000" pitchFamily="2" charset="0"/>
              </a:rPr>
              <a:t>one.For</a:t>
            </a:r>
            <a:r>
              <a:rPr lang="en-US" i="0" dirty="0">
                <a:effectLst/>
                <a:latin typeface="Poppins" panose="00000500000000000000" pitchFamily="2" charset="0"/>
                <a:cs typeface="Poppins" panose="00000500000000000000" pitchFamily="2" charset="0"/>
              </a:rPr>
              <a:t> example, we don’t have the product name in the Sales table. But through modeling, we can relate the Sales and Products tables using </a:t>
            </a:r>
            <a:r>
              <a:rPr lang="en-US" i="0" dirty="0" err="1">
                <a:effectLst/>
                <a:latin typeface="Poppins" panose="00000500000000000000" pitchFamily="2" charset="0"/>
                <a:cs typeface="Poppins" panose="00000500000000000000" pitchFamily="2" charset="0"/>
              </a:rPr>
              <a:t>ProductID</a:t>
            </a:r>
            <a:r>
              <a:rPr lang="en-US" i="0" dirty="0">
                <a:effectLst/>
                <a:latin typeface="Poppins" panose="00000500000000000000" pitchFamily="2" charset="0"/>
                <a:cs typeface="Poppins" panose="00000500000000000000" pitchFamily="2" charset="0"/>
              </a:rPr>
              <a:t>, and Power BI can pull the product name into reports without duplicating data.</a:t>
            </a:r>
            <a:br>
              <a:rPr lang="en-US" i="0" dirty="0">
                <a:effectLst/>
                <a:latin typeface="Poppins" panose="00000500000000000000" pitchFamily="2" charset="0"/>
                <a:cs typeface="Poppins" panose="00000500000000000000" pitchFamily="2" charset="0"/>
              </a:rPr>
            </a:br>
            <a:r>
              <a:rPr lang="en-US" i="0" dirty="0">
                <a:effectLst/>
                <a:latin typeface="Poppins" panose="00000500000000000000" pitchFamily="2" charset="0"/>
                <a:cs typeface="Poppins" panose="00000500000000000000" pitchFamily="2" charset="0"/>
              </a:rPr>
              <a:t>We are going to use 3 dataset:</a:t>
            </a:r>
          </a:p>
          <a:p>
            <a:pPr marL="742950" lvl="1" indent="-285750">
              <a:lnSpc>
                <a:spcPct val="150000"/>
              </a:lnSpc>
              <a:buFont typeface="Wingdings" panose="05000000000000000000" pitchFamily="2" charset="2"/>
              <a:buChar char="v"/>
            </a:pPr>
            <a:r>
              <a:rPr lang="en-US" dirty="0">
                <a:latin typeface="Poppins" panose="00000500000000000000" pitchFamily="2" charset="0"/>
                <a:cs typeface="Poppins" panose="00000500000000000000" pitchFamily="2" charset="0"/>
              </a:rPr>
              <a:t>Sales</a:t>
            </a:r>
          </a:p>
          <a:p>
            <a:pPr marL="742950" lvl="1" indent="-285750">
              <a:lnSpc>
                <a:spcPct val="150000"/>
              </a:lnSpc>
              <a:buFont typeface="Wingdings" panose="05000000000000000000" pitchFamily="2" charset="2"/>
              <a:buChar char="v"/>
            </a:pPr>
            <a:r>
              <a:rPr lang="en-US" i="0" dirty="0">
                <a:effectLst/>
                <a:latin typeface="Poppins" panose="00000500000000000000" pitchFamily="2" charset="0"/>
                <a:cs typeface="Poppins" panose="00000500000000000000" pitchFamily="2" charset="0"/>
              </a:rPr>
              <a:t>Customers</a:t>
            </a:r>
          </a:p>
          <a:p>
            <a:pPr marL="742950" lvl="1" indent="-285750">
              <a:lnSpc>
                <a:spcPct val="150000"/>
              </a:lnSpc>
              <a:buFont typeface="Wingdings" panose="05000000000000000000" pitchFamily="2" charset="2"/>
              <a:buChar char="v"/>
            </a:pPr>
            <a:r>
              <a:rPr lang="en-US" dirty="0">
                <a:latin typeface="Poppins" panose="00000500000000000000" pitchFamily="2" charset="0"/>
                <a:cs typeface="Poppins" panose="00000500000000000000" pitchFamily="2" charset="0"/>
              </a:rPr>
              <a:t>Products</a:t>
            </a:r>
            <a:endParaRPr lang="en-US" i="0" dirty="0">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0406939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E0153E-5A36-2924-FFB4-59EAD247FFD7}"/>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EFEAF759-6862-32F4-4F78-B1E2237AE0C7}"/>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F84228E-6047-F2CC-C962-C62154AA88A3}"/>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4D8922A-576A-8375-1C46-97C4E3F08B0F}"/>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1: Getting Started with Visualization in Power BI</a:t>
            </a:r>
          </a:p>
        </p:txBody>
      </p:sp>
      <p:sp>
        <p:nvSpPr>
          <p:cNvPr id="2" name="Slide Number Placeholder 1">
            <a:extLst>
              <a:ext uri="{FF2B5EF4-FFF2-40B4-BE49-F238E27FC236}">
                <a16:creationId xmlns:a16="http://schemas.microsoft.com/office/drawing/2014/main" id="{8A0F4327-EDEF-3C18-97CD-51323DD118C7}"/>
              </a:ext>
            </a:extLst>
          </p:cNvPr>
          <p:cNvSpPr>
            <a:spLocks noGrp="1"/>
          </p:cNvSpPr>
          <p:nvPr>
            <p:ph type="sldNum" sz="quarter" idx="12"/>
          </p:nvPr>
        </p:nvSpPr>
        <p:spPr/>
        <p:txBody>
          <a:bodyPr/>
          <a:lstStyle/>
          <a:p>
            <a:fld id="{65E208CD-2C40-4697-8091-AB3A287F18B9}" type="slidenum">
              <a:rPr lang="en-US" smtClean="0"/>
              <a:t>4</a:t>
            </a:fld>
            <a:endParaRPr lang="en-US"/>
          </a:p>
        </p:txBody>
      </p:sp>
      <p:sp>
        <p:nvSpPr>
          <p:cNvPr id="10" name="TextBox 9">
            <a:extLst>
              <a:ext uri="{FF2B5EF4-FFF2-40B4-BE49-F238E27FC236}">
                <a16:creationId xmlns:a16="http://schemas.microsoft.com/office/drawing/2014/main" id="{0D6EDF0E-5D08-01B4-2577-F4DE9695D4C5}"/>
              </a:ext>
            </a:extLst>
          </p:cNvPr>
          <p:cNvSpPr txBox="1"/>
          <p:nvPr/>
        </p:nvSpPr>
        <p:spPr>
          <a:xfrm>
            <a:off x="779080" y="838200"/>
            <a:ext cx="9677400" cy="3377078"/>
          </a:xfrm>
          <a:prstGeom prst="rect">
            <a:avLst/>
          </a:prstGeom>
          <a:noFill/>
        </p:spPr>
        <p:txBody>
          <a:bodyPr wrap="square" rtlCol="0">
            <a:spAutoFit/>
          </a:bodyPr>
          <a:lstStyle/>
          <a:p>
            <a:pPr>
              <a:lnSpc>
                <a:spcPct val="150000"/>
              </a:lnSpc>
            </a:pPr>
            <a:r>
              <a:rPr lang="en-US" b="1" dirty="0">
                <a:solidFill>
                  <a:srgbClr val="05668D"/>
                </a:solidFill>
                <a:latin typeface="Poppins" panose="00000500000000000000" pitchFamily="2" charset="0"/>
                <a:cs typeface="Poppins" panose="00000500000000000000" pitchFamily="2" charset="0"/>
              </a:rPr>
              <a:t>What is Data Visualization?</a:t>
            </a:r>
          </a:p>
          <a:p>
            <a:pPr>
              <a:lnSpc>
                <a:spcPct val="150000"/>
              </a:lnSpc>
            </a:pPr>
            <a:endParaRPr lang="en-US" dirty="0">
              <a:latin typeface="Poppins" panose="00000500000000000000" pitchFamily="2" charset="0"/>
              <a:cs typeface="Poppins" panose="00000500000000000000" pitchFamily="2" charset="0"/>
            </a:endParaRPr>
          </a:p>
          <a:p>
            <a:pPr>
              <a:lnSpc>
                <a:spcPct val="150000"/>
              </a:lnSpc>
            </a:pPr>
            <a:r>
              <a:rPr lang="en-US" dirty="0">
                <a:latin typeface="Poppins" panose="00000500000000000000" pitchFamily="2" charset="0"/>
                <a:cs typeface="Poppins" panose="00000500000000000000" pitchFamily="2" charset="0"/>
              </a:rPr>
              <a:t>Data Visualization is the art of turning raw data into meaningful visuals — helping users see trends, patterns, and insights that would be hard to spot in tables or text.</a:t>
            </a:r>
          </a:p>
          <a:p>
            <a:pPr>
              <a:lnSpc>
                <a:spcPct val="150000"/>
              </a:lnSpc>
            </a:pPr>
            <a:endParaRPr lang="en-US" dirty="0">
              <a:latin typeface="Poppins" panose="00000500000000000000" pitchFamily="2" charset="0"/>
              <a:cs typeface="Poppins" panose="00000500000000000000" pitchFamily="2" charset="0"/>
            </a:endParaRPr>
          </a:p>
          <a:p>
            <a:pPr>
              <a:lnSpc>
                <a:spcPct val="150000"/>
              </a:lnSpc>
            </a:pPr>
            <a:r>
              <a:rPr lang="en-US" dirty="0">
                <a:latin typeface="Poppins" panose="00000500000000000000" pitchFamily="2" charset="0"/>
                <a:cs typeface="Poppins" panose="00000500000000000000" pitchFamily="2" charset="0"/>
              </a:rPr>
              <a:t>Imagine a spreadsheet with 10,000 rows of sales data. Hard to interpret, right? But a line chart or map can quickly show you which regions are performing well and which aren’t.</a:t>
            </a:r>
            <a:endParaRPr lang="en-US" dirty="0">
              <a:solidFill>
                <a:srgbClr val="05668D"/>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76880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D5B83B-6984-1C34-60F7-96332905F0AC}"/>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C9DF4514-2C30-1FA8-40E1-DA18C2EA4556}"/>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57AAD14-189F-1644-E6BF-F4C004EAF5AA}"/>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BE666E8-CB72-90ED-DE4E-1E97FB004688}"/>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2: Power BI: Data Modelling</a:t>
            </a:r>
          </a:p>
        </p:txBody>
      </p:sp>
      <p:sp>
        <p:nvSpPr>
          <p:cNvPr id="2" name="Slide Number Placeholder 1">
            <a:extLst>
              <a:ext uri="{FF2B5EF4-FFF2-40B4-BE49-F238E27FC236}">
                <a16:creationId xmlns:a16="http://schemas.microsoft.com/office/drawing/2014/main" id="{50E99C5D-4AB3-948D-F865-5DF9248B488E}"/>
              </a:ext>
            </a:extLst>
          </p:cNvPr>
          <p:cNvSpPr>
            <a:spLocks noGrp="1"/>
          </p:cNvSpPr>
          <p:nvPr>
            <p:ph type="sldNum" sz="quarter" idx="12"/>
          </p:nvPr>
        </p:nvSpPr>
        <p:spPr/>
        <p:txBody>
          <a:bodyPr/>
          <a:lstStyle/>
          <a:p>
            <a:fld id="{65E208CD-2C40-4697-8091-AB3A287F18B9}" type="slidenum">
              <a:rPr lang="en-US" smtClean="0"/>
              <a:t>40</a:t>
            </a:fld>
            <a:endParaRPr lang="en-US"/>
          </a:p>
        </p:txBody>
      </p:sp>
      <p:sp>
        <p:nvSpPr>
          <p:cNvPr id="10" name="TextBox 9">
            <a:extLst>
              <a:ext uri="{FF2B5EF4-FFF2-40B4-BE49-F238E27FC236}">
                <a16:creationId xmlns:a16="http://schemas.microsoft.com/office/drawing/2014/main" id="{1719E022-5BB5-6EC9-F9AC-9EC4ADE9E70C}"/>
              </a:ext>
            </a:extLst>
          </p:cNvPr>
          <p:cNvSpPr txBox="1"/>
          <p:nvPr/>
        </p:nvSpPr>
        <p:spPr>
          <a:xfrm>
            <a:off x="682970" y="556258"/>
            <a:ext cx="11326894" cy="6336094"/>
          </a:xfrm>
          <a:prstGeom prst="rect">
            <a:avLst/>
          </a:prstGeom>
          <a:noFill/>
        </p:spPr>
        <p:txBody>
          <a:bodyPr wrap="square" rtlCol="0">
            <a:spAutoFit/>
          </a:bodyPr>
          <a:lstStyle/>
          <a:p>
            <a:pPr algn="l">
              <a:lnSpc>
                <a:spcPct val="150000"/>
              </a:lnSpc>
              <a:buNone/>
            </a:pPr>
            <a:r>
              <a:rPr lang="en-US" sz="1600" b="1" i="0" dirty="0">
                <a:solidFill>
                  <a:srgbClr val="05668D"/>
                </a:solidFill>
                <a:effectLst/>
                <a:latin typeface="Poppins" panose="00000500000000000000" pitchFamily="2" charset="0"/>
                <a:cs typeface="Poppins" panose="00000500000000000000" pitchFamily="2" charset="0"/>
              </a:rPr>
              <a:t>Creating Relationships in Power BI</a:t>
            </a:r>
          </a:p>
          <a:p>
            <a:pPr algn="l">
              <a:lnSpc>
                <a:spcPct val="150000"/>
              </a:lnSpc>
              <a:buNone/>
            </a:pPr>
            <a:r>
              <a:rPr lang="en-US" sz="1600" i="0" dirty="0">
                <a:effectLst/>
                <a:latin typeface="Poppins" panose="00000500000000000000" pitchFamily="2" charset="0"/>
                <a:cs typeface="Poppins" panose="00000500000000000000" pitchFamily="2" charset="0"/>
              </a:rPr>
              <a:t>To perform cross-table analysis (e.g., total sales by product name or customer region), we must create relationships between these tables.</a:t>
            </a:r>
          </a:p>
          <a:p>
            <a:pPr algn="l">
              <a:lnSpc>
                <a:spcPct val="150000"/>
              </a:lnSpc>
              <a:buNone/>
            </a:pPr>
            <a:endParaRPr lang="en-US" sz="1600" dirty="0">
              <a:latin typeface="Poppins" panose="00000500000000000000" pitchFamily="2" charset="0"/>
              <a:cs typeface="Poppins" panose="00000500000000000000" pitchFamily="2" charset="0"/>
            </a:endParaRPr>
          </a:p>
          <a:p>
            <a:pPr algn="l">
              <a:lnSpc>
                <a:spcPct val="150000"/>
              </a:lnSpc>
              <a:buNone/>
            </a:pPr>
            <a:r>
              <a:rPr lang="en-US" sz="1600" i="0" dirty="0">
                <a:effectLst/>
                <a:latin typeface="Poppins" panose="00000500000000000000" pitchFamily="2" charset="0"/>
                <a:cs typeface="Poppins" panose="00000500000000000000" pitchFamily="2" charset="0"/>
              </a:rPr>
              <a:t>🔧 Steps to Create a Relationship</a:t>
            </a:r>
          </a:p>
          <a:p>
            <a:pPr marL="342900" indent="-342900" algn="l">
              <a:lnSpc>
                <a:spcPct val="150000"/>
              </a:lnSpc>
              <a:buFont typeface="+mj-lt"/>
              <a:buAutoNum type="arabicPeriod"/>
            </a:pPr>
            <a:r>
              <a:rPr lang="en-US" sz="1600" i="0" dirty="0">
                <a:effectLst/>
                <a:latin typeface="Poppins" panose="00000500000000000000" pitchFamily="2" charset="0"/>
                <a:cs typeface="Poppins" panose="00000500000000000000" pitchFamily="2" charset="0"/>
              </a:rPr>
              <a:t>Load All Three Tables:</a:t>
            </a:r>
          </a:p>
          <a:p>
            <a:pPr marL="800100" lvl="1" indent="-342900">
              <a:lnSpc>
                <a:spcPct val="150000"/>
              </a:lnSpc>
              <a:buFont typeface="Wingdings" panose="05000000000000000000" pitchFamily="2" charset="2"/>
              <a:buChar char="v"/>
            </a:pPr>
            <a:r>
              <a:rPr lang="en-US" sz="1600" i="0" dirty="0">
                <a:effectLst/>
                <a:latin typeface="Poppins" panose="00000500000000000000" pitchFamily="2" charset="0"/>
                <a:cs typeface="Poppins" panose="00000500000000000000" pitchFamily="2" charset="0"/>
              </a:rPr>
              <a:t>In Power BI Desktop, use the Get Data option to import the three Excel tables.</a:t>
            </a:r>
          </a:p>
          <a:p>
            <a:pPr marL="800100" lvl="1" indent="-342900">
              <a:lnSpc>
                <a:spcPct val="150000"/>
              </a:lnSpc>
              <a:buFont typeface="Wingdings" panose="05000000000000000000" pitchFamily="2" charset="2"/>
              <a:buChar char="v"/>
            </a:pPr>
            <a:r>
              <a:rPr lang="en-US" sz="1600" i="0" dirty="0">
                <a:effectLst/>
                <a:latin typeface="Poppins" panose="00000500000000000000" pitchFamily="2" charset="0"/>
                <a:cs typeface="Poppins" panose="00000500000000000000" pitchFamily="2" charset="0"/>
              </a:rPr>
              <a:t>After loading, go to the Model View by clicking on the Model icon on the left sidebar.</a:t>
            </a:r>
          </a:p>
          <a:p>
            <a:pPr marL="342900" indent="-342900" algn="l">
              <a:lnSpc>
                <a:spcPct val="150000"/>
              </a:lnSpc>
              <a:buFont typeface="+mj-lt"/>
              <a:buAutoNum type="arabicPeriod"/>
            </a:pPr>
            <a:r>
              <a:rPr lang="en-US" sz="1600" i="0" dirty="0">
                <a:effectLst/>
                <a:latin typeface="Poppins" panose="00000500000000000000" pitchFamily="2" charset="0"/>
                <a:cs typeface="Poppins" panose="00000500000000000000" pitchFamily="2" charset="0"/>
              </a:rPr>
              <a:t>Linking Tables:</a:t>
            </a:r>
          </a:p>
          <a:p>
            <a:pPr marL="800100" lvl="1" indent="-342900">
              <a:lnSpc>
                <a:spcPct val="150000"/>
              </a:lnSpc>
              <a:buFont typeface="Wingdings" panose="05000000000000000000" pitchFamily="2" charset="2"/>
              <a:buChar char="v"/>
            </a:pPr>
            <a:r>
              <a:rPr lang="en-US" sz="1600" i="0" dirty="0">
                <a:effectLst/>
                <a:latin typeface="Poppins" panose="00000500000000000000" pitchFamily="2" charset="0"/>
                <a:cs typeface="Poppins" panose="00000500000000000000" pitchFamily="2" charset="0"/>
              </a:rPr>
              <a:t>Click and drag </a:t>
            </a:r>
            <a:r>
              <a:rPr lang="en-US" sz="1600" i="0" dirty="0" err="1">
                <a:effectLst/>
                <a:latin typeface="Poppins" panose="00000500000000000000" pitchFamily="2" charset="0"/>
                <a:cs typeface="Poppins" panose="00000500000000000000" pitchFamily="2" charset="0"/>
              </a:rPr>
              <a:t>CustomerID</a:t>
            </a:r>
            <a:r>
              <a:rPr lang="en-US" sz="1600" i="0" dirty="0">
                <a:effectLst/>
                <a:latin typeface="Poppins" panose="00000500000000000000" pitchFamily="2" charset="0"/>
                <a:cs typeface="Poppins" panose="00000500000000000000" pitchFamily="2" charset="0"/>
              </a:rPr>
              <a:t> from the Sales table to the </a:t>
            </a:r>
            <a:r>
              <a:rPr lang="en-US" sz="1600" i="0" dirty="0" err="1">
                <a:effectLst/>
                <a:latin typeface="Poppins" panose="00000500000000000000" pitchFamily="2" charset="0"/>
                <a:cs typeface="Poppins" panose="00000500000000000000" pitchFamily="2" charset="0"/>
              </a:rPr>
              <a:t>CustomerID</a:t>
            </a:r>
            <a:r>
              <a:rPr lang="en-US" sz="1600" i="0" dirty="0">
                <a:effectLst/>
                <a:latin typeface="Poppins" panose="00000500000000000000" pitchFamily="2" charset="0"/>
                <a:cs typeface="Poppins" panose="00000500000000000000" pitchFamily="2" charset="0"/>
              </a:rPr>
              <a:t> in the Customers table.</a:t>
            </a:r>
          </a:p>
          <a:p>
            <a:pPr marL="800100" lvl="1" indent="-342900">
              <a:lnSpc>
                <a:spcPct val="150000"/>
              </a:lnSpc>
              <a:buFont typeface="Wingdings" panose="05000000000000000000" pitchFamily="2" charset="2"/>
              <a:buChar char="v"/>
            </a:pPr>
            <a:r>
              <a:rPr lang="en-US" sz="1600" i="0" dirty="0">
                <a:effectLst/>
                <a:latin typeface="Poppins" panose="00000500000000000000" pitchFamily="2" charset="0"/>
                <a:cs typeface="Poppins" panose="00000500000000000000" pitchFamily="2" charset="0"/>
              </a:rPr>
              <a:t>Do the same for </a:t>
            </a:r>
            <a:r>
              <a:rPr lang="en-US" sz="1600" i="0" dirty="0" err="1">
                <a:effectLst/>
                <a:latin typeface="Poppins" panose="00000500000000000000" pitchFamily="2" charset="0"/>
                <a:cs typeface="Poppins" panose="00000500000000000000" pitchFamily="2" charset="0"/>
              </a:rPr>
              <a:t>ProductID</a:t>
            </a:r>
            <a:r>
              <a:rPr lang="en-US" sz="1600" i="0" dirty="0">
                <a:effectLst/>
                <a:latin typeface="Poppins" panose="00000500000000000000" pitchFamily="2" charset="0"/>
                <a:cs typeface="Poppins" panose="00000500000000000000" pitchFamily="2" charset="0"/>
              </a:rPr>
              <a:t> in the Sales table to </a:t>
            </a:r>
            <a:r>
              <a:rPr lang="en-US" sz="1600" i="0" dirty="0" err="1">
                <a:effectLst/>
                <a:latin typeface="Poppins" panose="00000500000000000000" pitchFamily="2" charset="0"/>
                <a:cs typeface="Poppins" panose="00000500000000000000" pitchFamily="2" charset="0"/>
              </a:rPr>
              <a:t>ProductID</a:t>
            </a:r>
            <a:r>
              <a:rPr lang="en-US" sz="1600" i="0" dirty="0">
                <a:effectLst/>
                <a:latin typeface="Poppins" panose="00000500000000000000" pitchFamily="2" charset="0"/>
                <a:cs typeface="Poppins" panose="00000500000000000000" pitchFamily="2" charset="0"/>
              </a:rPr>
              <a:t> in the Products table.</a:t>
            </a:r>
          </a:p>
          <a:p>
            <a:pPr marL="342900" indent="-342900" algn="l">
              <a:lnSpc>
                <a:spcPct val="150000"/>
              </a:lnSpc>
              <a:buFont typeface="+mj-lt"/>
              <a:buAutoNum type="arabicPeriod"/>
            </a:pPr>
            <a:r>
              <a:rPr lang="en-US" sz="1600" i="0" dirty="0">
                <a:effectLst/>
                <a:latin typeface="Poppins" panose="00000500000000000000" pitchFamily="2" charset="0"/>
                <a:cs typeface="Poppins" panose="00000500000000000000" pitchFamily="2" charset="0"/>
              </a:rPr>
              <a:t>Power BI automatically detects the relationship type. For both cases, it should show:</a:t>
            </a:r>
          </a:p>
          <a:p>
            <a:pPr marL="800100" lvl="1" indent="-342900">
              <a:lnSpc>
                <a:spcPct val="150000"/>
              </a:lnSpc>
              <a:buFont typeface="Wingdings" panose="05000000000000000000" pitchFamily="2" charset="2"/>
              <a:buChar char="v"/>
            </a:pPr>
            <a:r>
              <a:rPr lang="en-US" sz="1600" i="0" dirty="0">
                <a:effectLst/>
                <a:latin typeface="Poppins" panose="00000500000000000000" pitchFamily="2" charset="0"/>
                <a:cs typeface="Poppins" panose="00000500000000000000" pitchFamily="2" charset="0"/>
              </a:rPr>
              <a:t>Cardinality: Many to One (*:1)</a:t>
            </a:r>
          </a:p>
          <a:p>
            <a:pPr marL="800100" lvl="1" indent="-342900">
              <a:lnSpc>
                <a:spcPct val="150000"/>
              </a:lnSpc>
              <a:buFont typeface="Wingdings" panose="05000000000000000000" pitchFamily="2" charset="2"/>
              <a:buChar char="v"/>
            </a:pPr>
            <a:r>
              <a:rPr lang="en-US" sz="1600" i="0" dirty="0">
                <a:effectLst/>
                <a:latin typeface="Poppins" panose="00000500000000000000" pitchFamily="2" charset="0"/>
                <a:cs typeface="Poppins" panose="00000500000000000000" pitchFamily="2" charset="0"/>
              </a:rPr>
              <a:t>Cross filter direction: Single</a:t>
            </a:r>
          </a:p>
          <a:p>
            <a:pPr algn="l">
              <a:lnSpc>
                <a:spcPct val="150000"/>
              </a:lnSpc>
              <a:buNone/>
            </a:pPr>
            <a:r>
              <a:rPr lang="en-US" sz="1600" i="0" dirty="0">
                <a:effectLst/>
                <a:latin typeface="Poppins" panose="00000500000000000000" pitchFamily="2" charset="0"/>
                <a:cs typeface="Poppins" panose="00000500000000000000" pitchFamily="2" charset="0"/>
              </a:rPr>
              <a:t>🧠 Why this matters: Now that the Sales table is connected to Customers and Products, you can pull fields like </a:t>
            </a:r>
            <a:r>
              <a:rPr lang="en-US" sz="1600" i="0" dirty="0" err="1">
                <a:effectLst/>
                <a:latin typeface="Poppins" panose="00000500000000000000" pitchFamily="2" charset="0"/>
                <a:cs typeface="Poppins" panose="00000500000000000000" pitchFamily="2" charset="0"/>
              </a:rPr>
              <a:t>CustomerName</a:t>
            </a:r>
            <a:r>
              <a:rPr lang="en-US" sz="1600" i="0" dirty="0">
                <a:effectLst/>
                <a:latin typeface="Poppins" panose="00000500000000000000" pitchFamily="2" charset="0"/>
                <a:cs typeface="Poppins" panose="00000500000000000000" pitchFamily="2" charset="0"/>
              </a:rPr>
              <a:t> and ProductName directly into your visualizations — even though those columns don’t exist in the Sales table.</a:t>
            </a:r>
          </a:p>
        </p:txBody>
      </p:sp>
    </p:spTree>
    <p:extLst>
      <p:ext uri="{BB962C8B-B14F-4D97-AF65-F5344CB8AC3E}">
        <p14:creationId xmlns:p14="http://schemas.microsoft.com/office/powerpoint/2010/main" val="9822980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DD13CF-B72E-4A7D-C15D-2C98F52AFEDF}"/>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DFCFF19E-BBE5-0F7A-791A-B625C2C8780C}"/>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6A3ACB-35BB-0775-0700-B58498DF62DF}"/>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F994913-6B84-3846-9B7F-46A504C46DB8}"/>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2: Power BI: Data Modelling</a:t>
            </a:r>
          </a:p>
        </p:txBody>
      </p:sp>
      <p:sp>
        <p:nvSpPr>
          <p:cNvPr id="2" name="Slide Number Placeholder 1">
            <a:extLst>
              <a:ext uri="{FF2B5EF4-FFF2-40B4-BE49-F238E27FC236}">
                <a16:creationId xmlns:a16="http://schemas.microsoft.com/office/drawing/2014/main" id="{7769A2BF-D3E8-1D68-0B71-E1C7BDEFE483}"/>
              </a:ext>
            </a:extLst>
          </p:cNvPr>
          <p:cNvSpPr>
            <a:spLocks noGrp="1"/>
          </p:cNvSpPr>
          <p:nvPr>
            <p:ph type="sldNum" sz="quarter" idx="12"/>
          </p:nvPr>
        </p:nvSpPr>
        <p:spPr/>
        <p:txBody>
          <a:bodyPr/>
          <a:lstStyle/>
          <a:p>
            <a:fld id="{65E208CD-2C40-4697-8091-AB3A287F18B9}" type="slidenum">
              <a:rPr lang="en-US" smtClean="0"/>
              <a:t>41</a:t>
            </a:fld>
            <a:endParaRPr lang="en-US"/>
          </a:p>
        </p:txBody>
      </p:sp>
      <p:pic>
        <p:nvPicPr>
          <p:cNvPr id="4" name="Picture 3">
            <a:extLst>
              <a:ext uri="{FF2B5EF4-FFF2-40B4-BE49-F238E27FC236}">
                <a16:creationId xmlns:a16="http://schemas.microsoft.com/office/drawing/2014/main" id="{BB467056-F791-5381-FA13-D3D5FC877ACA}"/>
              </a:ext>
            </a:extLst>
          </p:cNvPr>
          <p:cNvPicPr>
            <a:picLocks noChangeAspect="1"/>
          </p:cNvPicPr>
          <p:nvPr/>
        </p:nvPicPr>
        <p:blipFill>
          <a:blip r:embed="rId2"/>
          <a:srcRect t="2911"/>
          <a:stretch/>
        </p:blipFill>
        <p:spPr>
          <a:xfrm>
            <a:off x="923203" y="772186"/>
            <a:ext cx="10345594" cy="5475404"/>
          </a:xfrm>
          <a:prstGeom prst="rect">
            <a:avLst/>
          </a:prstGeom>
        </p:spPr>
      </p:pic>
    </p:spTree>
    <p:extLst>
      <p:ext uri="{BB962C8B-B14F-4D97-AF65-F5344CB8AC3E}">
        <p14:creationId xmlns:p14="http://schemas.microsoft.com/office/powerpoint/2010/main" val="1098347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417602-96FA-C327-BFDC-27A714396254}"/>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9B4B5991-7C65-2954-91E3-4B73DCD4A711}"/>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8193AD5-1C3C-6AA8-705C-6B9FE4E8EA6D}"/>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1C2A92D-7854-94D2-5261-46259BDD4111}"/>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2: Power BI: Data Modelling</a:t>
            </a:r>
          </a:p>
        </p:txBody>
      </p:sp>
      <p:sp>
        <p:nvSpPr>
          <p:cNvPr id="2" name="Slide Number Placeholder 1">
            <a:extLst>
              <a:ext uri="{FF2B5EF4-FFF2-40B4-BE49-F238E27FC236}">
                <a16:creationId xmlns:a16="http://schemas.microsoft.com/office/drawing/2014/main" id="{FC80E150-959A-F526-29C4-AEA0032A5C27}"/>
              </a:ext>
            </a:extLst>
          </p:cNvPr>
          <p:cNvSpPr>
            <a:spLocks noGrp="1"/>
          </p:cNvSpPr>
          <p:nvPr>
            <p:ph type="sldNum" sz="quarter" idx="12"/>
          </p:nvPr>
        </p:nvSpPr>
        <p:spPr/>
        <p:txBody>
          <a:bodyPr/>
          <a:lstStyle/>
          <a:p>
            <a:fld id="{65E208CD-2C40-4697-8091-AB3A287F18B9}" type="slidenum">
              <a:rPr lang="en-US" smtClean="0"/>
              <a:t>42</a:t>
            </a:fld>
            <a:endParaRPr lang="en-US"/>
          </a:p>
        </p:txBody>
      </p:sp>
      <p:pic>
        <p:nvPicPr>
          <p:cNvPr id="8" name="Picture 7">
            <a:extLst>
              <a:ext uri="{FF2B5EF4-FFF2-40B4-BE49-F238E27FC236}">
                <a16:creationId xmlns:a16="http://schemas.microsoft.com/office/drawing/2014/main" id="{8657609F-0707-7460-3475-1FEC7D3D1251}"/>
              </a:ext>
            </a:extLst>
          </p:cNvPr>
          <p:cNvPicPr>
            <a:picLocks noChangeAspect="1"/>
          </p:cNvPicPr>
          <p:nvPr/>
        </p:nvPicPr>
        <p:blipFill>
          <a:blip r:embed="rId2"/>
          <a:stretch>
            <a:fillRect/>
          </a:stretch>
        </p:blipFill>
        <p:spPr>
          <a:xfrm>
            <a:off x="901863" y="804090"/>
            <a:ext cx="10388274" cy="5050299"/>
          </a:xfrm>
          <a:prstGeom prst="rect">
            <a:avLst/>
          </a:prstGeom>
        </p:spPr>
      </p:pic>
    </p:spTree>
    <p:extLst>
      <p:ext uri="{BB962C8B-B14F-4D97-AF65-F5344CB8AC3E}">
        <p14:creationId xmlns:p14="http://schemas.microsoft.com/office/powerpoint/2010/main" val="240400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CC913-CBED-FAC9-2DE0-00F1C95A053A}"/>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F29DBC38-F3A6-B647-C42F-7923922C3091}"/>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F362B7D-FA50-0298-D975-F2A9BE11C921}"/>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3B9B741-4D76-9292-8B9B-CACB440F466F}"/>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2: Power BI: Data Modelling</a:t>
            </a:r>
          </a:p>
        </p:txBody>
      </p:sp>
      <p:sp>
        <p:nvSpPr>
          <p:cNvPr id="2" name="Slide Number Placeholder 1">
            <a:extLst>
              <a:ext uri="{FF2B5EF4-FFF2-40B4-BE49-F238E27FC236}">
                <a16:creationId xmlns:a16="http://schemas.microsoft.com/office/drawing/2014/main" id="{308BF030-D043-1D01-2888-59A324202E81}"/>
              </a:ext>
            </a:extLst>
          </p:cNvPr>
          <p:cNvSpPr>
            <a:spLocks noGrp="1"/>
          </p:cNvSpPr>
          <p:nvPr>
            <p:ph type="sldNum" sz="quarter" idx="12"/>
          </p:nvPr>
        </p:nvSpPr>
        <p:spPr/>
        <p:txBody>
          <a:bodyPr/>
          <a:lstStyle/>
          <a:p>
            <a:fld id="{65E208CD-2C40-4697-8091-AB3A287F18B9}" type="slidenum">
              <a:rPr lang="en-US" smtClean="0"/>
              <a:t>43</a:t>
            </a:fld>
            <a:endParaRPr lang="en-US"/>
          </a:p>
        </p:txBody>
      </p:sp>
      <p:sp>
        <p:nvSpPr>
          <p:cNvPr id="10" name="TextBox 9">
            <a:extLst>
              <a:ext uri="{FF2B5EF4-FFF2-40B4-BE49-F238E27FC236}">
                <a16:creationId xmlns:a16="http://schemas.microsoft.com/office/drawing/2014/main" id="{E2DAB30A-2092-891A-2C84-815FC7782FD1}"/>
              </a:ext>
            </a:extLst>
          </p:cNvPr>
          <p:cNvSpPr txBox="1"/>
          <p:nvPr/>
        </p:nvSpPr>
        <p:spPr>
          <a:xfrm>
            <a:off x="569508" y="526507"/>
            <a:ext cx="11326894" cy="5966762"/>
          </a:xfrm>
          <a:prstGeom prst="rect">
            <a:avLst/>
          </a:prstGeom>
          <a:noFill/>
        </p:spPr>
        <p:txBody>
          <a:bodyPr wrap="square" rtlCol="0">
            <a:spAutoFit/>
          </a:bodyPr>
          <a:lstStyle/>
          <a:p>
            <a:pPr algn="l">
              <a:lnSpc>
                <a:spcPct val="150000"/>
              </a:lnSpc>
              <a:buNone/>
            </a:pPr>
            <a:r>
              <a:rPr lang="en-US" sz="1600" b="1" i="0" dirty="0">
                <a:solidFill>
                  <a:srgbClr val="05668D"/>
                </a:solidFill>
                <a:effectLst/>
                <a:latin typeface="Poppins" panose="00000500000000000000" pitchFamily="2" charset="0"/>
                <a:cs typeface="Poppins" panose="00000500000000000000" pitchFamily="2" charset="0"/>
              </a:rPr>
              <a:t>Creating Calculated Fields in Power BI</a:t>
            </a:r>
          </a:p>
          <a:p>
            <a:pPr algn="l">
              <a:lnSpc>
                <a:spcPct val="150000"/>
              </a:lnSpc>
              <a:buNone/>
            </a:pPr>
            <a:r>
              <a:rPr lang="en-US" sz="1600" i="0" dirty="0">
                <a:effectLst/>
                <a:latin typeface="Poppins" panose="00000500000000000000" pitchFamily="2" charset="0"/>
                <a:cs typeface="Poppins" panose="00000500000000000000" pitchFamily="2" charset="0"/>
              </a:rPr>
              <a:t>In Power BI, calculated fields (also called calculated columns or measures) are custom fields you create by applying formulas to your existing data. They allow you to perform computations, combine data, and generate new insights without changing the original dataset.</a:t>
            </a:r>
          </a:p>
          <a:p>
            <a:pPr algn="l">
              <a:lnSpc>
                <a:spcPct val="150000"/>
              </a:lnSpc>
              <a:buNone/>
            </a:pPr>
            <a:r>
              <a:rPr lang="en-US" sz="1600" i="0" dirty="0">
                <a:effectLst/>
                <a:latin typeface="Poppins" panose="00000500000000000000" pitchFamily="2" charset="0"/>
                <a:cs typeface="Poppins" panose="00000500000000000000" pitchFamily="2" charset="0"/>
              </a:rPr>
              <a:t>Calculated fields are essential tools in Data Modeling because they help you:</a:t>
            </a:r>
          </a:p>
          <a:p>
            <a:pPr marL="742950" lvl="1" indent="-285750">
              <a:lnSpc>
                <a:spcPct val="150000"/>
              </a:lnSpc>
              <a:buFont typeface="Wingdings" panose="05000000000000000000" pitchFamily="2" charset="2"/>
              <a:buChar char="v"/>
            </a:pPr>
            <a:r>
              <a:rPr lang="en-US" sz="1600" i="0" dirty="0">
                <a:effectLst/>
                <a:latin typeface="Poppins" panose="00000500000000000000" pitchFamily="2" charset="0"/>
                <a:cs typeface="Poppins" panose="00000500000000000000" pitchFamily="2" charset="0"/>
              </a:rPr>
              <a:t>Add new data points based on existing columns.</a:t>
            </a:r>
          </a:p>
          <a:p>
            <a:pPr marL="742950" lvl="1" indent="-285750">
              <a:lnSpc>
                <a:spcPct val="150000"/>
              </a:lnSpc>
              <a:buFont typeface="Wingdings" panose="05000000000000000000" pitchFamily="2" charset="2"/>
              <a:buChar char="v"/>
            </a:pPr>
            <a:r>
              <a:rPr lang="en-US" sz="1600" i="0" dirty="0">
                <a:effectLst/>
                <a:latin typeface="Poppins" panose="00000500000000000000" pitchFamily="2" charset="0"/>
                <a:cs typeface="Poppins" panose="00000500000000000000" pitchFamily="2" charset="0"/>
              </a:rPr>
              <a:t>Build relationships between tables.</a:t>
            </a:r>
          </a:p>
          <a:p>
            <a:pPr marL="742950" lvl="1" indent="-285750">
              <a:lnSpc>
                <a:spcPct val="150000"/>
              </a:lnSpc>
              <a:buFont typeface="Wingdings" panose="05000000000000000000" pitchFamily="2" charset="2"/>
              <a:buChar char="v"/>
            </a:pPr>
            <a:r>
              <a:rPr lang="en-US" sz="1600" i="0" dirty="0">
                <a:effectLst/>
                <a:latin typeface="Poppins" panose="00000500000000000000" pitchFamily="2" charset="0"/>
                <a:cs typeface="Poppins" panose="00000500000000000000" pitchFamily="2" charset="0"/>
              </a:rPr>
              <a:t>Create meaningful metrics that reflect your business logic.</a:t>
            </a:r>
          </a:p>
          <a:p>
            <a:pPr marL="742950" lvl="1" indent="-285750">
              <a:lnSpc>
                <a:spcPct val="150000"/>
              </a:lnSpc>
              <a:buFont typeface="Wingdings" panose="05000000000000000000" pitchFamily="2" charset="2"/>
              <a:buChar char="v"/>
            </a:pPr>
            <a:r>
              <a:rPr lang="en-US" sz="1600" i="0" dirty="0">
                <a:effectLst/>
                <a:latin typeface="Poppins" panose="00000500000000000000" pitchFamily="2" charset="0"/>
                <a:cs typeface="Poppins" panose="00000500000000000000" pitchFamily="2" charset="0"/>
              </a:rPr>
              <a:t>Simplify complex calculations for use in reports and dashboards.</a:t>
            </a:r>
          </a:p>
          <a:p>
            <a:pPr algn="l">
              <a:lnSpc>
                <a:spcPct val="150000"/>
              </a:lnSpc>
              <a:buNone/>
            </a:pPr>
            <a:r>
              <a:rPr lang="en-US" sz="1600" i="0" dirty="0">
                <a:effectLst/>
                <a:latin typeface="Poppins" panose="00000500000000000000" pitchFamily="2" charset="0"/>
                <a:cs typeface="Poppins" panose="00000500000000000000" pitchFamily="2" charset="0"/>
              </a:rPr>
              <a:t>What Are Calculated Columns vs. Measures?</a:t>
            </a:r>
          </a:p>
          <a:p>
            <a:pPr marL="742950" lvl="1" indent="-285750">
              <a:lnSpc>
                <a:spcPct val="150000"/>
              </a:lnSpc>
              <a:buFont typeface="Wingdings" panose="05000000000000000000" pitchFamily="2" charset="2"/>
              <a:buChar char="v"/>
            </a:pPr>
            <a:r>
              <a:rPr lang="en-US" sz="1600" b="1" i="0" dirty="0">
                <a:effectLst/>
                <a:latin typeface="Poppins" panose="00000500000000000000" pitchFamily="2" charset="0"/>
                <a:cs typeface="Poppins" panose="00000500000000000000" pitchFamily="2" charset="0"/>
              </a:rPr>
              <a:t>Calculated Columns: </a:t>
            </a:r>
            <a:r>
              <a:rPr lang="en-US" sz="1600" i="0" dirty="0">
                <a:effectLst/>
                <a:latin typeface="Poppins" panose="00000500000000000000" pitchFamily="2" charset="0"/>
                <a:cs typeface="Poppins" panose="00000500000000000000" pitchFamily="2" charset="0"/>
              </a:rPr>
              <a:t>These are new columns added to your data tables. They are calculated row by row and stored in the table. You use calculated columns when you want to create new data points at the row level, like combining or transforming existing columns.</a:t>
            </a:r>
          </a:p>
          <a:p>
            <a:pPr marL="742950" lvl="1" indent="-285750">
              <a:lnSpc>
                <a:spcPct val="150000"/>
              </a:lnSpc>
              <a:buFont typeface="Wingdings" panose="05000000000000000000" pitchFamily="2" charset="2"/>
              <a:buChar char="v"/>
            </a:pPr>
            <a:r>
              <a:rPr lang="en-US" sz="1600" b="1" i="0" dirty="0">
                <a:effectLst/>
                <a:latin typeface="Poppins" panose="00000500000000000000" pitchFamily="2" charset="0"/>
                <a:cs typeface="Poppins" panose="00000500000000000000" pitchFamily="2" charset="0"/>
              </a:rPr>
              <a:t>Measures:</a:t>
            </a:r>
            <a:r>
              <a:rPr lang="en-US" sz="1600" i="0" dirty="0">
                <a:effectLst/>
                <a:latin typeface="Poppins" panose="00000500000000000000" pitchFamily="2" charset="0"/>
                <a:cs typeface="Poppins" panose="00000500000000000000" pitchFamily="2" charset="0"/>
              </a:rPr>
              <a:t> These perform calculations on aggregated data, like sums, averages, or counts, calculated on the fly based on filters or slicers in your report. Measures are often used for KPIs and summary metrics.</a:t>
            </a:r>
          </a:p>
        </p:txBody>
      </p:sp>
    </p:spTree>
    <p:extLst>
      <p:ext uri="{BB962C8B-B14F-4D97-AF65-F5344CB8AC3E}">
        <p14:creationId xmlns:p14="http://schemas.microsoft.com/office/powerpoint/2010/main" val="15449713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7A1A9F-1035-0712-E6A0-0EB3B4BE4223}"/>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55641AE7-0A6A-B3C0-20D7-F722322DA3BE}"/>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026D0E1-D5CA-BC70-3371-D5527A5B2650}"/>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0490AF9-81F7-A7C0-E25C-2992593A0057}"/>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2: Power BI: Data Modelling</a:t>
            </a:r>
          </a:p>
        </p:txBody>
      </p:sp>
      <p:sp>
        <p:nvSpPr>
          <p:cNvPr id="2" name="Slide Number Placeholder 1">
            <a:extLst>
              <a:ext uri="{FF2B5EF4-FFF2-40B4-BE49-F238E27FC236}">
                <a16:creationId xmlns:a16="http://schemas.microsoft.com/office/drawing/2014/main" id="{C2BE85EA-67B4-5E5A-C88D-496A07F03E22}"/>
              </a:ext>
            </a:extLst>
          </p:cNvPr>
          <p:cNvSpPr>
            <a:spLocks noGrp="1"/>
          </p:cNvSpPr>
          <p:nvPr>
            <p:ph type="sldNum" sz="quarter" idx="12"/>
          </p:nvPr>
        </p:nvSpPr>
        <p:spPr/>
        <p:txBody>
          <a:bodyPr/>
          <a:lstStyle/>
          <a:p>
            <a:fld id="{65E208CD-2C40-4697-8091-AB3A287F18B9}" type="slidenum">
              <a:rPr lang="en-US" smtClean="0"/>
              <a:t>44</a:t>
            </a:fld>
            <a:endParaRPr lang="en-US"/>
          </a:p>
        </p:txBody>
      </p:sp>
      <p:sp>
        <p:nvSpPr>
          <p:cNvPr id="10" name="TextBox 9">
            <a:extLst>
              <a:ext uri="{FF2B5EF4-FFF2-40B4-BE49-F238E27FC236}">
                <a16:creationId xmlns:a16="http://schemas.microsoft.com/office/drawing/2014/main" id="{D80A4FD9-4A4B-AED6-44F2-D1E59056701A}"/>
              </a:ext>
            </a:extLst>
          </p:cNvPr>
          <p:cNvSpPr txBox="1"/>
          <p:nvPr/>
        </p:nvSpPr>
        <p:spPr>
          <a:xfrm>
            <a:off x="569508" y="526507"/>
            <a:ext cx="11326894" cy="4120102"/>
          </a:xfrm>
          <a:prstGeom prst="rect">
            <a:avLst/>
          </a:prstGeom>
          <a:noFill/>
        </p:spPr>
        <p:txBody>
          <a:bodyPr wrap="square" rtlCol="0">
            <a:spAutoFit/>
          </a:bodyPr>
          <a:lstStyle/>
          <a:p>
            <a:pPr algn="l">
              <a:lnSpc>
                <a:spcPct val="150000"/>
              </a:lnSpc>
              <a:buNone/>
            </a:pPr>
            <a:r>
              <a:rPr lang="en-US" sz="1600" b="1" i="0" dirty="0">
                <a:effectLst/>
                <a:latin typeface="Poppins" panose="00000500000000000000" pitchFamily="2" charset="0"/>
                <a:cs typeface="Poppins" panose="00000500000000000000" pitchFamily="2" charset="0"/>
              </a:rPr>
              <a:t>How to Create a Calculated Column</a:t>
            </a:r>
          </a:p>
          <a:p>
            <a:pPr marL="285750" indent="-285750" algn="l">
              <a:lnSpc>
                <a:spcPct val="150000"/>
              </a:lnSpc>
              <a:buFont typeface="Wingdings" panose="05000000000000000000" pitchFamily="2" charset="2"/>
              <a:buChar char="v"/>
            </a:pPr>
            <a:r>
              <a:rPr lang="en-US" sz="1600" i="0" dirty="0">
                <a:effectLst/>
                <a:latin typeface="Poppins" panose="00000500000000000000" pitchFamily="2" charset="0"/>
                <a:cs typeface="Poppins" panose="00000500000000000000" pitchFamily="2" charset="0"/>
              </a:rPr>
              <a:t>Switch to the Data View in Power BI Desktop (table icon on the left).</a:t>
            </a:r>
          </a:p>
          <a:p>
            <a:pPr marL="285750" indent="-285750" algn="l">
              <a:lnSpc>
                <a:spcPct val="150000"/>
              </a:lnSpc>
              <a:buFont typeface="Wingdings" panose="05000000000000000000" pitchFamily="2" charset="2"/>
              <a:buChar char="v"/>
            </a:pPr>
            <a:r>
              <a:rPr lang="en-US" sz="1600" i="0" dirty="0">
                <a:effectLst/>
                <a:latin typeface="Poppins" panose="00000500000000000000" pitchFamily="2" charset="0"/>
                <a:cs typeface="Poppins" panose="00000500000000000000" pitchFamily="2" charset="0"/>
              </a:rPr>
              <a:t>Select the table where you want to add the new column.</a:t>
            </a:r>
          </a:p>
          <a:p>
            <a:pPr marL="285750" indent="-285750" algn="l">
              <a:lnSpc>
                <a:spcPct val="150000"/>
              </a:lnSpc>
              <a:buFont typeface="Wingdings" panose="05000000000000000000" pitchFamily="2" charset="2"/>
              <a:buChar char="v"/>
            </a:pPr>
            <a:r>
              <a:rPr lang="en-US" sz="1600" i="0" dirty="0">
                <a:effectLst/>
                <a:latin typeface="Poppins" panose="00000500000000000000" pitchFamily="2" charset="0"/>
                <a:cs typeface="Poppins" panose="00000500000000000000" pitchFamily="2" charset="0"/>
              </a:rPr>
              <a:t>Go to the Modeling tab in the top ribbon.</a:t>
            </a:r>
          </a:p>
          <a:p>
            <a:pPr marL="285750" indent="-285750" algn="l">
              <a:lnSpc>
                <a:spcPct val="150000"/>
              </a:lnSpc>
              <a:buFont typeface="Wingdings" panose="05000000000000000000" pitchFamily="2" charset="2"/>
              <a:buChar char="v"/>
            </a:pPr>
            <a:r>
              <a:rPr lang="en-US" sz="1600" i="0" dirty="0">
                <a:effectLst/>
                <a:latin typeface="Poppins" panose="00000500000000000000" pitchFamily="2" charset="0"/>
                <a:cs typeface="Poppins" panose="00000500000000000000" pitchFamily="2" charset="0"/>
              </a:rPr>
              <a:t>Click New Column.</a:t>
            </a:r>
          </a:p>
          <a:p>
            <a:pPr marL="285750" indent="-285750" algn="l">
              <a:lnSpc>
                <a:spcPct val="150000"/>
              </a:lnSpc>
              <a:buFont typeface="Wingdings" panose="05000000000000000000" pitchFamily="2" charset="2"/>
              <a:buChar char="v"/>
            </a:pPr>
            <a:r>
              <a:rPr lang="en-US" sz="1600" i="0" dirty="0">
                <a:effectLst/>
                <a:latin typeface="Poppins" panose="00000500000000000000" pitchFamily="2" charset="0"/>
                <a:cs typeface="Poppins" panose="00000500000000000000" pitchFamily="2" charset="0"/>
              </a:rPr>
              <a:t>Enter a DAX formula that defines the calculation you want.</a:t>
            </a:r>
          </a:p>
          <a:p>
            <a:pPr marL="285750" indent="-285750" algn="l">
              <a:lnSpc>
                <a:spcPct val="150000"/>
              </a:lnSpc>
              <a:buFont typeface="Wingdings" panose="05000000000000000000" pitchFamily="2" charset="2"/>
              <a:buChar char="v"/>
            </a:pPr>
            <a:r>
              <a:rPr lang="en-US" sz="1600" i="0" dirty="0">
                <a:effectLst/>
                <a:latin typeface="Poppins" panose="00000500000000000000" pitchFamily="2" charset="0"/>
                <a:cs typeface="Poppins" panose="00000500000000000000" pitchFamily="2" charset="0"/>
              </a:rPr>
              <a:t>Example: To create a Total Sales column by multiplying Quantity by Price (assuming a relationship exists between the Sales and Products tables):</a:t>
            </a:r>
          </a:p>
          <a:p>
            <a:pPr algn="l">
              <a:lnSpc>
                <a:spcPct val="150000"/>
              </a:lnSpc>
            </a:pPr>
            <a:endParaRPr lang="en-US" sz="1600" dirty="0">
              <a:latin typeface="Poppins" panose="00000500000000000000" pitchFamily="2" charset="0"/>
              <a:cs typeface="Poppins" panose="00000500000000000000" pitchFamily="2" charset="0"/>
            </a:endParaRPr>
          </a:p>
          <a:p>
            <a:pPr algn="l">
              <a:lnSpc>
                <a:spcPct val="150000"/>
              </a:lnSpc>
            </a:pPr>
            <a:r>
              <a:rPr lang="en-US" sz="1600" b="1" i="0" dirty="0">
                <a:solidFill>
                  <a:srgbClr val="AF5A5A"/>
                </a:solidFill>
                <a:effectLst/>
                <a:latin typeface="Poppins" panose="00000500000000000000" pitchFamily="2" charset="0"/>
                <a:cs typeface="Poppins" panose="00000500000000000000" pitchFamily="2" charset="0"/>
              </a:rPr>
              <a:t>Total Sales = Sales[Quantity] * RELATED(Products[Price])</a:t>
            </a:r>
          </a:p>
          <a:p>
            <a:pPr marL="285750" indent="-285750" algn="l">
              <a:lnSpc>
                <a:spcPct val="150000"/>
              </a:lnSpc>
              <a:buFont typeface="Wingdings" panose="05000000000000000000" pitchFamily="2" charset="2"/>
              <a:buChar char="v"/>
            </a:pPr>
            <a:endParaRPr lang="en-US" sz="1600" i="0" dirty="0">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7389594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A92BC5-431D-6D67-C44D-44A8C8769203}"/>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0C968246-C5DF-4B85-F149-ADEFBF94A9AD}"/>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6DEEB51-FBE2-8789-DD11-EA3AFA31A565}"/>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EE1E5C4-74C5-A07D-7F15-3DBD4DA0C0BC}"/>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2: Power BI: Data Modelling</a:t>
            </a:r>
          </a:p>
        </p:txBody>
      </p:sp>
      <p:sp>
        <p:nvSpPr>
          <p:cNvPr id="2" name="Slide Number Placeholder 1">
            <a:extLst>
              <a:ext uri="{FF2B5EF4-FFF2-40B4-BE49-F238E27FC236}">
                <a16:creationId xmlns:a16="http://schemas.microsoft.com/office/drawing/2014/main" id="{3B823615-EC89-D676-B14A-CFCAA1F25AAD}"/>
              </a:ext>
            </a:extLst>
          </p:cNvPr>
          <p:cNvSpPr>
            <a:spLocks noGrp="1"/>
          </p:cNvSpPr>
          <p:nvPr>
            <p:ph type="sldNum" sz="quarter" idx="12"/>
          </p:nvPr>
        </p:nvSpPr>
        <p:spPr/>
        <p:txBody>
          <a:bodyPr/>
          <a:lstStyle/>
          <a:p>
            <a:fld id="{65E208CD-2C40-4697-8091-AB3A287F18B9}" type="slidenum">
              <a:rPr lang="en-US" smtClean="0"/>
              <a:t>45</a:t>
            </a:fld>
            <a:endParaRPr lang="en-US"/>
          </a:p>
        </p:txBody>
      </p:sp>
      <p:pic>
        <p:nvPicPr>
          <p:cNvPr id="4" name="Picture 3">
            <a:extLst>
              <a:ext uri="{FF2B5EF4-FFF2-40B4-BE49-F238E27FC236}">
                <a16:creationId xmlns:a16="http://schemas.microsoft.com/office/drawing/2014/main" id="{975E6CD3-D5D3-3A9C-71A8-D2349752B74A}"/>
              </a:ext>
            </a:extLst>
          </p:cNvPr>
          <p:cNvPicPr>
            <a:picLocks noChangeAspect="1"/>
          </p:cNvPicPr>
          <p:nvPr/>
        </p:nvPicPr>
        <p:blipFill>
          <a:blip r:embed="rId2"/>
          <a:stretch>
            <a:fillRect/>
          </a:stretch>
        </p:blipFill>
        <p:spPr>
          <a:xfrm>
            <a:off x="744696" y="1280205"/>
            <a:ext cx="10976517" cy="3588035"/>
          </a:xfrm>
          <a:prstGeom prst="rect">
            <a:avLst/>
          </a:prstGeom>
        </p:spPr>
      </p:pic>
    </p:spTree>
    <p:extLst>
      <p:ext uri="{BB962C8B-B14F-4D97-AF65-F5344CB8AC3E}">
        <p14:creationId xmlns:p14="http://schemas.microsoft.com/office/powerpoint/2010/main" val="29870908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A8B5F0-825B-E084-DBEC-0761A5C35AE4}"/>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46CAE533-C30F-0938-5E6D-072F120C5267}"/>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F922BC0-CD02-21B7-AF62-F9CE4A14DD36}"/>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3DF432D-6539-228F-2E86-107C481A435C}"/>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2: Power BI: Data Modelling</a:t>
            </a:r>
          </a:p>
        </p:txBody>
      </p:sp>
      <p:sp>
        <p:nvSpPr>
          <p:cNvPr id="2" name="Slide Number Placeholder 1">
            <a:extLst>
              <a:ext uri="{FF2B5EF4-FFF2-40B4-BE49-F238E27FC236}">
                <a16:creationId xmlns:a16="http://schemas.microsoft.com/office/drawing/2014/main" id="{0C7AD06F-E1AC-7222-D7E2-3F3C4B2653A5}"/>
              </a:ext>
            </a:extLst>
          </p:cNvPr>
          <p:cNvSpPr>
            <a:spLocks noGrp="1"/>
          </p:cNvSpPr>
          <p:nvPr>
            <p:ph type="sldNum" sz="quarter" idx="12"/>
          </p:nvPr>
        </p:nvSpPr>
        <p:spPr/>
        <p:txBody>
          <a:bodyPr/>
          <a:lstStyle/>
          <a:p>
            <a:fld id="{65E208CD-2C40-4697-8091-AB3A287F18B9}" type="slidenum">
              <a:rPr lang="en-US" smtClean="0"/>
              <a:t>46</a:t>
            </a:fld>
            <a:endParaRPr lang="en-US"/>
          </a:p>
        </p:txBody>
      </p:sp>
      <p:sp>
        <p:nvSpPr>
          <p:cNvPr id="10" name="TextBox 9">
            <a:extLst>
              <a:ext uri="{FF2B5EF4-FFF2-40B4-BE49-F238E27FC236}">
                <a16:creationId xmlns:a16="http://schemas.microsoft.com/office/drawing/2014/main" id="{94BB362C-DBE6-FC13-43DA-D11C8DF83933}"/>
              </a:ext>
            </a:extLst>
          </p:cNvPr>
          <p:cNvSpPr txBox="1"/>
          <p:nvPr/>
        </p:nvSpPr>
        <p:spPr>
          <a:xfrm>
            <a:off x="569508" y="526507"/>
            <a:ext cx="11326894" cy="4858766"/>
          </a:xfrm>
          <a:prstGeom prst="rect">
            <a:avLst/>
          </a:prstGeom>
          <a:noFill/>
        </p:spPr>
        <p:txBody>
          <a:bodyPr wrap="square" rtlCol="0">
            <a:spAutoFit/>
          </a:bodyPr>
          <a:lstStyle/>
          <a:p>
            <a:pPr algn="l">
              <a:lnSpc>
                <a:spcPct val="150000"/>
              </a:lnSpc>
              <a:buNone/>
            </a:pPr>
            <a:r>
              <a:rPr lang="en-US" sz="1600" b="1" i="0" dirty="0">
                <a:effectLst/>
                <a:latin typeface="Poppins" panose="00000500000000000000" pitchFamily="2" charset="0"/>
                <a:cs typeface="Poppins" panose="00000500000000000000" pitchFamily="2" charset="0"/>
              </a:rPr>
              <a:t>Creating Calculated Tables</a:t>
            </a:r>
          </a:p>
          <a:p>
            <a:pPr algn="l">
              <a:lnSpc>
                <a:spcPct val="150000"/>
              </a:lnSpc>
              <a:buNone/>
            </a:pPr>
            <a:r>
              <a:rPr lang="en-US" sz="1600" i="0" dirty="0">
                <a:effectLst/>
                <a:latin typeface="Poppins" panose="00000500000000000000" pitchFamily="2" charset="0"/>
                <a:cs typeface="Poppins" panose="00000500000000000000" pitchFamily="2" charset="0"/>
              </a:rPr>
              <a:t>In Power BI, calculated tables allow you to create new tables derived from your existing data tables. These tables are defined by DAX formulas and can be used to summarize, filter, or reshape data in ways that are not directly available from your original datasets.</a:t>
            </a:r>
          </a:p>
          <a:p>
            <a:pPr algn="l">
              <a:lnSpc>
                <a:spcPct val="150000"/>
              </a:lnSpc>
              <a:buNone/>
            </a:pPr>
            <a:r>
              <a:rPr lang="en-US" sz="1600" i="0" dirty="0">
                <a:effectLst/>
                <a:latin typeface="Poppins" panose="00000500000000000000" pitchFamily="2" charset="0"/>
                <a:cs typeface="Poppins" panose="00000500000000000000" pitchFamily="2" charset="0"/>
              </a:rPr>
              <a:t>Calculated tables are useful when you want to focus on specific subsets of data or combine information from multiple tables into a new table for easier analysis.</a:t>
            </a:r>
          </a:p>
          <a:p>
            <a:pPr algn="l">
              <a:lnSpc>
                <a:spcPct val="150000"/>
              </a:lnSpc>
              <a:buNone/>
            </a:pPr>
            <a:endParaRPr lang="en-US" sz="1600" i="0" dirty="0">
              <a:effectLst/>
              <a:latin typeface="Poppins" panose="00000500000000000000" pitchFamily="2" charset="0"/>
              <a:cs typeface="Poppins" panose="00000500000000000000" pitchFamily="2" charset="0"/>
            </a:endParaRPr>
          </a:p>
          <a:p>
            <a:pPr algn="l">
              <a:lnSpc>
                <a:spcPct val="150000"/>
              </a:lnSpc>
              <a:buNone/>
            </a:pPr>
            <a:r>
              <a:rPr lang="en-US" sz="1600" i="0" dirty="0">
                <a:effectLst/>
                <a:latin typeface="Poppins" panose="00000500000000000000" pitchFamily="2" charset="0"/>
                <a:cs typeface="Poppins" panose="00000500000000000000" pitchFamily="2" charset="0"/>
              </a:rPr>
              <a:t>How to create a calculated table:</a:t>
            </a:r>
          </a:p>
          <a:p>
            <a:pPr marL="742950" lvl="1" indent="-285750">
              <a:lnSpc>
                <a:spcPct val="150000"/>
              </a:lnSpc>
              <a:buFont typeface="Wingdings" panose="05000000000000000000" pitchFamily="2" charset="2"/>
              <a:buChar char="v"/>
            </a:pPr>
            <a:r>
              <a:rPr lang="en-US" sz="1600" i="0" dirty="0">
                <a:effectLst/>
                <a:latin typeface="Poppins" panose="00000500000000000000" pitchFamily="2" charset="0"/>
                <a:cs typeface="Poppins" panose="00000500000000000000" pitchFamily="2" charset="0"/>
              </a:rPr>
              <a:t>Navigate to the Data View by clicking the table icon on the left side of Power BI.</a:t>
            </a:r>
          </a:p>
          <a:p>
            <a:pPr marL="742950" lvl="1" indent="-285750">
              <a:lnSpc>
                <a:spcPct val="150000"/>
              </a:lnSpc>
              <a:buFont typeface="Wingdings" panose="05000000000000000000" pitchFamily="2" charset="2"/>
              <a:buChar char="v"/>
            </a:pPr>
            <a:r>
              <a:rPr lang="en-US" sz="1600" i="0" dirty="0">
                <a:effectLst/>
                <a:latin typeface="Poppins" panose="00000500000000000000" pitchFamily="2" charset="0"/>
                <a:cs typeface="Poppins" panose="00000500000000000000" pitchFamily="2" charset="0"/>
              </a:rPr>
              <a:t>Click on the Modeling tab on the top ribbon.</a:t>
            </a:r>
          </a:p>
          <a:p>
            <a:pPr marL="742950" lvl="1" indent="-285750">
              <a:lnSpc>
                <a:spcPct val="150000"/>
              </a:lnSpc>
              <a:buFont typeface="Wingdings" panose="05000000000000000000" pitchFamily="2" charset="2"/>
              <a:buChar char="v"/>
            </a:pPr>
            <a:r>
              <a:rPr lang="en-US" sz="1600" i="0" dirty="0">
                <a:effectLst/>
                <a:latin typeface="Poppins" panose="00000500000000000000" pitchFamily="2" charset="0"/>
                <a:cs typeface="Poppins" panose="00000500000000000000" pitchFamily="2" charset="0"/>
              </a:rPr>
              <a:t>Select New Table.</a:t>
            </a:r>
          </a:p>
          <a:p>
            <a:pPr marL="742950" lvl="1" indent="-285750">
              <a:lnSpc>
                <a:spcPct val="150000"/>
              </a:lnSpc>
              <a:buFont typeface="Wingdings" panose="05000000000000000000" pitchFamily="2" charset="2"/>
              <a:buChar char="v"/>
            </a:pPr>
            <a:r>
              <a:rPr lang="en-US" sz="1600" i="0" dirty="0">
                <a:effectLst/>
                <a:latin typeface="Poppins" panose="00000500000000000000" pitchFamily="2" charset="0"/>
                <a:cs typeface="Poppins" panose="00000500000000000000" pitchFamily="2" charset="0"/>
              </a:rPr>
              <a:t>Enter a DAX formula that defines the new table.</a:t>
            </a:r>
            <a:endParaRPr lang="en-US" sz="1600" dirty="0">
              <a:latin typeface="Poppins" panose="00000500000000000000" pitchFamily="2" charset="0"/>
              <a:cs typeface="Poppins" panose="00000500000000000000" pitchFamily="2" charset="0"/>
            </a:endParaRPr>
          </a:p>
          <a:p>
            <a:pPr algn="l">
              <a:lnSpc>
                <a:spcPct val="150000"/>
              </a:lnSpc>
            </a:pPr>
            <a:endParaRPr lang="en-US" sz="1600" i="0" dirty="0">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4649918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DC660-D408-8EEF-343B-732E82FBFA40}"/>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47AF62C0-9758-16C1-06E8-E6D305C73BAA}"/>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3D3302A-869F-DCCA-4A6C-090DD87283DD}"/>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C2BB3A8-522B-3281-B677-4FE67F3C05C8}"/>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2: Power BI: Data Modelling</a:t>
            </a:r>
          </a:p>
        </p:txBody>
      </p:sp>
      <p:sp>
        <p:nvSpPr>
          <p:cNvPr id="2" name="Slide Number Placeholder 1">
            <a:extLst>
              <a:ext uri="{FF2B5EF4-FFF2-40B4-BE49-F238E27FC236}">
                <a16:creationId xmlns:a16="http://schemas.microsoft.com/office/drawing/2014/main" id="{B36D1D48-3A6D-0410-0257-AAB0B38608CD}"/>
              </a:ext>
            </a:extLst>
          </p:cNvPr>
          <p:cNvSpPr>
            <a:spLocks noGrp="1"/>
          </p:cNvSpPr>
          <p:nvPr>
            <p:ph type="sldNum" sz="quarter" idx="12"/>
          </p:nvPr>
        </p:nvSpPr>
        <p:spPr/>
        <p:txBody>
          <a:bodyPr/>
          <a:lstStyle/>
          <a:p>
            <a:fld id="{65E208CD-2C40-4697-8091-AB3A287F18B9}" type="slidenum">
              <a:rPr lang="en-US" smtClean="0"/>
              <a:t>47</a:t>
            </a:fld>
            <a:endParaRPr lang="en-US"/>
          </a:p>
        </p:txBody>
      </p:sp>
      <p:sp>
        <p:nvSpPr>
          <p:cNvPr id="10" name="TextBox 9">
            <a:extLst>
              <a:ext uri="{FF2B5EF4-FFF2-40B4-BE49-F238E27FC236}">
                <a16:creationId xmlns:a16="http://schemas.microsoft.com/office/drawing/2014/main" id="{A068610D-6C41-3E7F-31F0-D2E15BCDD952}"/>
              </a:ext>
            </a:extLst>
          </p:cNvPr>
          <p:cNvSpPr txBox="1"/>
          <p:nvPr/>
        </p:nvSpPr>
        <p:spPr>
          <a:xfrm>
            <a:off x="791737" y="526507"/>
            <a:ext cx="10562064" cy="4489434"/>
          </a:xfrm>
          <a:prstGeom prst="rect">
            <a:avLst/>
          </a:prstGeom>
          <a:noFill/>
        </p:spPr>
        <p:txBody>
          <a:bodyPr wrap="square" rtlCol="0">
            <a:spAutoFit/>
          </a:bodyPr>
          <a:lstStyle/>
          <a:p>
            <a:pPr algn="l">
              <a:lnSpc>
                <a:spcPct val="150000"/>
              </a:lnSpc>
              <a:buNone/>
            </a:pPr>
            <a:r>
              <a:rPr lang="en-US" sz="1600" i="0" dirty="0">
                <a:effectLst/>
                <a:latin typeface="Poppins" panose="00000500000000000000" pitchFamily="2" charset="0"/>
                <a:cs typeface="Poppins" panose="00000500000000000000" pitchFamily="2" charset="0"/>
              </a:rPr>
              <a:t>Example: </a:t>
            </a:r>
          </a:p>
          <a:p>
            <a:pPr algn="l">
              <a:lnSpc>
                <a:spcPct val="150000"/>
              </a:lnSpc>
              <a:buNone/>
            </a:pPr>
            <a:r>
              <a:rPr lang="en-US" sz="1600" i="0" dirty="0">
                <a:effectLst/>
                <a:latin typeface="Poppins" panose="00000500000000000000" pitchFamily="2" charset="0"/>
                <a:cs typeface="Poppins" panose="00000500000000000000" pitchFamily="2" charset="0"/>
              </a:rPr>
              <a:t>Products That Have Been Sold</a:t>
            </a:r>
          </a:p>
          <a:p>
            <a:pPr algn="l">
              <a:lnSpc>
                <a:spcPct val="150000"/>
              </a:lnSpc>
              <a:buNone/>
            </a:pPr>
            <a:r>
              <a:rPr lang="en-US" sz="1600" i="0" dirty="0">
                <a:effectLst/>
                <a:latin typeface="Poppins" panose="00000500000000000000" pitchFamily="2" charset="0"/>
                <a:cs typeface="Poppins" panose="00000500000000000000" pitchFamily="2" charset="0"/>
              </a:rPr>
              <a:t>Imagine you want a table that only includes products which have been sold at least once. This can help you analyze active products without clutter from products with no sales.</a:t>
            </a:r>
          </a:p>
          <a:p>
            <a:pPr algn="l">
              <a:lnSpc>
                <a:spcPct val="150000"/>
              </a:lnSpc>
              <a:buNone/>
            </a:pPr>
            <a:r>
              <a:rPr lang="en-US" sz="1600" i="0" dirty="0">
                <a:effectLst/>
                <a:latin typeface="Poppins" panose="00000500000000000000" pitchFamily="2" charset="0"/>
                <a:cs typeface="Poppins" panose="00000500000000000000" pitchFamily="2" charset="0"/>
              </a:rPr>
              <a:t>You can create this table using the following formula:</a:t>
            </a:r>
          </a:p>
          <a:p>
            <a:pPr algn="l">
              <a:lnSpc>
                <a:spcPct val="150000"/>
              </a:lnSpc>
              <a:buNone/>
            </a:pPr>
            <a:endParaRPr lang="en-US" sz="1600" dirty="0">
              <a:latin typeface="Poppins" panose="00000500000000000000" pitchFamily="2" charset="0"/>
              <a:cs typeface="Poppins" panose="00000500000000000000" pitchFamily="2" charset="0"/>
            </a:endParaRPr>
          </a:p>
          <a:p>
            <a:pPr algn="l">
              <a:lnSpc>
                <a:spcPct val="150000"/>
              </a:lnSpc>
              <a:buNone/>
            </a:pPr>
            <a:r>
              <a:rPr lang="en-US" sz="1600" b="1" i="0" dirty="0" err="1">
                <a:solidFill>
                  <a:srgbClr val="AF5A5A"/>
                </a:solidFill>
                <a:effectLst/>
                <a:latin typeface="Poppins" panose="00000500000000000000" pitchFamily="2" charset="0"/>
                <a:cs typeface="Poppins" panose="00000500000000000000" pitchFamily="2" charset="0"/>
              </a:rPr>
              <a:t>Products_Sold</a:t>
            </a:r>
            <a:r>
              <a:rPr lang="en-US" sz="1600" b="1" i="0" dirty="0">
                <a:solidFill>
                  <a:srgbClr val="AF5A5A"/>
                </a:solidFill>
                <a:effectLst/>
                <a:latin typeface="Poppins" panose="00000500000000000000" pitchFamily="2" charset="0"/>
                <a:cs typeface="Poppins" panose="00000500000000000000" pitchFamily="2" charset="0"/>
              </a:rPr>
              <a:t> = </a:t>
            </a:r>
          </a:p>
          <a:p>
            <a:pPr algn="l">
              <a:lnSpc>
                <a:spcPct val="150000"/>
              </a:lnSpc>
              <a:buNone/>
            </a:pPr>
            <a:r>
              <a:rPr lang="en-US" sz="1600" b="1" i="0" dirty="0">
                <a:solidFill>
                  <a:srgbClr val="AF5A5A"/>
                </a:solidFill>
                <a:effectLst/>
                <a:latin typeface="Poppins" panose="00000500000000000000" pitchFamily="2" charset="0"/>
                <a:cs typeface="Poppins" panose="00000500000000000000" pitchFamily="2" charset="0"/>
              </a:rPr>
              <a:t>FILTER(</a:t>
            </a:r>
          </a:p>
          <a:p>
            <a:pPr algn="l">
              <a:lnSpc>
                <a:spcPct val="150000"/>
              </a:lnSpc>
              <a:buNone/>
            </a:pPr>
            <a:r>
              <a:rPr lang="en-US" sz="1600" b="1" i="0" dirty="0">
                <a:solidFill>
                  <a:srgbClr val="AF5A5A"/>
                </a:solidFill>
                <a:effectLst/>
                <a:latin typeface="Poppins" panose="00000500000000000000" pitchFamily="2" charset="0"/>
                <a:cs typeface="Poppins" panose="00000500000000000000" pitchFamily="2" charset="0"/>
              </a:rPr>
              <a:t>    Products,</a:t>
            </a:r>
          </a:p>
          <a:p>
            <a:pPr algn="l">
              <a:lnSpc>
                <a:spcPct val="150000"/>
              </a:lnSpc>
              <a:buNone/>
            </a:pPr>
            <a:r>
              <a:rPr lang="en-US" sz="1600" b="1" i="0" dirty="0">
                <a:solidFill>
                  <a:srgbClr val="AF5A5A"/>
                </a:solidFill>
                <a:effectLst/>
                <a:latin typeface="Poppins" panose="00000500000000000000" pitchFamily="2" charset="0"/>
                <a:cs typeface="Poppins" panose="00000500000000000000" pitchFamily="2" charset="0"/>
              </a:rPr>
              <a:t>    Products[</a:t>
            </a:r>
            <a:r>
              <a:rPr lang="en-US" sz="1600" b="1" i="0" dirty="0" err="1">
                <a:solidFill>
                  <a:srgbClr val="AF5A5A"/>
                </a:solidFill>
                <a:effectLst/>
                <a:latin typeface="Poppins" panose="00000500000000000000" pitchFamily="2" charset="0"/>
                <a:cs typeface="Poppins" panose="00000500000000000000" pitchFamily="2" charset="0"/>
              </a:rPr>
              <a:t>ProductID</a:t>
            </a:r>
            <a:r>
              <a:rPr lang="en-US" sz="1600" b="1" i="0" dirty="0">
                <a:solidFill>
                  <a:srgbClr val="AF5A5A"/>
                </a:solidFill>
                <a:effectLst/>
                <a:latin typeface="Poppins" panose="00000500000000000000" pitchFamily="2" charset="0"/>
                <a:cs typeface="Poppins" panose="00000500000000000000" pitchFamily="2" charset="0"/>
              </a:rPr>
              <a:t>] IN VALUES(Sales[</a:t>
            </a:r>
            <a:r>
              <a:rPr lang="en-US" sz="1600" b="1" i="0" dirty="0" err="1">
                <a:solidFill>
                  <a:srgbClr val="AF5A5A"/>
                </a:solidFill>
                <a:effectLst/>
                <a:latin typeface="Poppins" panose="00000500000000000000" pitchFamily="2" charset="0"/>
                <a:cs typeface="Poppins" panose="00000500000000000000" pitchFamily="2" charset="0"/>
              </a:rPr>
              <a:t>ProductID</a:t>
            </a:r>
            <a:r>
              <a:rPr lang="en-US" sz="1600" b="1" i="0" dirty="0">
                <a:solidFill>
                  <a:srgbClr val="AF5A5A"/>
                </a:solidFill>
                <a:effectLst/>
                <a:latin typeface="Poppins" panose="00000500000000000000" pitchFamily="2" charset="0"/>
                <a:cs typeface="Poppins" panose="00000500000000000000" pitchFamily="2" charset="0"/>
              </a:rPr>
              <a:t>])</a:t>
            </a:r>
          </a:p>
          <a:p>
            <a:pPr algn="l">
              <a:lnSpc>
                <a:spcPct val="150000"/>
              </a:lnSpc>
              <a:buNone/>
            </a:pPr>
            <a:r>
              <a:rPr lang="en-US" sz="1600" b="1" i="0" dirty="0">
                <a:solidFill>
                  <a:srgbClr val="AF5A5A"/>
                </a:solidFill>
                <a:effectLst/>
                <a:latin typeface="Poppins" panose="00000500000000000000" pitchFamily="2" charset="0"/>
                <a:cs typeface="Poppins" panose="00000500000000000000" pitchFamily="2" charset="0"/>
              </a:rPr>
              <a:t>)</a:t>
            </a:r>
          </a:p>
          <a:p>
            <a:pPr algn="l">
              <a:lnSpc>
                <a:spcPct val="150000"/>
              </a:lnSpc>
              <a:buNone/>
            </a:pPr>
            <a:endParaRPr lang="en-US" sz="1600" i="0" dirty="0">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6996087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BCEAD1-E585-B3D5-A3E8-57B12DD1503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9AC72E00-2E56-90EA-9DBB-6836B693C843}"/>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D4A22A1-65EC-1C76-D41A-377F6D322D84}"/>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3B5578A-82CA-49E3-DA0F-B9F4B83CCEC8}"/>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2: Power BI: Data Modelling</a:t>
            </a:r>
          </a:p>
        </p:txBody>
      </p:sp>
      <p:sp>
        <p:nvSpPr>
          <p:cNvPr id="2" name="Slide Number Placeholder 1">
            <a:extLst>
              <a:ext uri="{FF2B5EF4-FFF2-40B4-BE49-F238E27FC236}">
                <a16:creationId xmlns:a16="http://schemas.microsoft.com/office/drawing/2014/main" id="{A2B63F60-4A17-9EFC-E745-B089F2300830}"/>
              </a:ext>
            </a:extLst>
          </p:cNvPr>
          <p:cNvSpPr>
            <a:spLocks noGrp="1"/>
          </p:cNvSpPr>
          <p:nvPr>
            <p:ph type="sldNum" sz="quarter" idx="12"/>
          </p:nvPr>
        </p:nvSpPr>
        <p:spPr/>
        <p:txBody>
          <a:bodyPr/>
          <a:lstStyle/>
          <a:p>
            <a:fld id="{65E208CD-2C40-4697-8091-AB3A287F18B9}" type="slidenum">
              <a:rPr lang="en-US" smtClean="0"/>
              <a:t>48</a:t>
            </a:fld>
            <a:endParaRPr lang="en-US"/>
          </a:p>
        </p:txBody>
      </p:sp>
      <p:pic>
        <p:nvPicPr>
          <p:cNvPr id="4" name="Picture 3">
            <a:extLst>
              <a:ext uri="{FF2B5EF4-FFF2-40B4-BE49-F238E27FC236}">
                <a16:creationId xmlns:a16="http://schemas.microsoft.com/office/drawing/2014/main" id="{1D738FEC-9A33-489E-8451-C04A28E29DF7}"/>
              </a:ext>
            </a:extLst>
          </p:cNvPr>
          <p:cNvPicPr>
            <a:picLocks noChangeAspect="1"/>
          </p:cNvPicPr>
          <p:nvPr/>
        </p:nvPicPr>
        <p:blipFill>
          <a:blip r:embed="rId2"/>
          <a:stretch>
            <a:fillRect/>
          </a:stretch>
        </p:blipFill>
        <p:spPr>
          <a:xfrm>
            <a:off x="682968" y="702528"/>
            <a:ext cx="10797988" cy="5531004"/>
          </a:xfrm>
          <a:prstGeom prst="rect">
            <a:avLst/>
          </a:prstGeom>
        </p:spPr>
      </p:pic>
    </p:spTree>
    <p:extLst>
      <p:ext uri="{BB962C8B-B14F-4D97-AF65-F5344CB8AC3E}">
        <p14:creationId xmlns:p14="http://schemas.microsoft.com/office/powerpoint/2010/main" val="11296288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E3A22-02EE-9E81-391D-42EFC2A1661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BEFE4887-9A60-DA1F-DAFB-2AC7EBDAAA9C}"/>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E9B4EDD-7B57-A064-E43B-EF935FC85B4B}"/>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6A8D40F-E449-2E77-D01F-DA52E34A38C0}"/>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3: Power BI: Visualizations</a:t>
            </a:r>
          </a:p>
        </p:txBody>
      </p:sp>
      <p:sp>
        <p:nvSpPr>
          <p:cNvPr id="2" name="Slide Number Placeholder 1">
            <a:extLst>
              <a:ext uri="{FF2B5EF4-FFF2-40B4-BE49-F238E27FC236}">
                <a16:creationId xmlns:a16="http://schemas.microsoft.com/office/drawing/2014/main" id="{752F8CE9-DC3D-C217-D632-089B0D03A011}"/>
              </a:ext>
            </a:extLst>
          </p:cNvPr>
          <p:cNvSpPr>
            <a:spLocks noGrp="1"/>
          </p:cNvSpPr>
          <p:nvPr>
            <p:ph type="sldNum" sz="quarter" idx="12"/>
          </p:nvPr>
        </p:nvSpPr>
        <p:spPr/>
        <p:txBody>
          <a:bodyPr/>
          <a:lstStyle/>
          <a:p>
            <a:fld id="{65E208CD-2C40-4697-8091-AB3A287F18B9}" type="slidenum">
              <a:rPr lang="en-US" smtClean="0"/>
              <a:t>49</a:t>
            </a:fld>
            <a:endParaRPr lang="en-US"/>
          </a:p>
        </p:txBody>
      </p:sp>
      <p:sp>
        <p:nvSpPr>
          <p:cNvPr id="3" name="TextBox 2">
            <a:extLst>
              <a:ext uri="{FF2B5EF4-FFF2-40B4-BE49-F238E27FC236}">
                <a16:creationId xmlns:a16="http://schemas.microsoft.com/office/drawing/2014/main" id="{1DAD241F-F4FC-AC63-CF8C-42BEE49ACEBA}"/>
              </a:ext>
            </a:extLst>
          </p:cNvPr>
          <p:cNvSpPr txBox="1"/>
          <p:nvPr/>
        </p:nvSpPr>
        <p:spPr>
          <a:xfrm>
            <a:off x="791736" y="786225"/>
            <a:ext cx="10562064" cy="1950277"/>
          </a:xfrm>
          <a:prstGeom prst="rect">
            <a:avLst/>
          </a:prstGeom>
          <a:noFill/>
        </p:spPr>
        <p:txBody>
          <a:bodyPr wrap="square" rtlCol="0">
            <a:spAutoFit/>
          </a:bodyPr>
          <a:lstStyle/>
          <a:p>
            <a:pPr algn="l">
              <a:lnSpc>
                <a:spcPct val="150000"/>
              </a:lnSpc>
              <a:buNone/>
            </a:pPr>
            <a:r>
              <a:rPr lang="en-US" b="1" i="0" dirty="0">
                <a:solidFill>
                  <a:srgbClr val="05668D"/>
                </a:solidFill>
                <a:effectLst/>
                <a:latin typeface="Poppins" panose="00000500000000000000" pitchFamily="2" charset="0"/>
                <a:cs typeface="Poppins" panose="00000500000000000000" pitchFamily="2" charset="0"/>
              </a:rPr>
              <a:t>Creating Simple Visualizations</a:t>
            </a:r>
          </a:p>
          <a:p>
            <a:pPr algn="l">
              <a:lnSpc>
                <a:spcPct val="150000"/>
              </a:lnSpc>
              <a:buNone/>
            </a:pPr>
            <a:r>
              <a:rPr lang="en-US" sz="1600" i="0" dirty="0">
                <a:effectLst/>
                <a:latin typeface="Poppins" panose="00000500000000000000" pitchFamily="2" charset="0"/>
                <a:cs typeface="Poppins" panose="00000500000000000000" pitchFamily="2" charset="0"/>
              </a:rPr>
              <a:t>Visualizations are used to effectively present your data and are the basic building blocks of any Business Intelligence tool. Power BI contains various default data visualization components that include simple bar charts, pie charts maps, and also complex models such as waterfalls, funnels, gauges, and many other components.</a:t>
            </a:r>
          </a:p>
        </p:txBody>
      </p:sp>
      <p:pic>
        <p:nvPicPr>
          <p:cNvPr id="9" name="Picture 8">
            <a:extLst>
              <a:ext uri="{FF2B5EF4-FFF2-40B4-BE49-F238E27FC236}">
                <a16:creationId xmlns:a16="http://schemas.microsoft.com/office/drawing/2014/main" id="{82203EAB-0B11-3F44-E40E-7DF169C5DB50}"/>
              </a:ext>
            </a:extLst>
          </p:cNvPr>
          <p:cNvPicPr>
            <a:picLocks noChangeAspect="1"/>
          </p:cNvPicPr>
          <p:nvPr/>
        </p:nvPicPr>
        <p:blipFill>
          <a:blip r:embed="rId2"/>
          <a:stretch>
            <a:fillRect/>
          </a:stretch>
        </p:blipFill>
        <p:spPr>
          <a:xfrm>
            <a:off x="1728439" y="2690336"/>
            <a:ext cx="7136781" cy="3555075"/>
          </a:xfrm>
          <a:prstGeom prst="rect">
            <a:avLst/>
          </a:prstGeom>
        </p:spPr>
      </p:pic>
    </p:spTree>
    <p:extLst>
      <p:ext uri="{BB962C8B-B14F-4D97-AF65-F5344CB8AC3E}">
        <p14:creationId xmlns:p14="http://schemas.microsoft.com/office/powerpoint/2010/main" val="21239578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74063-6EE5-5ADF-B68F-80EA15976A3B}"/>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E8817ABC-08CF-1ED8-117F-8B95CBD86132}"/>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5B2BC0C-7AE0-E641-630B-A8A74D2A15FB}"/>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C383EC7-F416-4852-73D5-A1819CACFE05}"/>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1: Getting Started with Visualization in Power BI</a:t>
            </a:r>
          </a:p>
        </p:txBody>
      </p:sp>
      <p:sp>
        <p:nvSpPr>
          <p:cNvPr id="2" name="Slide Number Placeholder 1">
            <a:extLst>
              <a:ext uri="{FF2B5EF4-FFF2-40B4-BE49-F238E27FC236}">
                <a16:creationId xmlns:a16="http://schemas.microsoft.com/office/drawing/2014/main" id="{54660E3C-1F88-9982-69D2-2A5BC9A00FA7}"/>
              </a:ext>
            </a:extLst>
          </p:cNvPr>
          <p:cNvSpPr>
            <a:spLocks noGrp="1"/>
          </p:cNvSpPr>
          <p:nvPr>
            <p:ph type="sldNum" sz="quarter" idx="12"/>
          </p:nvPr>
        </p:nvSpPr>
        <p:spPr/>
        <p:txBody>
          <a:bodyPr/>
          <a:lstStyle/>
          <a:p>
            <a:fld id="{65E208CD-2C40-4697-8091-AB3A287F18B9}" type="slidenum">
              <a:rPr lang="en-US" smtClean="0"/>
              <a:t>5</a:t>
            </a:fld>
            <a:endParaRPr lang="en-US"/>
          </a:p>
        </p:txBody>
      </p:sp>
      <p:sp>
        <p:nvSpPr>
          <p:cNvPr id="10" name="TextBox 9">
            <a:extLst>
              <a:ext uri="{FF2B5EF4-FFF2-40B4-BE49-F238E27FC236}">
                <a16:creationId xmlns:a16="http://schemas.microsoft.com/office/drawing/2014/main" id="{3A7FF870-935B-3E11-AD5C-CA7682BB1D59}"/>
              </a:ext>
            </a:extLst>
          </p:cNvPr>
          <p:cNvSpPr txBox="1"/>
          <p:nvPr/>
        </p:nvSpPr>
        <p:spPr>
          <a:xfrm>
            <a:off x="779080" y="838200"/>
            <a:ext cx="9677400" cy="5454570"/>
          </a:xfrm>
          <a:prstGeom prst="rect">
            <a:avLst/>
          </a:prstGeom>
          <a:noFill/>
        </p:spPr>
        <p:txBody>
          <a:bodyPr wrap="square" rtlCol="0">
            <a:spAutoFit/>
          </a:bodyPr>
          <a:lstStyle/>
          <a:p>
            <a:pPr>
              <a:lnSpc>
                <a:spcPct val="150000"/>
              </a:lnSpc>
            </a:pPr>
            <a:r>
              <a:rPr lang="en-US" b="1" dirty="0">
                <a:solidFill>
                  <a:srgbClr val="05668D"/>
                </a:solidFill>
                <a:latin typeface="Poppins" panose="00000500000000000000" pitchFamily="2" charset="0"/>
                <a:cs typeface="Poppins" panose="00000500000000000000" pitchFamily="2" charset="0"/>
              </a:rPr>
              <a:t>Power BI - Desktop Window</a:t>
            </a:r>
            <a:endParaRPr lang="en-US" dirty="0">
              <a:latin typeface="Poppins" panose="00000500000000000000" pitchFamily="2" charset="0"/>
              <a:cs typeface="Poppins" panose="00000500000000000000" pitchFamily="2" charset="0"/>
            </a:endParaRPr>
          </a:p>
          <a:p>
            <a:pPr>
              <a:lnSpc>
                <a:spcPct val="150000"/>
              </a:lnSpc>
            </a:pPr>
            <a:r>
              <a:rPr lang="en-US" dirty="0">
                <a:latin typeface="Poppins" panose="00000500000000000000" pitchFamily="2" charset="0"/>
                <a:cs typeface="Poppins" panose="00000500000000000000" pitchFamily="2" charset="0"/>
              </a:rPr>
              <a:t>The Power BI desktop interface is a fundamental part of storytelling. It is quite resembled to MS Office. You may add ingredients to your reports to create eye-catching dashboards and reports. The different interfaces of the Power BI desktop window −</a:t>
            </a:r>
          </a:p>
          <a:p>
            <a:pPr>
              <a:lnSpc>
                <a:spcPct val="150000"/>
              </a:lnSpc>
            </a:pPr>
            <a:endParaRPr lang="en-US" dirty="0">
              <a:latin typeface="Poppins" panose="00000500000000000000" pitchFamily="2" charset="0"/>
              <a:cs typeface="Poppins" panose="00000500000000000000" pitchFamily="2" charset="0"/>
            </a:endParaRPr>
          </a:p>
          <a:p>
            <a:pPr>
              <a:lnSpc>
                <a:spcPct val="150000"/>
              </a:lnSpc>
            </a:pPr>
            <a:r>
              <a:rPr lang="en-US" b="1" dirty="0">
                <a:latin typeface="Poppins" panose="00000500000000000000" pitchFamily="2" charset="0"/>
                <a:cs typeface="Poppins" panose="00000500000000000000" pitchFamily="2" charset="0"/>
              </a:rPr>
              <a:t>Power BI Desktop Window</a:t>
            </a:r>
          </a:p>
          <a:p>
            <a:pPr>
              <a:lnSpc>
                <a:spcPct val="150000"/>
              </a:lnSpc>
            </a:pPr>
            <a:r>
              <a:rPr lang="en-US" dirty="0">
                <a:latin typeface="Poppins" panose="00000500000000000000" pitchFamily="2" charset="0"/>
                <a:cs typeface="Poppins" panose="00000500000000000000" pitchFamily="2" charset="0"/>
              </a:rPr>
              <a:t>The title bar at the top shows the name of the current file. The distinct tabs like File, Home, Insert, Modeling and so on will be discussed in the next part. The three icons on the middle-left side of the window show the various types of views. The middle glass shows the canvas. The right side of the window shows the different panes, like the Visualization pane and the data pane. The bottom part of the window indicates the footer.</a:t>
            </a:r>
            <a:endParaRPr lang="en-US" dirty="0">
              <a:solidFill>
                <a:srgbClr val="05668D"/>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3810568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2A1F86-DEEB-C0C2-8C90-359217256662}"/>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C2B7F7F3-2833-CA14-1608-5EABC654B363}"/>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CBC15D5-0EF0-09DB-D472-1953A45B9929}"/>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9363410-E802-4C18-7C45-5370E8F75402}"/>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3: Power BI: Visualizations</a:t>
            </a:r>
          </a:p>
        </p:txBody>
      </p:sp>
      <p:sp>
        <p:nvSpPr>
          <p:cNvPr id="2" name="Slide Number Placeholder 1">
            <a:extLst>
              <a:ext uri="{FF2B5EF4-FFF2-40B4-BE49-F238E27FC236}">
                <a16:creationId xmlns:a16="http://schemas.microsoft.com/office/drawing/2014/main" id="{4E7FE823-FA81-B8A5-66FB-65DD738EF4FF}"/>
              </a:ext>
            </a:extLst>
          </p:cNvPr>
          <p:cNvSpPr>
            <a:spLocks noGrp="1"/>
          </p:cNvSpPr>
          <p:nvPr>
            <p:ph type="sldNum" sz="quarter" idx="12"/>
          </p:nvPr>
        </p:nvSpPr>
        <p:spPr/>
        <p:txBody>
          <a:bodyPr/>
          <a:lstStyle/>
          <a:p>
            <a:fld id="{65E208CD-2C40-4697-8091-AB3A287F18B9}" type="slidenum">
              <a:rPr lang="en-US" smtClean="0"/>
              <a:t>50</a:t>
            </a:fld>
            <a:endParaRPr lang="en-US"/>
          </a:p>
        </p:txBody>
      </p:sp>
      <p:sp>
        <p:nvSpPr>
          <p:cNvPr id="3" name="TextBox 2">
            <a:extLst>
              <a:ext uri="{FF2B5EF4-FFF2-40B4-BE49-F238E27FC236}">
                <a16:creationId xmlns:a16="http://schemas.microsoft.com/office/drawing/2014/main" id="{BD40E388-950D-945A-04CC-5D9405896328}"/>
              </a:ext>
            </a:extLst>
          </p:cNvPr>
          <p:cNvSpPr txBox="1"/>
          <p:nvPr/>
        </p:nvSpPr>
        <p:spPr>
          <a:xfrm>
            <a:off x="791736" y="786225"/>
            <a:ext cx="10562064" cy="3381439"/>
          </a:xfrm>
          <a:prstGeom prst="rect">
            <a:avLst/>
          </a:prstGeom>
          <a:noFill/>
        </p:spPr>
        <p:txBody>
          <a:bodyPr wrap="square" rtlCol="0">
            <a:spAutoFit/>
          </a:bodyPr>
          <a:lstStyle/>
          <a:p>
            <a:pPr algn="l">
              <a:lnSpc>
                <a:spcPct val="150000"/>
              </a:lnSpc>
              <a:buNone/>
            </a:pPr>
            <a:r>
              <a:rPr lang="en-US" sz="1600" i="0" dirty="0">
                <a:effectLst/>
                <a:latin typeface="Poppins" panose="00000500000000000000" pitchFamily="2" charset="0"/>
                <a:cs typeface="Poppins" panose="00000500000000000000" pitchFamily="2" charset="0"/>
              </a:rPr>
              <a:t>In Power BI, you can create visualization in two ways. The first is by adding from the right side pane to Report Canvas. By default, it is the table-type visualization, which is selected in Power BI. Another way is to drag the fields from the right side bar to the axis and value axis under Visualization. You can add multiple fields to each axis as per the requirement.</a:t>
            </a:r>
          </a:p>
          <a:p>
            <a:pPr algn="l">
              <a:lnSpc>
                <a:spcPct val="150000"/>
              </a:lnSpc>
              <a:buNone/>
            </a:pPr>
            <a:endParaRPr lang="en-US" sz="1600" i="0" dirty="0">
              <a:effectLst/>
              <a:latin typeface="Poppins" panose="00000500000000000000" pitchFamily="2" charset="0"/>
              <a:cs typeface="Poppins" panose="00000500000000000000" pitchFamily="2" charset="0"/>
            </a:endParaRPr>
          </a:p>
          <a:p>
            <a:pPr algn="l">
              <a:lnSpc>
                <a:spcPct val="150000"/>
              </a:lnSpc>
              <a:buNone/>
            </a:pPr>
            <a:r>
              <a:rPr lang="en-US" sz="1600" i="0" dirty="0">
                <a:effectLst/>
                <a:latin typeface="Poppins" panose="00000500000000000000" pitchFamily="2" charset="0"/>
                <a:cs typeface="Poppins" panose="00000500000000000000" pitchFamily="2" charset="0"/>
              </a:rPr>
              <a:t>In Power BI, it is also possible to move your visualization on the reporting canvas by clicking and then dragging it. You can also switch between different types of charts and visualizations from the Visualization pane. Power BI attempts to convert your selected fields to the new visual type as closely as possible.</a:t>
            </a:r>
          </a:p>
        </p:txBody>
      </p:sp>
    </p:spTree>
    <p:extLst>
      <p:ext uri="{BB962C8B-B14F-4D97-AF65-F5344CB8AC3E}">
        <p14:creationId xmlns:p14="http://schemas.microsoft.com/office/powerpoint/2010/main" val="33371314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DBFBBF-8B2E-8272-7F83-44B3A0B448D4}"/>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777806F2-2AFB-AF8A-A843-280F99D86533}"/>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3305555-B8A6-2E79-1841-F76D64EE07FC}"/>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05AC2C4-D6B2-1387-1CC4-CAE61608E7CB}"/>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3: Power BI: Visualizations</a:t>
            </a:r>
          </a:p>
        </p:txBody>
      </p:sp>
      <p:sp>
        <p:nvSpPr>
          <p:cNvPr id="2" name="Slide Number Placeholder 1">
            <a:extLst>
              <a:ext uri="{FF2B5EF4-FFF2-40B4-BE49-F238E27FC236}">
                <a16:creationId xmlns:a16="http://schemas.microsoft.com/office/drawing/2014/main" id="{FB9C8B9A-29BF-70CF-B03C-9EDC8F001361}"/>
              </a:ext>
            </a:extLst>
          </p:cNvPr>
          <p:cNvSpPr>
            <a:spLocks noGrp="1"/>
          </p:cNvSpPr>
          <p:nvPr>
            <p:ph type="sldNum" sz="quarter" idx="12"/>
          </p:nvPr>
        </p:nvSpPr>
        <p:spPr/>
        <p:txBody>
          <a:bodyPr/>
          <a:lstStyle/>
          <a:p>
            <a:fld id="{65E208CD-2C40-4697-8091-AB3A287F18B9}" type="slidenum">
              <a:rPr lang="en-US" smtClean="0"/>
              <a:t>51</a:t>
            </a:fld>
            <a:endParaRPr lang="en-US"/>
          </a:p>
        </p:txBody>
      </p:sp>
      <p:pic>
        <p:nvPicPr>
          <p:cNvPr id="8" name="Picture 7">
            <a:extLst>
              <a:ext uri="{FF2B5EF4-FFF2-40B4-BE49-F238E27FC236}">
                <a16:creationId xmlns:a16="http://schemas.microsoft.com/office/drawing/2014/main" id="{0E4F628E-10BE-4A8C-9784-3E784B61D709}"/>
              </a:ext>
            </a:extLst>
          </p:cNvPr>
          <p:cNvPicPr>
            <a:picLocks noChangeAspect="1"/>
          </p:cNvPicPr>
          <p:nvPr/>
        </p:nvPicPr>
        <p:blipFill>
          <a:blip r:embed="rId2"/>
          <a:stretch>
            <a:fillRect/>
          </a:stretch>
        </p:blipFill>
        <p:spPr>
          <a:xfrm>
            <a:off x="796340" y="862059"/>
            <a:ext cx="10557460" cy="5475248"/>
          </a:xfrm>
          <a:prstGeom prst="rect">
            <a:avLst/>
          </a:prstGeom>
        </p:spPr>
      </p:pic>
    </p:spTree>
    <p:extLst>
      <p:ext uri="{BB962C8B-B14F-4D97-AF65-F5344CB8AC3E}">
        <p14:creationId xmlns:p14="http://schemas.microsoft.com/office/powerpoint/2010/main" val="23889197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130732-F489-906D-AFCD-A763E43F37CA}"/>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89BDA738-37A3-418A-AE1C-366AD8560ADA}"/>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0F313D6-CDFD-F397-D1DE-6A34E49812EE}"/>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04C354A-4E96-9043-23AB-50646B4E7415}"/>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3: Power BI: Visualizations</a:t>
            </a:r>
          </a:p>
        </p:txBody>
      </p:sp>
      <p:sp>
        <p:nvSpPr>
          <p:cNvPr id="2" name="Slide Number Placeholder 1">
            <a:extLst>
              <a:ext uri="{FF2B5EF4-FFF2-40B4-BE49-F238E27FC236}">
                <a16:creationId xmlns:a16="http://schemas.microsoft.com/office/drawing/2014/main" id="{8DCE0ED0-168C-8058-9801-DB073BCAF129}"/>
              </a:ext>
            </a:extLst>
          </p:cNvPr>
          <p:cNvSpPr>
            <a:spLocks noGrp="1"/>
          </p:cNvSpPr>
          <p:nvPr>
            <p:ph type="sldNum" sz="quarter" idx="12"/>
          </p:nvPr>
        </p:nvSpPr>
        <p:spPr/>
        <p:txBody>
          <a:bodyPr/>
          <a:lstStyle/>
          <a:p>
            <a:fld id="{65E208CD-2C40-4697-8091-AB3A287F18B9}" type="slidenum">
              <a:rPr lang="en-US" smtClean="0"/>
              <a:t>52</a:t>
            </a:fld>
            <a:endParaRPr lang="en-US"/>
          </a:p>
        </p:txBody>
      </p:sp>
      <p:sp>
        <p:nvSpPr>
          <p:cNvPr id="3" name="TextBox 2">
            <a:extLst>
              <a:ext uri="{FF2B5EF4-FFF2-40B4-BE49-F238E27FC236}">
                <a16:creationId xmlns:a16="http://schemas.microsoft.com/office/drawing/2014/main" id="{C796B21B-AE73-76BE-C089-D395371D3319}"/>
              </a:ext>
            </a:extLst>
          </p:cNvPr>
          <p:cNvSpPr txBox="1"/>
          <p:nvPr/>
        </p:nvSpPr>
        <p:spPr>
          <a:xfrm>
            <a:off x="791736" y="786225"/>
            <a:ext cx="10562064" cy="5228098"/>
          </a:xfrm>
          <a:prstGeom prst="rect">
            <a:avLst/>
          </a:prstGeom>
          <a:noFill/>
        </p:spPr>
        <p:txBody>
          <a:bodyPr wrap="square" rtlCol="0">
            <a:spAutoFit/>
          </a:bodyPr>
          <a:lstStyle/>
          <a:p>
            <a:pPr algn="l">
              <a:lnSpc>
                <a:spcPct val="150000"/>
              </a:lnSpc>
              <a:buNone/>
            </a:pPr>
            <a:r>
              <a:rPr lang="en-US" sz="1600" b="1" i="0" dirty="0">
                <a:solidFill>
                  <a:srgbClr val="05668D"/>
                </a:solidFill>
                <a:effectLst/>
                <a:latin typeface="Poppins" panose="00000500000000000000" pitchFamily="2" charset="0"/>
                <a:cs typeface="Poppins" panose="00000500000000000000" pitchFamily="2" charset="0"/>
              </a:rPr>
              <a:t>Creating Map Visualizations</a:t>
            </a:r>
          </a:p>
          <a:p>
            <a:pPr algn="l">
              <a:lnSpc>
                <a:spcPct val="150000"/>
              </a:lnSpc>
              <a:buNone/>
            </a:pPr>
            <a:r>
              <a:rPr lang="en-US" sz="1600" i="0" dirty="0">
                <a:effectLst/>
                <a:latin typeface="Poppins" panose="00000500000000000000" pitchFamily="2" charset="0"/>
                <a:cs typeface="Poppins" panose="00000500000000000000" pitchFamily="2" charset="0"/>
              </a:rPr>
              <a:t>In Power BI, we have two types of map visualization - bubble maps and shape maps. If you want to create a bubble map, select the map option from the visualization pane.</a:t>
            </a:r>
          </a:p>
          <a:p>
            <a:pPr algn="l">
              <a:lnSpc>
                <a:spcPct val="150000"/>
              </a:lnSpc>
              <a:buNone/>
            </a:pPr>
            <a:r>
              <a:rPr lang="en-US" sz="1600" i="0" dirty="0">
                <a:effectLst/>
                <a:latin typeface="Poppins" panose="00000500000000000000" pitchFamily="2" charset="0"/>
                <a:cs typeface="Poppins" panose="00000500000000000000" pitchFamily="2" charset="0"/>
              </a:rPr>
              <a:t>To use a bubble map, drag the map from Visualizations to the Report Canvas. To display values, you have to add any location object to the axis.</a:t>
            </a:r>
          </a:p>
          <a:p>
            <a:pPr algn="l">
              <a:lnSpc>
                <a:spcPct val="150000"/>
              </a:lnSpc>
              <a:buNone/>
            </a:pPr>
            <a:endParaRPr lang="en-US" sz="1600" i="0" dirty="0">
              <a:effectLst/>
              <a:latin typeface="Poppins" panose="00000500000000000000" pitchFamily="2" charset="0"/>
              <a:cs typeface="Poppins" panose="00000500000000000000" pitchFamily="2" charset="0"/>
            </a:endParaRPr>
          </a:p>
          <a:p>
            <a:pPr algn="l">
              <a:lnSpc>
                <a:spcPct val="150000"/>
              </a:lnSpc>
              <a:buNone/>
            </a:pPr>
            <a:r>
              <a:rPr lang="en-US" sz="1600" i="0" dirty="0">
                <a:effectLst/>
                <a:latin typeface="Poppins" panose="00000500000000000000" pitchFamily="2" charset="0"/>
                <a:cs typeface="Poppins" panose="00000500000000000000" pitchFamily="2" charset="0"/>
              </a:rPr>
              <a:t>In the value fields, you can see that it accepts values axis such as City and State and or you can also add longitude and latitude values. To change the bubble size, you need to add a field to the value axis.</a:t>
            </a:r>
          </a:p>
          <a:p>
            <a:pPr algn="l">
              <a:lnSpc>
                <a:spcPct val="150000"/>
              </a:lnSpc>
              <a:buNone/>
            </a:pPr>
            <a:r>
              <a:rPr lang="en-US" sz="1600" i="0" dirty="0">
                <a:effectLst/>
                <a:latin typeface="Poppins" panose="00000500000000000000" pitchFamily="2" charset="0"/>
                <a:cs typeface="Poppins" panose="00000500000000000000" pitchFamily="2" charset="0"/>
              </a:rPr>
              <a:t>You can also use a filled map in data visualization, just by dragging the filled map to the Report Canvas.</a:t>
            </a:r>
          </a:p>
          <a:p>
            <a:pPr algn="l">
              <a:lnSpc>
                <a:spcPct val="150000"/>
              </a:lnSpc>
              <a:buNone/>
            </a:pPr>
            <a:endParaRPr lang="en-US" sz="1600" i="0" dirty="0">
              <a:effectLst/>
              <a:latin typeface="Poppins" panose="00000500000000000000" pitchFamily="2" charset="0"/>
              <a:cs typeface="Poppins" panose="00000500000000000000" pitchFamily="2" charset="0"/>
            </a:endParaRPr>
          </a:p>
          <a:p>
            <a:pPr algn="l">
              <a:lnSpc>
                <a:spcPct val="150000"/>
              </a:lnSpc>
              <a:buNone/>
            </a:pPr>
            <a:r>
              <a:rPr lang="en-US" sz="1600" i="0" dirty="0">
                <a:effectLst/>
                <a:latin typeface="Poppins" panose="00000500000000000000" pitchFamily="2" charset="0"/>
                <a:cs typeface="Poppins" panose="00000500000000000000" pitchFamily="2" charset="0"/>
              </a:rPr>
              <a:t>Note − If you see a warning symbol on top of your map visualization, it means that you need to add more locations to your map chart.</a:t>
            </a:r>
          </a:p>
        </p:txBody>
      </p:sp>
    </p:spTree>
    <p:extLst>
      <p:ext uri="{BB962C8B-B14F-4D97-AF65-F5344CB8AC3E}">
        <p14:creationId xmlns:p14="http://schemas.microsoft.com/office/powerpoint/2010/main" val="11793885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B1C4A6-CACC-821E-08D7-136A28D677AB}"/>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E060B376-8B10-D65C-E910-1095D63444D3}"/>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8571057-CC3B-77AC-7BA2-4AA14FEA3B44}"/>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65AC7D2-FE0B-AB63-64E4-414ED983347B}"/>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3: Power BI: Visualizations</a:t>
            </a:r>
          </a:p>
        </p:txBody>
      </p:sp>
      <p:sp>
        <p:nvSpPr>
          <p:cNvPr id="2" name="Slide Number Placeholder 1">
            <a:extLst>
              <a:ext uri="{FF2B5EF4-FFF2-40B4-BE49-F238E27FC236}">
                <a16:creationId xmlns:a16="http://schemas.microsoft.com/office/drawing/2014/main" id="{33F567E1-2788-13BF-BC35-240EF0940BD6}"/>
              </a:ext>
            </a:extLst>
          </p:cNvPr>
          <p:cNvSpPr>
            <a:spLocks noGrp="1"/>
          </p:cNvSpPr>
          <p:nvPr>
            <p:ph type="sldNum" sz="quarter" idx="12"/>
          </p:nvPr>
        </p:nvSpPr>
        <p:spPr/>
        <p:txBody>
          <a:bodyPr/>
          <a:lstStyle/>
          <a:p>
            <a:fld id="{65E208CD-2C40-4697-8091-AB3A287F18B9}" type="slidenum">
              <a:rPr lang="en-US" smtClean="0"/>
              <a:t>53</a:t>
            </a:fld>
            <a:endParaRPr lang="en-US"/>
          </a:p>
        </p:txBody>
      </p:sp>
      <p:pic>
        <p:nvPicPr>
          <p:cNvPr id="8" name="Picture 7">
            <a:extLst>
              <a:ext uri="{FF2B5EF4-FFF2-40B4-BE49-F238E27FC236}">
                <a16:creationId xmlns:a16="http://schemas.microsoft.com/office/drawing/2014/main" id="{26ED8C47-3503-883D-BD26-97527942B590}"/>
              </a:ext>
            </a:extLst>
          </p:cNvPr>
          <p:cNvPicPr>
            <a:picLocks noChangeAspect="1"/>
          </p:cNvPicPr>
          <p:nvPr/>
        </p:nvPicPr>
        <p:blipFill>
          <a:blip r:embed="rId2"/>
          <a:stretch>
            <a:fillRect/>
          </a:stretch>
        </p:blipFill>
        <p:spPr>
          <a:xfrm>
            <a:off x="758283" y="682217"/>
            <a:ext cx="10515600" cy="5655342"/>
          </a:xfrm>
          <a:prstGeom prst="rect">
            <a:avLst/>
          </a:prstGeom>
        </p:spPr>
      </p:pic>
    </p:spTree>
    <p:extLst>
      <p:ext uri="{BB962C8B-B14F-4D97-AF65-F5344CB8AC3E}">
        <p14:creationId xmlns:p14="http://schemas.microsoft.com/office/powerpoint/2010/main" val="5092787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46526-9AA5-95CA-F2BD-5EE7DE0A4ECD}"/>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AE257BFC-25FE-EAAB-106B-886953818335}"/>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4E50781-71A8-1670-75A9-D9000A99A3CA}"/>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7E02D42-B449-AB35-91E9-9FDEAED3DA78}"/>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3: Power BI: Visualizations</a:t>
            </a:r>
          </a:p>
        </p:txBody>
      </p:sp>
      <p:sp>
        <p:nvSpPr>
          <p:cNvPr id="2" name="Slide Number Placeholder 1">
            <a:extLst>
              <a:ext uri="{FF2B5EF4-FFF2-40B4-BE49-F238E27FC236}">
                <a16:creationId xmlns:a16="http://schemas.microsoft.com/office/drawing/2014/main" id="{42B6A632-42D6-E821-235A-7D1E3007A823}"/>
              </a:ext>
            </a:extLst>
          </p:cNvPr>
          <p:cNvSpPr>
            <a:spLocks noGrp="1"/>
          </p:cNvSpPr>
          <p:nvPr>
            <p:ph type="sldNum" sz="quarter" idx="12"/>
          </p:nvPr>
        </p:nvSpPr>
        <p:spPr/>
        <p:txBody>
          <a:bodyPr/>
          <a:lstStyle/>
          <a:p>
            <a:fld id="{65E208CD-2C40-4697-8091-AB3A287F18B9}" type="slidenum">
              <a:rPr lang="en-US" smtClean="0"/>
              <a:t>54</a:t>
            </a:fld>
            <a:endParaRPr lang="en-US"/>
          </a:p>
        </p:txBody>
      </p:sp>
      <p:sp>
        <p:nvSpPr>
          <p:cNvPr id="3" name="TextBox 2">
            <a:extLst>
              <a:ext uri="{FF2B5EF4-FFF2-40B4-BE49-F238E27FC236}">
                <a16:creationId xmlns:a16="http://schemas.microsoft.com/office/drawing/2014/main" id="{8E64A944-9430-5786-0450-292E1610B232}"/>
              </a:ext>
            </a:extLst>
          </p:cNvPr>
          <p:cNvSpPr txBox="1"/>
          <p:nvPr/>
        </p:nvSpPr>
        <p:spPr>
          <a:xfrm>
            <a:off x="791736" y="786225"/>
            <a:ext cx="10562064" cy="5228098"/>
          </a:xfrm>
          <a:prstGeom prst="rect">
            <a:avLst/>
          </a:prstGeom>
          <a:noFill/>
        </p:spPr>
        <p:txBody>
          <a:bodyPr wrap="square" rtlCol="0">
            <a:spAutoFit/>
          </a:bodyPr>
          <a:lstStyle/>
          <a:p>
            <a:pPr algn="l">
              <a:lnSpc>
                <a:spcPct val="150000"/>
              </a:lnSpc>
              <a:buNone/>
            </a:pPr>
            <a:r>
              <a:rPr lang="en-US" sz="1600" b="1" i="0" dirty="0">
                <a:solidFill>
                  <a:srgbClr val="05668D"/>
                </a:solidFill>
                <a:effectLst/>
                <a:latin typeface="Poppins" panose="00000500000000000000" pitchFamily="2" charset="0"/>
                <a:cs typeface="Poppins" panose="00000500000000000000" pitchFamily="2" charset="0"/>
              </a:rPr>
              <a:t>Modify Colors in Charts</a:t>
            </a:r>
          </a:p>
          <a:p>
            <a:pPr algn="l">
              <a:lnSpc>
                <a:spcPct val="150000"/>
              </a:lnSpc>
              <a:buNone/>
            </a:pPr>
            <a:r>
              <a:rPr lang="en-US" sz="1600" i="0" dirty="0">
                <a:effectLst/>
                <a:latin typeface="Poppins" panose="00000500000000000000" pitchFamily="2" charset="0"/>
                <a:cs typeface="Poppins" panose="00000500000000000000" pitchFamily="2" charset="0"/>
              </a:rPr>
              <a:t>In Power BI, you can also modify the colors in the chart. When you select any visualization, it has an option to change the color. The following options are available under the Format tab −</a:t>
            </a:r>
          </a:p>
          <a:p>
            <a:pPr algn="l">
              <a:lnSpc>
                <a:spcPct val="150000"/>
              </a:lnSpc>
              <a:buNone/>
            </a:pPr>
            <a:endParaRPr lang="en-US" sz="1600" i="0" dirty="0">
              <a:effectLst/>
              <a:latin typeface="Poppins" panose="00000500000000000000" pitchFamily="2" charset="0"/>
              <a:cs typeface="Poppins" panose="00000500000000000000" pitchFamily="2" charset="0"/>
            </a:endParaRPr>
          </a:p>
          <a:p>
            <a:pPr marL="742950" lvl="1" indent="-285750">
              <a:lnSpc>
                <a:spcPct val="150000"/>
              </a:lnSpc>
              <a:buFont typeface="Wingdings" panose="05000000000000000000" pitchFamily="2" charset="2"/>
              <a:buChar char="v"/>
            </a:pPr>
            <a:r>
              <a:rPr lang="en-US" sz="1600" i="0" dirty="0">
                <a:effectLst/>
                <a:latin typeface="Poppins" panose="00000500000000000000" pitchFamily="2" charset="0"/>
                <a:cs typeface="Poppins" panose="00000500000000000000" pitchFamily="2" charset="0"/>
              </a:rPr>
              <a:t>Legend</a:t>
            </a:r>
          </a:p>
          <a:p>
            <a:pPr marL="742950" lvl="1" indent="-285750">
              <a:lnSpc>
                <a:spcPct val="150000"/>
              </a:lnSpc>
              <a:buFont typeface="Wingdings" panose="05000000000000000000" pitchFamily="2" charset="2"/>
              <a:buChar char="v"/>
            </a:pPr>
            <a:r>
              <a:rPr lang="en-US" sz="1600" i="0" dirty="0">
                <a:effectLst/>
                <a:latin typeface="Poppins" panose="00000500000000000000" pitchFamily="2" charset="0"/>
                <a:cs typeface="Poppins" panose="00000500000000000000" pitchFamily="2" charset="0"/>
              </a:rPr>
              <a:t>Data Colors</a:t>
            </a:r>
          </a:p>
          <a:p>
            <a:pPr marL="742950" lvl="1" indent="-285750">
              <a:lnSpc>
                <a:spcPct val="150000"/>
              </a:lnSpc>
              <a:buFont typeface="Wingdings" panose="05000000000000000000" pitchFamily="2" charset="2"/>
              <a:buChar char="v"/>
            </a:pPr>
            <a:r>
              <a:rPr lang="en-US" sz="1600" i="0" dirty="0">
                <a:effectLst/>
                <a:latin typeface="Poppins" panose="00000500000000000000" pitchFamily="2" charset="0"/>
                <a:cs typeface="Poppins" panose="00000500000000000000" pitchFamily="2" charset="0"/>
              </a:rPr>
              <a:t>Detail Label</a:t>
            </a:r>
          </a:p>
          <a:p>
            <a:pPr marL="742950" lvl="1" indent="-285750">
              <a:lnSpc>
                <a:spcPct val="150000"/>
              </a:lnSpc>
              <a:buFont typeface="Wingdings" panose="05000000000000000000" pitchFamily="2" charset="2"/>
              <a:buChar char="v"/>
            </a:pPr>
            <a:r>
              <a:rPr lang="en-US" sz="1600" i="0" dirty="0">
                <a:effectLst/>
                <a:latin typeface="Poppins" panose="00000500000000000000" pitchFamily="2" charset="0"/>
                <a:cs typeface="Poppins" panose="00000500000000000000" pitchFamily="2" charset="0"/>
              </a:rPr>
              <a:t>Title</a:t>
            </a:r>
          </a:p>
          <a:p>
            <a:pPr marL="742950" lvl="1" indent="-285750">
              <a:lnSpc>
                <a:spcPct val="150000"/>
              </a:lnSpc>
              <a:buFont typeface="Wingdings" panose="05000000000000000000" pitchFamily="2" charset="2"/>
              <a:buChar char="v"/>
            </a:pPr>
            <a:r>
              <a:rPr lang="en-US" sz="1600" i="0" dirty="0">
                <a:effectLst/>
                <a:latin typeface="Poppins" panose="00000500000000000000" pitchFamily="2" charset="0"/>
                <a:cs typeface="Poppins" panose="00000500000000000000" pitchFamily="2" charset="0"/>
              </a:rPr>
              <a:t>Background</a:t>
            </a:r>
          </a:p>
          <a:p>
            <a:pPr marL="742950" lvl="1" indent="-285750">
              <a:lnSpc>
                <a:spcPct val="150000"/>
              </a:lnSpc>
              <a:buFont typeface="Wingdings" panose="05000000000000000000" pitchFamily="2" charset="2"/>
              <a:buChar char="v"/>
            </a:pPr>
            <a:r>
              <a:rPr lang="en-US" sz="1600" i="0" dirty="0">
                <a:effectLst/>
                <a:latin typeface="Poppins" panose="00000500000000000000" pitchFamily="2" charset="0"/>
                <a:cs typeface="Poppins" panose="00000500000000000000" pitchFamily="2" charset="0"/>
              </a:rPr>
              <a:t>Lock Aspect</a:t>
            </a:r>
          </a:p>
          <a:p>
            <a:pPr marL="742950" lvl="1" indent="-285750">
              <a:lnSpc>
                <a:spcPct val="150000"/>
              </a:lnSpc>
              <a:buFont typeface="Wingdings" panose="05000000000000000000" pitchFamily="2" charset="2"/>
              <a:buChar char="v"/>
            </a:pPr>
            <a:r>
              <a:rPr lang="en-US" sz="1600" i="0" dirty="0">
                <a:effectLst/>
                <a:latin typeface="Poppins" panose="00000500000000000000" pitchFamily="2" charset="0"/>
                <a:cs typeface="Poppins" panose="00000500000000000000" pitchFamily="2" charset="0"/>
              </a:rPr>
              <a:t>Border</a:t>
            </a:r>
          </a:p>
          <a:p>
            <a:pPr marL="742950" lvl="1" indent="-285750">
              <a:lnSpc>
                <a:spcPct val="150000"/>
              </a:lnSpc>
              <a:buFont typeface="Wingdings" panose="05000000000000000000" pitchFamily="2" charset="2"/>
              <a:buChar char="v"/>
            </a:pPr>
            <a:r>
              <a:rPr lang="en-US" sz="1600" i="0" dirty="0">
                <a:effectLst/>
                <a:latin typeface="Poppins" panose="00000500000000000000" pitchFamily="2" charset="0"/>
                <a:cs typeface="Poppins" panose="00000500000000000000" pitchFamily="2" charset="0"/>
              </a:rPr>
              <a:t>General</a:t>
            </a:r>
          </a:p>
          <a:p>
            <a:pPr algn="l">
              <a:lnSpc>
                <a:spcPct val="150000"/>
              </a:lnSpc>
              <a:buNone/>
            </a:pPr>
            <a:r>
              <a:rPr lang="en-US" sz="1600" i="0" dirty="0">
                <a:effectLst/>
                <a:latin typeface="Poppins" panose="00000500000000000000" pitchFamily="2" charset="0"/>
                <a:cs typeface="Poppins" panose="00000500000000000000" pitchFamily="2" charset="0"/>
              </a:rPr>
              <a:t>To open these options, go to the Format tab as shown in the following screenshot. Once you click, you can see all the options available.</a:t>
            </a:r>
          </a:p>
        </p:txBody>
      </p:sp>
    </p:spTree>
    <p:extLst>
      <p:ext uri="{BB962C8B-B14F-4D97-AF65-F5344CB8AC3E}">
        <p14:creationId xmlns:p14="http://schemas.microsoft.com/office/powerpoint/2010/main" val="19351169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504FB5-7C36-BDB5-E286-3C8930E7633F}"/>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14D0A37B-A9EC-97FF-8C7C-6B8AD6196870}"/>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0E07162-F381-34E7-F260-FD24BC1AA0A4}"/>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5858AB3-38FD-0D90-01E7-DFE27A1A6321}"/>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3: Power BI: Visualizations</a:t>
            </a:r>
          </a:p>
        </p:txBody>
      </p:sp>
      <p:sp>
        <p:nvSpPr>
          <p:cNvPr id="2" name="Slide Number Placeholder 1">
            <a:extLst>
              <a:ext uri="{FF2B5EF4-FFF2-40B4-BE49-F238E27FC236}">
                <a16:creationId xmlns:a16="http://schemas.microsoft.com/office/drawing/2014/main" id="{28BB5889-8845-6C00-625F-F35B0AE47C0A}"/>
              </a:ext>
            </a:extLst>
          </p:cNvPr>
          <p:cNvSpPr>
            <a:spLocks noGrp="1"/>
          </p:cNvSpPr>
          <p:nvPr>
            <p:ph type="sldNum" sz="quarter" idx="12"/>
          </p:nvPr>
        </p:nvSpPr>
        <p:spPr/>
        <p:txBody>
          <a:bodyPr/>
          <a:lstStyle/>
          <a:p>
            <a:fld id="{65E208CD-2C40-4697-8091-AB3A287F18B9}" type="slidenum">
              <a:rPr lang="en-US" smtClean="0"/>
              <a:t>55</a:t>
            </a:fld>
            <a:endParaRPr lang="en-US"/>
          </a:p>
        </p:txBody>
      </p:sp>
      <p:pic>
        <p:nvPicPr>
          <p:cNvPr id="8" name="Picture 7">
            <a:extLst>
              <a:ext uri="{FF2B5EF4-FFF2-40B4-BE49-F238E27FC236}">
                <a16:creationId xmlns:a16="http://schemas.microsoft.com/office/drawing/2014/main" id="{784D0516-5BA1-DEF1-B44D-5B5A0F6DB27D}"/>
              </a:ext>
            </a:extLst>
          </p:cNvPr>
          <p:cNvPicPr>
            <a:picLocks noChangeAspect="1"/>
          </p:cNvPicPr>
          <p:nvPr/>
        </p:nvPicPr>
        <p:blipFill>
          <a:blip r:embed="rId2"/>
          <a:stretch>
            <a:fillRect/>
          </a:stretch>
        </p:blipFill>
        <p:spPr>
          <a:xfrm>
            <a:off x="724657" y="718455"/>
            <a:ext cx="10818444" cy="5481623"/>
          </a:xfrm>
          <a:prstGeom prst="rect">
            <a:avLst/>
          </a:prstGeom>
        </p:spPr>
      </p:pic>
    </p:spTree>
    <p:extLst>
      <p:ext uri="{BB962C8B-B14F-4D97-AF65-F5344CB8AC3E}">
        <p14:creationId xmlns:p14="http://schemas.microsoft.com/office/powerpoint/2010/main" val="690755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66D7EE-7CF6-3B3A-0A05-681F2F27C41C}"/>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EE9D0B52-6ACD-982B-0D94-A4893B1D7D85}"/>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4359A47-57D8-A6CB-527C-BD663E638CCC}"/>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B7C3197-06A1-CDAF-E9DB-62F4F92DFB45}"/>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3: Power BI: Visualizations</a:t>
            </a:r>
          </a:p>
        </p:txBody>
      </p:sp>
      <p:sp>
        <p:nvSpPr>
          <p:cNvPr id="2" name="Slide Number Placeholder 1">
            <a:extLst>
              <a:ext uri="{FF2B5EF4-FFF2-40B4-BE49-F238E27FC236}">
                <a16:creationId xmlns:a16="http://schemas.microsoft.com/office/drawing/2014/main" id="{37A65D7B-3EE5-C277-8976-C9DFC870D64E}"/>
              </a:ext>
            </a:extLst>
          </p:cNvPr>
          <p:cNvSpPr>
            <a:spLocks noGrp="1"/>
          </p:cNvSpPr>
          <p:nvPr>
            <p:ph type="sldNum" sz="quarter" idx="12"/>
          </p:nvPr>
        </p:nvSpPr>
        <p:spPr/>
        <p:txBody>
          <a:bodyPr/>
          <a:lstStyle/>
          <a:p>
            <a:fld id="{65E208CD-2C40-4697-8091-AB3A287F18B9}" type="slidenum">
              <a:rPr lang="en-US" smtClean="0"/>
              <a:t>56</a:t>
            </a:fld>
            <a:endParaRPr lang="en-US"/>
          </a:p>
        </p:txBody>
      </p:sp>
      <p:sp>
        <p:nvSpPr>
          <p:cNvPr id="3" name="TextBox 2">
            <a:extLst>
              <a:ext uri="{FF2B5EF4-FFF2-40B4-BE49-F238E27FC236}">
                <a16:creationId xmlns:a16="http://schemas.microsoft.com/office/drawing/2014/main" id="{6E7BDA33-6649-5AB5-7F8F-BE1514013DF7}"/>
              </a:ext>
            </a:extLst>
          </p:cNvPr>
          <p:cNvSpPr txBox="1"/>
          <p:nvPr/>
        </p:nvSpPr>
        <p:spPr>
          <a:xfrm>
            <a:off x="791736" y="786225"/>
            <a:ext cx="10562064" cy="2621230"/>
          </a:xfrm>
          <a:prstGeom prst="rect">
            <a:avLst/>
          </a:prstGeom>
          <a:noFill/>
        </p:spPr>
        <p:txBody>
          <a:bodyPr wrap="square" rtlCol="0">
            <a:spAutoFit/>
          </a:bodyPr>
          <a:lstStyle/>
          <a:p>
            <a:pPr algn="l">
              <a:lnSpc>
                <a:spcPts val="2250"/>
              </a:lnSpc>
              <a:buNone/>
            </a:pPr>
            <a:r>
              <a:rPr lang="en-US" b="1" i="0" dirty="0">
                <a:solidFill>
                  <a:srgbClr val="05668D"/>
                </a:solidFill>
                <a:effectLst/>
                <a:latin typeface="Poppins" panose="00000500000000000000" pitchFamily="2" charset="0"/>
                <a:cs typeface="Poppins" panose="00000500000000000000" pitchFamily="2" charset="0"/>
              </a:rPr>
              <a:t>Adding Shapes, Images, and Text box</a:t>
            </a:r>
          </a:p>
          <a:p>
            <a:pPr algn="l">
              <a:lnSpc>
                <a:spcPts val="2250"/>
              </a:lnSpc>
              <a:buNone/>
            </a:pPr>
            <a:endParaRPr lang="en-US" b="1" i="0" dirty="0">
              <a:solidFill>
                <a:srgbClr val="05668D"/>
              </a:solidFill>
              <a:effectLst/>
              <a:latin typeface="Poppins" panose="00000500000000000000" pitchFamily="2" charset="0"/>
              <a:cs typeface="Poppins" panose="00000500000000000000" pitchFamily="2" charset="0"/>
            </a:endParaRPr>
          </a:p>
          <a:p>
            <a:pPr algn="l">
              <a:buNone/>
            </a:pPr>
            <a:r>
              <a:rPr lang="en-US" b="0" i="0" dirty="0">
                <a:solidFill>
                  <a:schemeClr val="tx1">
                    <a:lumMod val="75000"/>
                    <a:lumOff val="25000"/>
                  </a:schemeClr>
                </a:solidFill>
                <a:effectLst/>
                <a:latin typeface="Poppins" panose="00000500000000000000" pitchFamily="2" charset="0"/>
                <a:cs typeface="Poppins" panose="00000500000000000000" pitchFamily="2" charset="0"/>
              </a:rPr>
              <a:t>Sometimes it is required that you need to add static text, images, or shapes to your visualization. In case you want to add a header/footer any static signatures, or messages to data visualization this option can be used.</a:t>
            </a:r>
          </a:p>
          <a:p>
            <a:pPr algn="l">
              <a:buNone/>
            </a:pPr>
            <a:endParaRPr lang="en-US" b="0" i="0" dirty="0">
              <a:solidFill>
                <a:schemeClr val="tx1">
                  <a:lumMod val="75000"/>
                  <a:lumOff val="25000"/>
                </a:schemeClr>
              </a:solidFill>
              <a:effectLst/>
              <a:latin typeface="Poppins" panose="00000500000000000000" pitchFamily="2" charset="0"/>
              <a:cs typeface="Poppins" panose="00000500000000000000" pitchFamily="2" charset="0"/>
            </a:endParaRPr>
          </a:p>
          <a:p>
            <a:pPr algn="l">
              <a:buNone/>
            </a:pPr>
            <a:r>
              <a:rPr lang="en-US" b="0" i="0" dirty="0">
                <a:solidFill>
                  <a:schemeClr val="tx1">
                    <a:lumMod val="75000"/>
                    <a:lumOff val="25000"/>
                  </a:schemeClr>
                </a:solidFill>
                <a:effectLst/>
                <a:latin typeface="Poppins" panose="00000500000000000000" pitchFamily="2" charset="0"/>
                <a:cs typeface="Poppins" panose="00000500000000000000" pitchFamily="2" charset="0"/>
              </a:rPr>
              <a:t>You can also add URLs in the text box and Power BI uses those links to make it live.</a:t>
            </a:r>
          </a:p>
          <a:p>
            <a:pPr algn="l"/>
            <a:r>
              <a:rPr lang="en-US" b="0" i="0" dirty="0">
                <a:solidFill>
                  <a:schemeClr val="tx1">
                    <a:lumMod val="75000"/>
                    <a:lumOff val="25000"/>
                  </a:schemeClr>
                </a:solidFill>
                <a:effectLst/>
                <a:latin typeface="Poppins" panose="00000500000000000000" pitchFamily="2" charset="0"/>
                <a:cs typeface="Poppins" panose="00000500000000000000" pitchFamily="2" charset="0"/>
              </a:rPr>
              <a:t>To add shapes, images, and text boxes, navigate to the Home tab, and at the top you will find an option to add images</a:t>
            </a:r>
            <a:r>
              <a:rPr lang="en-US" b="0" i="0" dirty="0">
                <a:solidFill>
                  <a:srgbClr val="000000"/>
                </a:solidFill>
                <a:effectLst/>
                <a:latin typeface="Poppins" panose="00000500000000000000" pitchFamily="2" charset="0"/>
                <a:cs typeface="Poppins" panose="00000500000000000000" pitchFamily="2" charset="0"/>
              </a:rPr>
              <a:t>.</a:t>
            </a:r>
          </a:p>
        </p:txBody>
      </p:sp>
    </p:spTree>
    <p:extLst>
      <p:ext uri="{BB962C8B-B14F-4D97-AF65-F5344CB8AC3E}">
        <p14:creationId xmlns:p14="http://schemas.microsoft.com/office/powerpoint/2010/main" val="819537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57593F-3A2B-7112-3775-6B3CCA77C7D3}"/>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B2790724-4DCF-206D-8BEE-C8C68F9AA5A7}"/>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E7EB8A1-EBEA-5BCA-8F98-1B9D71832C43}"/>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4DDECC3-86A1-4B65-B033-756A9A0C3778}"/>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3: Power BI: Visualizations</a:t>
            </a:r>
          </a:p>
        </p:txBody>
      </p:sp>
      <p:sp>
        <p:nvSpPr>
          <p:cNvPr id="2" name="Slide Number Placeholder 1">
            <a:extLst>
              <a:ext uri="{FF2B5EF4-FFF2-40B4-BE49-F238E27FC236}">
                <a16:creationId xmlns:a16="http://schemas.microsoft.com/office/drawing/2014/main" id="{A2E0600E-FF26-AB9B-C7EE-6E853FA3BDCB}"/>
              </a:ext>
            </a:extLst>
          </p:cNvPr>
          <p:cNvSpPr>
            <a:spLocks noGrp="1"/>
          </p:cNvSpPr>
          <p:nvPr>
            <p:ph type="sldNum" sz="quarter" idx="12"/>
          </p:nvPr>
        </p:nvSpPr>
        <p:spPr/>
        <p:txBody>
          <a:bodyPr/>
          <a:lstStyle/>
          <a:p>
            <a:fld id="{65E208CD-2C40-4697-8091-AB3A287F18B9}" type="slidenum">
              <a:rPr lang="en-US" smtClean="0"/>
              <a:t>57</a:t>
            </a:fld>
            <a:endParaRPr lang="en-US"/>
          </a:p>
        </p:txBody>
      </p:sp>
      <p:pic>
        <p:nvPicPr>
          <p:cNvPr id="8" name="Picture 7">
            <a:extLst>
              <a:ext uri="{FF2B5EF4-FFF2-40B4-BE49-F238E27FC236}">
                <a16:creationId xmlns:a16="http://schemas.microsoft.com/office/drawing/2014/main" id="{535E1D08-7634-1093-EF15-D207316694DA}"/>
              </a:ext>
            </a:extLst>
          </p:cNvPr>
          <p:cNvPicPr>
            <a:picLocks noChangeAspect="1"/>
          </p:cNvPicPr>
          <p:nvPr/>
        </p:nvPicPr>
        <p:blipFill>
          <a:blip r:embed="rId2"/>
          <a:stretch>
            <a:fillRect/>
          </a:stretch>
        </p:blipFill>
        <p:spPr>
          <a:xfrm>
            <a:off x="1103971" y="688380"/>
            <a:ext cx="9288966" cy="5641555"/>
          </a:xfrm>
          <a:prstGeom prst="rect">
            <a:avLst/>
          </a:prstGeom>
        </p:spPr>
      </p:pic>
    </p:spTree>
    <p:extLst>
      <p:ext uri="{BB962C8B-B14F-4D97-AF65-F5344CB8AC3E}">
        <p14:creationId xmlns:p14="http://schemas.microsoft.com/office/powerpoint/2010/main" val="38214542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B50A97-A71C-2EEC-8596-A2A91F4C78F1}"/>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A6819168-23DD-AC4E-82ED-432709C9019E}"/>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3E70AA9-AA0D-40A1-27BC-95ECCDD2C25A}"/>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5862882-E28E-F364-FD56-0A6EF07942B9}"/>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3: Power BI: Visualizations</a:t>
            </a:r>
          </a:p>
        </p:txBody>
      </p:sp>
      <p:sp>
        <p:nvSpPr>
          <p:cNvPr id="2" name="Slide Number Placeholder 1">
            <a:extLst>
              <a:ext uri="{FF2B5EF4-FFF2-40B4-BE49-F238E27FC236}">
                <a16:creationId xmlns:a16="http://schemas.microsoft.com/office/drawing/2014/main" id="{6DEE7E3C-A70B-96E8-54C2-CDDC31E2DAAF}"/>
              </a:ext>
            </a:extLst>
          </p:cNvPr>
          <p:cNvSpPr>
            <a:spLocks noGrp="1"/>
          </p:cNvSpPr>
          <p:nvPr>
            <p:ph type="sldNum" sz="quarter" idx="12"/>
          </p:nvPr>
        </p:nvSpPr>
        <p:spPr/>
        <p:txBody>
          <a:bodyPr/>
          <a:lstStyle/>
          <a:p>
            <a:fld id="{65E208CD-2C40-4697-8091-AB3A287F18B9}" type="slidenum">
              <a:rPr lang="en-US" smtClean="0"/>
              <a:t>58</a:t>
            </a:fld>
            <a:endParaRPr lang="en-US"/>
          </a:p>
        </p:txBody>
      </p:sp>
      <p:sp>
        <p:nvSpPr>
          <p:cNvPr id="3" name="TextBox 2">
            <a:extLst>
              <a:ext uri="{FF2B5EF4-FFF2-40B4-BE49-F238E27FC236}">
                <a16:creationId xmlns:a16="http://schemas.microsoft.com/office/drawing/2014/main" id="{BBAAFD0E-E982-757A-16F9-47AA2F391DD0}"/>
              </a:ext>
            </a:extLst>
          </p:cNvPr>
          <p:cNvSpPr txBox="1"/>
          <p:nvPr/>
        </p:nvSpPr>
        <p:spPr>
          <a:xfrm>
            <a:off x="791736" y="786225"/>
            <a:ext cx="10562064" cy="1200329"/>
          </a:xfrm>
          <a:prstGeom prst="rect">
            <a:avLst/>
          </a:prstGeom>
          <a:noFill/>
        </p:spPr>
        <p:txBody>
          <a:bodyPr wrap="square" rtlCol="0">
            <a:spAutoFit/>
          </a:bodyPr>
          <a:lstStyle/>
          <a:p>
            <a:pPr algn="l">
              <a:buNone/>
            </a:pPr>
            <a:r>
              <a:rPr lang="en-US" b="0" i="0" dirty="0">
                <a:solidFill>
                  <a:srgbClr val="000000"/>
                </a:solidFill>
                <a:effectLst/>
                <a:latin typeface="Verdana" panose="020B0604030504040204" pitchFamily="34" charset="0"/>
              </a:rPr>
              <a:t>You can insert different shapes in data visualization. To see the available shapes, click the arrow next to the Shapes button.</a:t>
            </a:r>
          </a:p>
          <a:p>
            <a:pPr>
              <a:buNone/>
            </a:pPr>
            <a:br>
              <a:rPr lang="en-US" dirty="0"/>
            </a:br>
            <a:endParaRPr lang="en-US" b="0" i="0" dirty="0">
              <a:solidFill>
                <a:srgbClr val="000000"/>
              </a:solidFill>
              <a:effectLst/>
              <a:latin typeface="Poppins" panose="00000500000000000000" pitchFamily="2" charset="0"/>
              <a:cs typeface="Poppins" panose="00000500000000000000" pitchFamily="2" charset="0"/>
            </a:endParaRPr>
          </a:p>
        </p:txBody>
      </p:sp>
      <p:pic>
        <p:nvPicPr>
          <p:cNvPr id="4" name="Picture 3">
            <a:extLst>
              <a:ext uri="{FF2B5EF4-FFF2-40B4-BE49-F238E27FC236}">
                <a16:creationId xmlns:a16="http://schemas.microsoft.com/office/drawing/2014/main" id="{846731CD-BEF1-1D9A-41B4-8D588461DA48}"/>
              </a:ext>
            </a:extLst>
          </p:cNvPr>
          <p:cNvPicPr>
            <a:picLocks noChangeAspect="1"/>
          </p:cNvPicPr>
          <p:nvPr/>
        </p:nvPicPr>
        <p:blipFill>
          <a:blip r:embed="rId2"/>
          <a:stretch>
            <a:fillRect/>
          </a:stretch>
        </p:blipFill>
        <p:spPr>
          <a:xfrm>
            <a:off x="1773044" y="1648251"/>
            <a:ext cx="7627434" cy="4632441"/>
          </a:xfrm>
          <a:prstGeom prst="rect">
            <a:avLst/>
          </a:prstGeom>
        </p:spPr>
      </p:pic>
    </p:spTree>
    <p:extLst>
      <p:ext uri="{BB962C8B-B14F-4D97-AF65-F5344CB8AC3E}">
        <p14:creationId xmlns:p14="http://schemas.microsoft.com/office/powerpoint/2010/main" val="31765488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3D873D-F959-7CB6-3277-A81F6C445A4D}"/>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B54EEB76-072D-0C91-CD35-6B24947F6F56}"/>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C2C390C-6891-C8F1-039C-302A4A543AAF}"/>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97326EE-9A21-D298-04A4-AF6809614D2A}"/>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3: Power BI: Visualizations</a:t>
            </a:r>
          </a:p>
        </p:txBody>
      </p:sp>
      <p:sp>
        <p:nvSpPr>
          <p:cNvPr id="2" name="Slide Number Placeholder 1">
            <a:extLst>
              <a:ext uri="{FF2B5EF4-FFF2-40B4-BE49-F238E27FC236}">
                <a16:creationId xmlns:a16="http://schemas.microsoft.com/office/drawing/2014/main" id="{7AE37CDE-C5A4-AAEA-79BD-245DA87D822C}"/>
              </a:ext>
            </a:extLst>
          </p:cNvPr>
          <p:cNvSpPr>
            <a:spLocks noGrp="1"/>
          </p:cNvSpPr>
          <p:nvPr>
            <p:ph type="sldNum" sz="quarter" idx="12"/>
          </p:nvPr>
        </p:nvSpPr>
        <p:spPr/>
        <p:txBody>
          <a:bodyPr/>
          <a:lstStyle/>
          <a:p>
            <a:fld id="{65E208CD-2C40-4697-8091-AB3A287F18B9}" type="slidenum">
              <a:rPr lang="en-US" smtClean="0"/>
              <a:t>59</a:t>
            </a:fld>
            <a:endParaRPr lang="en-US"/>
          </a:p>
        </p:txBody>
      </p:sp>
      <p:sp>
        <p:nvSpPr>
          <p:cNvPr id="3" name="TextBox 2">
            <a:extLst>
              <a:ext uri="{FF2B5EF4-FFF2-40B4-BE49-F238E27FC236}">
                <a16:creationId xmlns:a16="http://schemas.microsoft.com/office/drawing/2014/main" id="{7578D385-2066-4A1C-81D0-6CF804C90ED2}"/>
              </a:ext>
            </a:extLst>
          </p:cNvPr>
          <p:cNvSpPr txBox="1"/>
          <p:nvPr/>
        </p:nvSpPr>
        <p:spPr>
          <a:xfrm>
            <a:off x="791736" y="786225"/>
            <a:ext cx="10562064" cy="646331"/>
          </a:xfrm>
          <a:prstGeom prst="rect">
            <a:avLst/>
          </a:prstGeom>
          <a:noFill/>
        </p:spPr>
        <p:txBody>
          <a:bodyPr wrap="square" rtlCol="0">
            <a:spAutoFit/>
          </a:bodyPr>
          <a:lstStyle/>
          <a:p>
            <a:pPr algn="l">
              <a:buNone/>
            </a:pPr>
            <a:r>
              <a:rPr lang="en-US" b="0" i="0" dirty="0">
                <a:solidFill>
                  <a:srgbClr val="000000"/>
                </a:solidFill>
                <a:effectLst/>
                <a:latin typeface="Verdana" panose="020B0604030504040204" pitchFamily="34" charset="0"/>
              </a:rPr>
              <a:t>When you click on the text box, it adds a text box in your Report canvas. You can enter any text in the text box and use the rich text editor to make formatting changes.</a:t>
            </a:r>
            <a:endParaRPr lang="en-US" b="0" i="0" dirty="0">
              <a:solidFill>
                <a:srgbClr val="000000"/>
              </a:solidFill>
              <a:effectLst/>
              <a:latin typeface="Poppins" panose="00000500000000000000" pitchFamily="2" charset="0"/>
              <a:cs typeface="Poppins" panose="00000500000000000000" pitchFamily="2" charset="0"/>
            </a:endParaRPr>
          </a:p>
        </p:txBody>
      </p:sp>
      <p:pic>
        <p:nvPicPr>
          <p:cNvPr id="8" name="Picture 7">
            <a:extLst>
              <a:ext uri="{FF2B5EF4-FFF2-40B4-BE49-F238E27FC236}">
                <a16:creationId xmlns:a16="http://schemas.microsoft.com/office/drawing/2014/main" id="{CB7756D0-C260-D5E4-7F63-72001F875CB5}"/>
              </a:ext>
            </a:extLst>
          </p:cNvPr>
          <p:cNvPicPr>
            <a:picLocks noChangeAspect="1"/>
          </p:cNvPicPr>
          <p:nvPr/>
        </p:nvPicPr>
        <p:blipFill>
          <a:blip r:embed="rId2"/>
          <a:stretch>
            <a:fillRect/>
          </a:stretch>
        </p:blipFill>
        <p:spPr>
          <a:xfrm>
            <a:off x="604911" y="1432556"/>
            <a:ext cx="10625506" cy="3719307"/>
          </a:xfrm>
          <a:prstGeom prst="rect">
            <a:avLst/>
          </a:prstGeom>
        </p:spPr>
      </p:pic>
    </p:spTree>
    <p:extLst>
      <p:ext uri="{BB962C8B-B14F-4D97-AF65-F5344CB8AC3E}">
        <p14:creationId xmlns:p14="http://schemas.microsoft.com/office/powerpoint/2010/main" val="14170521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D2DEBE-A693-F1B1-6A1C-FC21FA71AA5E}"/>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947FDF2E-7B16-4839-AF53-29E32FA3E33D}"/>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27BDB21-4292-51BC-3E0D-485EF0B15403}"/>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76E238C-F497-2A2C-300C-ED5E586F24AC}"/>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1: Getting Started with Visualization in Power BI</a:t>
            </a:r>
          </a:p>
        </p:txBody>
      </p:sp>
      <p:sp>
        <p:nvSpPr>
          <p:cNvPr id="2" name="Slide Number Placeholder 1">
            <a:extLst>
              <a:ext uri="{FF2B5EF4-FFF2-40B4-BE49-F238E27FC236}">
                <a16:creationId xmlns:a16="http://schemas.microsoft.com/office/drawing/2014/main" id="{86047223-3243-DF5A-959E-1837318D1919}"/>
              </a:ext>
            </a:extLst>
          </p:cNvPr>
          <p:cNvSpPr>
            <a:spLocks noGrp="1"/>
          </p:cNvSpPr>
          <p:nvPr>
            <p:ph type="sldNum" sz="quarter" idx="12"/>
          </p:nvPr>
        </p:nvSpPr>
        <p:spPr/>
        <p:txBody>
          <a:bodyPr/>
          <a:lstStyle/>
          <a:p>
            <a:fld id="{65E208CD-2C40-4697-8091-AB3A287F18B9}" type="slidenum">
              <a:rPr lang="en-US" smtClean="0"/>
              <a:t>6</a:t>
            </a:fld>
            <a:endParaRPr lang="en-US"/>
          </a:p>
        </p:txBody>
      </p:sp>
      <p:pic>
        <p:nvPicPr>
          <p:cNvPr id="4" name="Picture 3">
            <a:extLst>
              <a:ext uri="{FF2B5EF4-FFF2-40B4-BE49-F238E27FC236}">
                <a16:creationId xmlns:a16="http://schemas.microsoft.com/office/drawing/2014/main" id="{3E44B8CE-43D6-C92D-A63F-496E1903D09D}"/>
              </a:ext>
            </a:extLst>
          </p:cNvPr>
          <p:cNvPicPr>
            <a:picLocks noChangeAspect="1"/>
          </p:cNvPicPr>
          <p:nvPr/>
        </p:nvPicPr>
        <p:blipFill>
          <a:blip r:embed="rId2"/>
          <a:stretch>
            <a:fillRect/>
          </a:stretch>
        </p:blipFill>
        <p:spPr>
          <a:xfrm>
            <a:off x="604911" y="645862"/>
            <a:ext cx="10345688" cy="5531913"/>
          </a:xfrm>
          <a:prstGeom prst="rect">
            <a:avLst/>
          </a:prstGeom>
        </p:spPr>
      </p:pic>
    </p:spTree>
    <p:extLst>
      <p:ext uri="{BB962C8B-B14F-4D97-AF65-F5344CB8AC3E}">
        <p14:creationId xmlns:p14="http://schemas.microsoft.com/office/powerpoint/2010/main" val="6761153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C71E8-3813-2826-454B-6A0223A57377}"/>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DD02CEC9-1E2E-39BB-5953-27D37C002BB4}"/>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76F7C13-15BB-5E0F-EA15-05016EA99990}"/>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92042C3-9F35-FF1E-0F49-A76FAA2ED574}"/>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3: Power BI: Visualizations</a:t>
            </a:r>
          </a:p>
        </p:txBody>
      </p:sp>
      <p:sp>
        <p:nvSpPr>
          <p:cNvPr id="2" name="Slide Number Placeholder 1">
            <a:extLst>
              <a:ext uri="{FF2B5EF4-FFF2-40B4-BE49-F238E27FC236}">
                <a16:creationId xmlns:a16="http://schemas.microsoft.com/office/drawing/2014/main" id="{CAD2EE76-126A-6D65-ADFC-705506E45DAD}"/>
              </a:ext>
            </a:extLst>
          </p:cNvPr>
          <p:cNvSpPr>
            <a:spLocks noGrp="1"/>
          </p:cNvSpPr>
          <p:nvPr>
            <p:ph type="sldNum" sz="quarter" idx="12"/>
          </p:nvPr>
        </p:nvSpPr>
        <p:spPr/>
        <p:txBody>
          <a:bodyPr/>
          <a:lstStyle/>
          <a:p>
            <a:fld id="{65E208CD-2C40-4697-8091-AB3A287F18B9}" type="slidenum">
              <a:rPr lang="en-US" smtClean="0"/>
              <a:t>60</a:t>
            </a:fld>
            <a:endParaRPr lang="en-US"/>
          </a:p>
        </p:txBody>
      </p:sp>
      <p:sp>
        <p:nvSpPr>
          <p:cNvPr id="3" name="TextBox 2">
            <a:extLst>
              <a:ext uri="{FF2B5EF4-FFF2-40B4-BE49-F238E27FC236}">
                <a16:creationId xmlns:a16="http://schemas.microsoft.com/office/drawing/2014/main" id="{7815DD24-2462-1B0C-3A51-294123E23CFD}"/>
              </a:ext>
            </a:extLst>
          </p:cNvPr>
          <p:cNvSpPr txBox="1"/>
          <p:nvPr/>
        </p:nvSpPr>
        <p:spPr>
          <a:xfrm>
            <a:off x="791736" y="786225"/>
            <a:ext cx="10562064" cy="1200329"/>
          </a:xfrm>
          <a:prstGeom prst="rect">
            <a:avLst/>
          </a:prstGeom>
          <a:noFill/>
        </p:spPr>
        <p:txBody>
          <a:bodyPr wrap="square" rtlCol="0">
            <a:spAutoFit/>
          </a:bodyPr>
          <a:lstStyle/>
          <a:p>
            <a:pPr algn="l">
              <a:buNone/>
            </a:pPr>
            <a:r>
              <a:rPr lang="en-US" b="0" i="0" dirty="0">
                <a:solidFill>
                  <a:srgbClr val="000000"/>
                </a:solidFill>
                <a:effectLst/>
                <a:latin typeface="Verdana" panose="020B0604030504040204" pitchFamily="34" charset="0"/>
              </a:rPr>
              <a:t>Similarly, images can be added to data visualization to add logos or other images to data visualization. When you click the Image option, it asks for a path to pass the image file.</a:t>
            </a:r>
          </a:p>
          <a:p>
            <a:pPr algn="l"/>
            <a:r>
              <a:rPr lang="en-US" b="0" i="0" dirty="0">
                <a:solidFill>
                  <a:srgbClr val="000000"/>
                </a:solidFill>
                <a:effectLst/>
                <a:latin typeface="Verdana" panose="020B0604030504040204" pitchFamily="34" charset="0"/>
              </a:rPr>
              <a:t>You can add shapes by selecting any shape from the dropdown list. You can also resize it using different options</a:t>
            </a:r>
          </a:p>
        </p:txBody>
      </p:sp>
      <p:pic>
        <p:nvPicPr>
          <p:cNvPr id="9" name="Picture 8">
            <a:extLst>
              <a:ext uri="{FF2B5EF4-FFF2-40B4-BE49-F238E27FC236}">
                <a16:creationId xmlns:a16="http://schemas.microsoft.com/office/drawing/2014/main" id="{8224B230-F429-26E7-47E0-E0155FCF8C19}"/>
              </a:ext>
            </a:extLst>
          </p:cNvPr>
          <p:cNvPicPr>
            <a:picLocks noChangeAspect="1"/>
          </p:cNvPicPr>
          <p:nvPr/>
        </p:nvPicPr>
        <p:blipFill>
          <a:blip r:embed="rId2"/>
          <a:stretch>
            <a:fillRect/>
          </a:stretch>
        </p:blipFill>
        <p:spPr>
          <a:xfrm>
            <a:off x="791735" y="2091919"/>
            <a:ext cx="8854069" cy="4159065"/>
          </a:xfrm>
          <a:prstGeom prst="rect">
            <a:avLst/>
          </a:prstGeom>
        </p:spPr>
      </p:pic>
    </p:spTree>
    <p:extLst>
      <p:ext uri="{BB962C8B-B14F-4D97-AF65-F5344CB8AC3E}">
        <p14:creationId xmlns:p14="http://schemas.microsoft.com/office/powerpoint/2010/main" val="27570835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8E304C-F78A-2B87-9E4F-BDEDB41F71EE}"/>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99E6FBC0-664F-D082-DD0C-9C9E98326465}"/>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321DD49-8B60-E7BD-9AC3-E2B2336E42AC}"/>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5556B74-CBDA-D097-D821-D70A3314968C}"/>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3: Power BI: Visualizations</a:t>
            </a:r>
          </a:p>
        </p:txBody>
      </p:sp>
      <p:sp>
        <p:nvSpPr>
          <p:cNvPr id="2" name="Slide Number Placeholder 1">
            <a:extLst>
              <a:ext uri="{FF2B5EF4-FFF2-40B4-BE49-F238E27FC236}">
                <a16:creationId xmlns:a16="http://schemas.microsoft.com/office/drawing/2014/main" id="{3A5ABCCC-E842-2EC7-5549-3A0A76E53B2F}"/>
              </a:ext>
            </a:extLst>
          </p:cNvPr>
          <p:cNvSpPr>
            <a:spLocks noGrp="1"/>
          </p:cNvSpPr>
          <p:nvPr>
            <p:ph type="sldNum" sz="quarter" idx="12"/>
          </p:nvPr>
        </p:nvSpPr>
        <p:spPr/>
        <p:txBody>
          <a:bodyPr/>
          <a:lstStyle/>
          <a:p>
            <a:fld id="{65E208CD-2C40-4697-8091-AB3A287F18B9}" type="slidenum">
              <a:rPr lang="en-US" smtClean="0"/>
              <a:t>61</a:t>
            </a:fld>
            <a:endParaRPr lang="en-US"/>
          </a:p>
        </p:txBody>
      </p:sp>
      <p:sp>
        <p:nvSpPr>
          <p:cNvPr id="3" name="TextBox 2">
            <a:extLst>
              <a:ext uri="{FF2B5EF4-FFF2-40B4-BE49-F238E27FC236}">
                <a16:creationId xmlns:a16="http://schemas.microsoft.com/office/drawing/2014/main" id="{DF111139-4E5D-B98A-4D9C-224096441CAA}"/>
              </a:ext>
            </a:extLst>
          </p:cNvPr>
          <p:cNvSpPr txBox="1"/>
          <p:nvPr/>
        </p:nvSpPr>
        <p:spPr>
          <a:xfrm>
            <a:off x="713677" y="663562"/>
            <a:ext cx="10562064" cy="5262979"/>
          </a:xfrm>
          <a:prstGeom prst="rect">
            <a:avLst/>
          </a:prstGeom>
          <a:noFill/>
        </p:spPr>
        <p:txBody>
          <a:bodyPr wrap="square" rtlCol="0">
            <a:spAutoFit/>
          </a:bodyPr>
          <a:lstStyle/>
          <a:p>
            <a:pPr algn="l">
              <a:buNone/>
            </a:pPr>
            <a:r>
              <a:rPr lang="en-US" sz="1600" b="1" i="0" dirty="0">
                <a:solidFill>
                  <a:srgbClr val="05668D"/>
                </a:solidFill>
                <a:effectLst/>
                <a:latin typeface="Poppins" panose="00000500000000000000" pitchFamily="2" charset="0"/>
                <a:cs typeface="Poppins" panose="00000500000000000000" pitchFamily="2" charset="0"/>
              </a:rPr>
              <a:t>Types of Visuals in BI Desktop</a:t>
            </a:r>
          </a:p>
          <a:p>
            <a:pPr algn="l">
              <a:buNone/>
            </a:pPr>
            <a:r>
              <a:rPr lang="en-US" sz="1600" b="0" i="0" dirty="0">
                <a:solidFill>
                  <a:srgbClr val="000000"/>
                </a:solidFill>
                <a:effectLst/>
                <a:latin typeface="Poppins" panose="00000500000000000000" pitchFamily="2" charset="0"/>
                <a:cs typeface="Poppins" panose="00000500000000000000" pitchFamily="2" charset="0"/>
              </a:rPr>
              <a:t>Here are the common types of visuals available in Power BI Desktop −</a:t>
            </a:r>
          </a:p>
          <a:p>
            <a:pPr algn="l">
              <a:buNone/>
            </a:pPr>
            <a:endParaRPr lang="en-US" sz="1600" b="0" i="0" dirty="0">
              <a:solidFill>
                <a:srgbClr val="000000"/>
              </a:solidFill>
              <a:effectLst/>
              <a:latin typeface="Poppins" panose="00000500000000000000" pitchFamily="2" charset="0"/>
              <a:cs typeface="Poppins" panose="00000500000000000000" pitchFamily="2" charset="0"/>
            </a:endParaRPr>
          </a:p>
          <a:p>
            <a:pPr algn="l">
              <a:buNone/>
            </a:pPr>
            <a:r>
              <a:rPr lang="en-US" sz="1600" b="1" i="0" dirty="0">
                <a:solidFill>
                  <a:srgbClr val="000000"/>
                </a:solidFill>
                <a:effectLst/>
                <a:latin typeface="Poppins" panose="00000500000000000000" pitchFamily="2" charset="0"/>
                <a:cs typeface="Poppins" panose="00000500000000000000" pitchFamily="2" charset="0"/>
              </a:rPr>
              <a:t>Stacked Bar Chart</a:t>
            </a:r>
          </a:p>
          <a:p>
            <a:pPr algn="l">
              <a:buNone/>
            </a:pPr>
            <a:r>
              <a:rPr lang="en-US" sz="1600" b="0" i="0" dirty="0">
                <a:solidFill>
                  <a:srgbClr val="000000"/>
                </a:solidFill>
                <a:effectLst/>
                <a:latin typeface="Poppins" panose="00000500000000000000" pitchFamily="2" charset="0"/>
                <a:cs typeface="Poppins" panose="00000500000000000000" pitchFamily="2" charset="0"/>
              </a:rPr>
              <a:t>A 2D horizontal stacked rectangle with no overlaps is employed for depicting the data values in a stacked bar chart.</a:t>
            </a:r>
          </a:p>
          <a:p>
            <a:pPr algn="l">
              <a:buNone/>
            </a:pPr>
            <a:endParaRPr lang="en-US" sz="1600" b="0" i="0" dirty="0">
              <a:solidFill>
                <a:srgbClr val="000000"/>
              </a:solidFill>
              <a:effectLst/>
              <a:latin typeface="Poppins" panose="00000500000000000000" pitchFamily="2" charset="0"/>
              <a:cs typeface="Poppins" panose="00000500000000000000" pitchFamily="2" charset="0"/>
            </a:endParaRPr>
          </a:p>
          <a:p>
            <a:pPr algn="l">
              <a:buNone/>
            </a:pPr>
            <a:r>
              <a:rPr lang="en-US" sz="1600" b="1" i="0" dirty="0">
                <a:solidFill>
                  <a:srgbClr val="000000"/>
                </a:solidFill>
                <a:effectLst/>
                <a:latin typeface="Poppins" panose="00000500000000000000" pitchFamily="2" charset="0"/>
                <a:cs typeface="Poppins" panose="00000500000000000000" pitchFamily="2" charset="0"/>
              </a:rPr>
              <a:t>Stacked Column chart</a:t>
            </a:r>
          </a:p>
          <a:p>
            <a:pPr algn="l">
              <a:buNone/>
            </a:pPr>
            <a:r>
              <a:rPr lang="en-US" sz="1600" b="0" i="0" dirty="0">
                <a:solidFill>
                  <a:srgbClr val="000000"/>
                </a:solidFill>
                <a:effectLst/>
                <a:latin typeface="Poppins" panose="00000500000000000000" pitchFamily="2" charset="0"/>
                <a:cs typeface="Poppins" panose="00000500000000000000" pitchFamily="2" charset="0"/>
              </a:rPr>
              <a:t>A 2D vertical stacked rectangle with no interruptions will be utilized to show the data values in a stacked column chart.</a:t>
            </a:r>
          </a:p>
          <a:p>
            <a:pPr algn="l">
              <a:buNone/>
            </a:pPr>
            <a:endParaRPr lang="en-US" sz="1600" b="0" i="0" dirty="0">
              <a:solidFill>
                <a:srgbClr val="000000"/>
              </a:solidFill>
              <a:effectLst/>
              <a:latin typeface="Poppins" panose="00000500000000000000" pitchFamily="2" charset="0"/>
              <a:cs typeface="Poppins" panose="00000500000000000000" pitchFamily="2" charset="0"/>
            </a:endParaRPr>
          </a:p>
          <a:p>
            <a:pPr algn="l">
              <a:buNone/>
            </a:pPr>
            <a:r>
              <a:rPr lang="en-US" sz="1600" b="1" i="0" dirty="0">
                <a:solidFill>
                  <a:srgbClr val="000000"/>
                </a:solidFill>
                <a:effectLst/>
                <a:latin typeface="Poppins" panose="00000500000000000000" pitchFamily="2" charset="0"/>
                <a:cs typeface="Poppins" panose="00000500000000000000" pitchFamily="2" charset="0"/>
              </a:rPr>
              <a:t>Clustered bar chart and Clustered Column chart</a:t>
            </a:r>
          </a:p>
          <a:p>
            <a:pPr algn="l">
              <a:buNone/>
            </a:pPr>
            <a:r>
              <a:rPr lang="en-US" sz="1600" b="0" i="0" dirty="0">
                <a:solidFill>
                  <a:srgbClr val="000000"/>
                </a:solidFill>
                <a:effectLst/>
                <a:latin typeface="Poppins" panose="00000500000000000000" pitchFamily="2" charset="0"/>
                <a:cs typeface="Poppins" panose="00000500000000000000" pitchFamily="2" charset="0"/>
              </a:rPr>
              <a:t>A cluster bar chart is used to visualize large voluminous of data with extended labels. In the clustered column chart, the different data points are illustrated by various vertical bars depending on the supported fields.</a:t>
            </a:r>
          </a:p>
          <a:p>
            <a:pPr algn="l">
              <a:buNone/>
            </a:pPr>
            <a:endParaRPr lang="en-US" sz="1600" b="0" i="0" dirty="0">
              <a:solidFill>
                <a:srgbClr val="000000"/>
              </a:solidFill>
              <a:effectLst/>
              <a:latin typeface="Poppins" panose="00000500000000000000" pitchFamily="2" charset="0"/>
              <a:cs typeface="Poppins" panose="00000500000000000000" pitchFamily="2" charset="0"/>
            </a:endParaRPr>
          </a:p>
          <a:p>
            <a:pPr algn="l">
              <a:buNone/>
            </a:pPr>
            <a:r>
              <a:rPr lang="en-US" sz="1600" b="1" i="0" dirty="0">
                <a:solidFill>
                  <a:srgbClr val="000000"/>
                </a:solidFill>
                <a:effectLst/>
                <a:latin typeface="Poppins" panose="00000500000000000000" pitchFamily="2" charset="0"/>
                <a:cs typeface="Poppins" panose="00000500000000000000" pitchFamily="2" charset="0"/>
              </a:rPr>
              <a:t>100% Stacked bar chart and 100% Stacked column chart</a:t>
            </a:r>
          </a:p>
          <a:p>
            <a:pPr algn="l">
              <a:buNone/>
            </a:pPr>
            <a:r>
              <a:rPr lang="en-US" sz="1600" b="0" i="0" dirty="0">
                <a:solidFill>
                  <a:srgbClr val="000000"/>
                </a:solidFill>
                <a:effectLst/>
                <a:latin typeface="Poppins" panose="00000500000000000000" pitchFamily="2" charset="0"/>
                <a:cs typeface="Poppins" panose="00000500000000000000" pitchFamily="2" charset="0"/>
              </a:rPr>
              <a:t>These charts are employed to combine the data values and the percentages of different data values are illustrated through multiple horizontal bars/multiple vertical bars that exhibit 100% length on each bar.</a:t>
            </a:r>
          </a:p>
          <a:p>
            <a:pPr algn="l">
              <a:buNone/>
            </a:pPr>
            <a:endParaRPr lang="en-US" sz="1600" b="0" i="0" dirty="0">
              <a:solidFill>
                <a:srgbClr val="000000"/>
              </a:solidFill>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40534682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043E0-417B-8F16-7398-07ABC527A806}"/>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890C0E90-460A-016F-ABEB-CBAB3C09AA60}"/>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D52EFEA-4E9E-320D-D9F5-94275EDECA64}"/>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6132736-DAC0-FB07-79B3-D70072D51CB3}"/>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3: Power BI: Visualizations</a:t>
            </a:r>
          </a:p>
        </p:txBody>
      </p:sp>
      <p:sp>
        <p:nvSpPr>
          <p:cNvPr id="2" name="Slide Number Placeholder 1">
            <a:extLst>
              <a:ext uri="{FF2B5EF4-FFF2-40B4-BE49-F238E27FC236}">
                <a16:creationId xmlns:a16="http://schemas.microsoft.com/office/drawing/2014/main" id="{0F610F89-446D-C2B8-AA64-ED2A7E80D5CD}"/>
              </a:ext>
            </a:extLst>
          </p:cNvPr>
          <p:cNvSpPr>
            <a:spLocks noGrp="1"/>
          </p:cNvSpPr>
          <p:nvPr>
            <p:ph type="sldNum" sz="quarter" idx="12"/>
          </p:nvPr>
        </p:nvSpPr>
        <p:spPr/>
        <p:txBody>
          <a:bodyPr/>
          <a:lstStyle/>
          <a:p>
            <a:fld id="{65E208CD-2C40-4697-8091-AB3A287F18B9}" type="slidenum">
              <a:rPr lang="en-US" smtClean="0"/>
              <a:t>62</a:t>
            </a:fld>
            <a:endParaRPr lang="en-US"/>
          </a:p>
        </p:txBody>
      </p:sp>
      <p:sp>
        <p:nvSpPr>
          <p:cNvPr id="3" name="TextBox 2">
            <a:extLst>
              <a:ext uri="{FF2B5EF4-FFF2-40B4-BE49-F238E27FC236}">
                <a16:creationId xmlns:a16="http://schemas.microsoft.com/office/drawing/2014/main" id="{0A71546E-77BA-9761-9BA6-3F0E90CC0BEB}"/>
              </a:ext>
            </a:extLst>
          </p:cNvPr>
          <p:cNvSpPr txBox="1"/>
          <p:nvPr/>
        </p:nvSpPr>
        <p:spPr>
          <a:xfrm>
            <a:off x="713677" y="663562"/>
            <a:ext cx="10562064" cy="5755422"/>
          </a:xfrm>
          <a:prstGeom prst="rect">
            <a:avLst/>
          </a:prstGeom>
          <a:noFill/>
        </p:spPr>
        <p:txBody>
          <a:bodyPr wrap="square" rtlCol="0">
            <a:spAutoFit/>
          </a:bodyPr>
          <a:lstStyle/>
          <a:p>
            <a:pPr algn="l">
              <a:buNone/>
            </a:pPr>
            <a:r>
              <a:rPr lang="en-US" sz="1600" b="1" i="0" dirty="0">
                <a:solidFill>
                  <a:srgbClr val="000000"/>
                </a:solidFill>
                <a:effectLst/>
                <a:latin typeface="Poppins" panose="00000500000000000000" pitchFamily="2" charset="0"/>
                <a:cs typeface="Poppins" panose="00000500000000000000" pitchFamily="2" charset="0"/>
              </a:rPr>
              <a:t>Types of Visuals in BI Desktop</a:t>
            </a:r>
          </a:p>
          <a:p>
            <a:pPr algn="l">
              <a:buNone/>
            </a:pPr>
            <a:r>
              <a:rPr lang="en-US" sz="1600" b="0" i="0" dirty="0">
                <a:solidFill>
                  <a:srgbClr val="000000"/>
                </a:solidFill>
                <a:effectLst/>
                <a:latin typeface="Poppins" panose="00000500000000000000" pitchFamily="2" charset="0"/>
                <a:cs typeface="Poppins" panose="00000500000000000000" pitchFamily="2" charset="0"/>
              </a:rPr>
              <a:t>Here are the common types of visuals available in Power BI Desktop −</a:t>
            </a:r>
          </a:p>
          <a:p>
            <a:pPr algn="l">
              <a:buNone/>
            </a:pPr>
            <a:endParaRPr lang="en-US" sz="1600" b="0" i="0" dirty="0">
              <a:solidFill>
                <a:srgbClr val="000000"/>
              </a:solidFill>
              <a:effectLst/>
              <a:latin typeface="Poppins" panose="00000500000000000000" pitchFamily="2" charset="0"/>
              <a:cs typeface="Poppins" panose="00000500000000000000" pitchFamily="2" charset="0"/>
            </a:endParaRPr>
          </a:p>
          <a:p>
            <a:pPr algn="l">
              <a:buNone/>
            </a:pPr>
            <a:r>
              <a:rPr lang="en-US" sz="1600" b="1" i="0" dirty="0">
                <a:solidFill>
                  <a:srgbClr val="000000"/>
                </a:solidFill>
                <a:effectLst/>
                <a:latin typeface="Poppins" panose="00000500000000000000" pitchFamily="2" charset="0"/>
                <a:cs typeface="Poppins" panose="00000500000000000000" pitchFamily="2" charset="0"/>
              </a:rPr>
              <a:t>Line chart</a:t>
            </a:r>
          </a:p>
          <a:p>
            <a:pPr algn="l">
              <a:buNone/>
            </a:pPr>
            <a:r>
              <a:rPr lang="en-US" sz="1600" b="0" i="0" dirty="0">
                <a:solidFill>
                  <a:srgbClr val="000000"/>
                </a:solidFill>
                <a:effectLst/>
                <a:latin typeface="Poppins" panose="00000500000000000000" pitchFamily="2" charset="0"/>
                <a:cs typeface="Poppins" panose="00000500000000000000" pitchFamily="2" charset="0"/>
              </a:rPr>
              <a:t>The line chart discloses the patterns that vary over certain periods. For example, tracking the monthly sales production.</a:t>
            </a:r>
          </a:p>
          <a:p>
            <a:pPr algn="l">
              <a:buNone/>
            </a:pPr>
            <a:endParaRPr lang="en-US" sz="1600" b="0" i="0" dirty="0">
              <a:solidFill>
                <a:srgbClr val="000000"/>
              </a:solidFill>
              <a:effectLst/>
              <a:latin typeface="Poppins" panose="00000500000000000000" pitchFamily="2" charset="0"/>
              <a:cs typeface="Poppins" panose="00000500000000000000" pitchFamily="2" charset="0"/>
            </a:endParaRPr>
          </a:p>
          <a:p>
            <a:pPr algn="l">
              <a:buNone/>
            </a:pPr>
            <a:r>
              <a:rPr lang="en-US" sz="1600" b="1" i="0" dirty="0">
                <a:solidFill>
                  <a:srgbClr val="000000"/>
                </a:solidFill>
                <a:effectLst/>
                <a:latin typeface="Poppins" panose="00000500000000000000" pitchFamily="2" charset="0"/>
                <a:cs typeface="Poppins" panose="00000500000000000000" pitchFamily="2" charset="0"/>
              </a:rPr>
              <a:t>Area chart and Stacked area chart</a:t>
            </a:r>
          </a:p>
          <a:p>
            <a:pPr algn="l">
              <a:buNone/>
            </a:pPr>
            <a:r>
              <a:rPr lang="en-US" sz="1600" b="0" i="0" dirty="0">
                <a:solidFill>
                  <a:srgbClr val="000000"/>
                </a:solidFill>
                <a:effectLst/>
                <a:latin typeface="Poppins" panose="00000500000000000000" pitchFamily="2" charset="0"/>
                <a:cs typeface="Poppins" panose="00000500000000000000" pitchFamily="2" charset="0"/>
              </a:rPr>
              <a:t>The area chart covers the region that lies between the specified series of data points and the axis. The stacked area chart allows you to the adjoining of many series, each of which has a stacking area that does not exceed that of the preceding series.</a:t>
            </a:r>
          </a:p>
          <a:p>
            <a:pPr algn="l">
              <a:buNone/>
            </a:pPr>
            <a:endParaRPr lang="en-US" sz="1600" b="0" i="0" dirty="0">
              <a:solidFill>
                <a:srgbClr val="000000"/>
              </a:solidFill>
              <a:effectLst/>
              <a:latin typeface="Poppins" panose="00000500000000000000" pitchFamily="2" charset="0"/>
              <a:cs typeface="Poppins" panose="00000500000000000000" pitchFamily="2" charset="0"/>
            </a:endParaRPr>
          </a:p>
          <a:p>
            <a:pPr algn="l">
              <a:buNone/>
            </a:pPr>
            <a:r>
              <a:rPr lang="en-US" sz="1600" b="1" i="0" dirty="0">
                <a:solidFill>
                  <a:srgbClr val="000000"/>
                </a:solidFill>
                <a:effectLst/>
                <a:latin typeface="Poppins" panose="00000500000000000000" pitchFamily="2" charset="0"/>
                <a:cs typeface="Poppins" panose="00000500000000000000" pitchFamily="2" charset="0"/>
              </a:rPr>
              <a:t>Line and stacked column chart</a:t>
            </a:r>
          </a:p>
          <a:p>
            <a:pPr algn="l">
              <a:buNone/>
            </a:pPr>
            <a:r>
              <a:rPr lang="en-US" sz="1600" b="0" i="0" dirty="0">
                <a:solidFill>
                  <a:srgbClr val="000000"/>
                </a:solidFill>
                <a:effectLst/>
                <a:latin typeface="Poppins" panose="00000500000000000000" pitchFamily="2" charset="0"/>
                <a:cs typeface="Poppins" panose="00000500000000000000" pitchFamily="2" charset="0"/>
              </a:rPr>
              <a:t>It usually combines the enriched qualities of line charts and stacked charts that are utilized to compare the two series, one may be a categorical value and the other is a numeric series and uncover the hidden patterns between them.</a:t>
            </a:r>
          </a:p>
          <a:p>
            <a:pPr algn="l">
              <a:buNone/>
            </a:pPr>
            <a:endParaRPr lang="en-US" sz="1600" b="1" i="0" dirty="0">
              <a:solidFill>
                <a:srgbClr val="000000"/>
              </a:solidFill>
              <a:effectLst/>
              <a:latin typeface="Poppins" panose="00000500000000000000" pitchFamily="2" charset="0"/>
              <a:cs typeface="Poppins" panose="00000500000000000000" pitchFamily="2" charset="0"/>
            </a:endParaRPr>
          </a:p>
          <a:p>
            <a:pPr algn="l">
              <a:buNone/>
            </a:pPr>
            <a:r>
              <a:rPr lang="en-US" sz="1600" b="1" i="0" dirty="0">
                <a:solidFill>
                  <a:srgbClr val="000000"/>
                </a:solidFill>
                <a:effectLst/>
                <a:latin typeface="Poppins" panose="00000500000000000000" pitchFamily="2" charset="0"/>
                <a:cs typeface="Poppins" panose="00000500000000000000" pitchFamily="2" charset="0"/>
              </a:rPr>
              <a:t>Line and clustered column chart</a:t>
            </a:r>
          </a:p>
          <a:p>
            <a:pPr algn="l">
              <a:buNone/>
            </a:pPr>
            <a:r>
              <a:rPr lang="en-US" sz="1600" b="0" i="0" dirty="0">
                <a:solidFill>
                  <a:srgbClr val="000000"/>
                </a:solidFill>
                <a:effectLst/>
                <a:latin typeface="Poppins" panose="00000500000000000000" pitchFamily="2" charset="0"/>
                <a:cs typeface="Poppins" panose="00000500000000000000" pitchFamily="2" charset="0"/>
              </a:rPr>
              <a:t>A combinational chart that provides the correlation between two numeric fields and eliminates the clutter and ambiguity in the generated report.</a:t>
            </a:r>
          </a:p>
          <a:p>
            <a:pPr algn="l">
              <a:buNone/>
            </a:pPr>
            <a:endParaRPr lang="en-US" sz="1600" b="0" i="0" dirty="0">
              <a:solidFill>
                <a:srgbClr val="000000"/>
              </a:solidFill>
              <a:effectLst/>
              <a:latin typeface="Poppins" panose="00000500000000000000" pitchFamily="2" charset="0"/>
              <a:cs typeface="Poppins" panose="00000500000000000000" pitchFamily="2" charset="0"/>
            </a:endParaRPr>
          </a:p>
          <a:p>
            <a:pPr algn="l">
              <a:buNone/>
            </a:pPr>
            <a:r>
              <a:rPr lang="en-US" sz="1600" b="1" i="0" dirty="0">
                <a:solidFill>
                  <a:srgbClr val="000000"/>
                </a:solidFill>
                <a:effectLst/>
                <a:latin typeface="Poppins" panose="00000500000000000000" pitchFamily="2" charset="0"/>
                <a:cs typeface="Poppins" panose="00000500000000000000" pitchFamily="2" charset="0"/>
              </a:rPr>
              <a:t>Ribbon Chart</a:t>
            </a:r>
          </a:p>
          <a:p>
            <a:pPr algn="l">
              <a:buNone/>
            </a:pPr>
            <a:r>
              <a:rPr lang="en-US" sz="1600" b="0" i="0" dirty="0">
                <a:solidFill>
                  <a:srgbClr val="000000"/>
                </a:solidFill>
                <a:effectLst/>
                <a:latin typeface="Poppins" panose="00000500000000000000" pitchFamily="2" charset="0"/>
                <a:cs typeface="Poppins" panose="00000500000000000000" pitchFamily="2" charset="0"/>
              </a:rPr>
              <a:t>The multiple categories that are piled on top of each other are represented by the colorful ribbons.</a:t>
            </a:r>
          </a:p>
        </p:txBody>
      </p:sp>
    </p:spTree>
    <p:extLst>
      <p:ext uri="{BB962C8B-B14F-4D97-AF65-F5344CB8AC3E}">
        <p14:creationId xmlns:p14="http://schemas.microsoft.com/office/powerpoint/2010/main" val="37418087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8F533-89E9-B19A-9448-C518FD377662}"/>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B9CF3B72-282A-0AE9-9F2E-6AFE9699C8C3}"/>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A5F9A85-8F21-5ADE-EBC9-195E015547EF}"/>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A202C19-B61D-2878-03C7-AFE99B8EDB65}"/>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3: Power BI: Visualizations</a:t>
            </a:r>
          </a:p>
        </p:txBody>
      </p:sp>
      <p:sp>
        <p:nvSpPr>
          <p:cNvPr id="2" name="Slide Number Placeholder 1">
            <a:extLst>
              <a:ext uri="{FF2B5EF4-FFF2-40B4-BE49-F238E27FC236}">
                <a16:creationId xmlns:a16="http://schemas.microsoft.com/office/drawing/2014/main" id="{6493A5F1-4B96-C16B-59B8-67FD3D4D55CC}"/>
              </a:ext>
            </a:extLst>
          </p:cNvPr>
          <p:cNvSpPr>
            <a:spLocks noGrp="1"/>
          </p:cNvSpPr>
          <p:nvPr>
            <p:ph type="sldNum" sz="quarter" idx="12"/>
          </p:nvPr>
        </p:nvSpPr>
        <p:spPr/>
        <p:txBody>
          <a:bodyPr/>
          <a:lstStyle/>
          <a:p>
            <a:fld id="{65E208CD-2C40-4697-8091-AB3A287F18B9}" type="slidenum">
              <a:rPr lang="en-US" smtClean="0"/>
              <a:t>63</a:t>
            </a:fld>
            <a:endParaRPr lang="en-US"/>
          </a:p>
        </p:txBody>
      </p:sp>
      <p:sp>
        <p:nvSpPr>
          <p:cNvPr id="3" name="TextBox 2">
            <a:extLst>
              <a:ext uri="{FF2B5EF4-FFF2-40B4-BE49-F238E27FC236}">
                <a16:creationId xmlns:a16="http://schemas.microsoft.com/office/drawing/2014/main" id="{67606014-7B04-A1BC-5A8E-4E36F929DDE7}"/>
              </a:ext>
            </a:extLst>
          </p:cNvPr>
          <p:cNvSpPr txBox="1"/>
          <p:nvPr/>
        </p:nvSpPr>
        <p:spPr>
          <a:xfrm>
            <a:off x="713677" y="663562"/>
            <a:ext cx="10562064" cy="5509200"/>
          </a:xfrm>
          <a:prstGeom prst="rect">
            <a:avLst/>
          </a:prstGeom>
          <a:noFill/>
        </p:spPr>
        <p:txBody>
          <a:bodyPr wrap="square" rtlCol="0">
            <a:spAutoFit/>
          </a:bodyPr>
          <a:lstStyle/>
          <a:p>
            <a:pPr algn="l">
              <a:buNone/>
            </a:pPr>
            <a:r>
              <a:rPr lang="en-US" sz="1600" b="1" i="0" dirty="0">
                <a:solidFill>
                  <a:srgbClr val="000000"/>
                </a:solidFill>
                <a:effectLst/>
                <a:latin typeface="Poppins" panose="00000500000000000000" pitchFamily="2" charset="0"/>
                <a:cs typeface="Poppins" panose="00000500000000000000" pitchFamily="2" charset="0"/>
              </a:rPr>
              <a:t>Types of Visuals in BI Desktop</a:t>
            </a:r>
          </a:p>
          <a:p>
            <a:pPr algn="l">
              <a:buNone/>
            </a:pPr>
            <a:r>
              <a:rPr lang="en-US" sz="1600" b="0" i="0" dirty="0">
                <a:solidFill>
                  <a:srgbClr val="000000"/>
                </a:solidFill>
                <a:effectLst/>
                <a:latin typeface="Poppins" panose="00000500000000000000" pitchFamily="2" charset="0"/>
                <a:cs typeface="Poppins" panose="00000500000000000000" pitchFamily="2" charset="0"/>
              </a:rPr>
              <a:t>Here are the common types of visuals available in Power BI Desktop −</a:t>
            </a:r>
          </a:p>
          <a:p>
            <a:pPr algn="l">
              <a:buNone/>
            </a:pPr>
            <a:endParaRPr lang="en-US" sz="1600" b="0" i="0" dirty="0">
              <a:solidFill>
                <a:srgbClr val="000000"/>
              </a:solidFill>
              <a:effectLst/>
              <a:latin typeface="Poppins" panose="00000500000000000000" pitchFamily="2" charset="0"/>
              <a:cs typeface="Poppins" panose="00000500000000000000" pitchFamily="2" charset="0"/>
            </a:endParaRPr>
          </a:p>
          <a:p>
            <a:pPr algn="l">
              <a:buNone/>
            </a:pPr>
            <a:r>
              <a:rPr lang="en-US" sz="1600" b="1" i="0" dirty="0">
                <a:solidFill>
                  <a:srgbClr val="000000"/>
                </a:solidFill>
                <a:effectLst/>
                <a:latin typeface="Poppins" panose="00000500000000000000" pitchFamily="2" charset="0"/>
                <a:cs typeface="Poppins" panose="00000500000000000000" pitchFamily="2" charset="0"/>
              </a:rPr>
              <a:t>Waterfall chart</a:t>
            </a:r>
          </a:p>
          <a:p>
            <a:pPr algn="l">
              <a:buNone/>
            </a:pPr>
            <a:r>
              <a:rPr lang="en-US" sz="1600" b="0" i="0" dirty="0">
                <a:solidFill>
                  <a:srgbClr val="000000"/>
                </a:solidFill>
                <a:effectLst/>
                <a:latin typeface="Poppins" panose="00000500000000000000" pitchFamily="2" charset="0"/>
                <a:cs typeface="Poppins" panose="00000500000000000000" pitchFamily="2" charset="0"/>
              </a:rPr>
              <a:t>The waterfall chart shows increases or decreases in field values throughout time as well as year-by-year variations.</a:t>
            </a:r>
          </a:p>
          <a:p>
            <a:pPr algn="l">
              <a:buNone/>
            </a:pPr>
            <a:endParaRPr lang="en-US" sz="1600" b="0" i="0" dirty="0">
              <a:solidFill>
                <a:srgbClr val="000000"/>
              </a:solidFill>
              <a:effectLst/>
              <a:latin typeface="Poppins" panose="00000500000000000000" pitchFamily="2" charset="0"/>
              <a:cs typeface="Poppins" panose="00000500000000000000" pitchFamily="2" charset="0"/>
            </a:endParaRPr>
          </a:p>
          <a:p>
            <a:pPr algn="l">
              <a:buNone/>
            </a:pPr>
            <a:r>
              <a:rPr lang="en-US" sz="1600" b="1" i="0" dirty="0">
                <a:solidFill>
                  <a:srgbClr val="000000"/>
                </a:solidFill>
                <a:effectLst/>
                <a:latin typeface="Poppins" panose="00000500000000000000" pitchFamily="2" charset="0"/>
                <a:cs typeface="Poppins" panose="00000500000000000000" pitchFamily="2" charset="0"/>
              </a:rPr>
              <a:t>Funnel chart and Radial Gauge Chart</a:t>
            </a:r>
          </a:p>
          <a:p>
            <a:pPr algn="l">
              <a:buNone/>
            </a:pPr>
            <a:r>
              <a:rPr lang="en-US" sz="1600" b="0" i="0" dirty="0">
                <a:solidFill>
                  <a:srgbClr val="000000"/>
                </a:solidFill>
                <a:effectLst/>
                <a:latin typeface="Poppins" panose="00000500000000000000" pitchFamily="2" charset="0"/>
                <a:cs typeface="Poppins" panose="00000500000000000000" pitchFamily="2" charset="0"/>
              </a:rPr>
              <a:t>To demonstrate how data is progressively decreased as it advances from one phase to the next, a funnel chart is employed. The final phase signifies the maximum value, whereas the initial phase indicates the minimum amount.</a:t>
            </a:r>
          </a:p>
          <a:p>
            <a:pPr algn="l">
              <a:buNone/>
            </a:pPr>
            <a:endParaRPr lang="en-US" sz="1600" b="0" i="0" dirty="0">
              <a:solidFill>
                <a:srgbClr val="000000"/>
              </a:solidFill>
              <a:effectLst/>
              <a:latin typeface="Poppins" panose="00000500000000000000" pitchFamily="2" charset="0"/>
              <a:cs typeface="Poppins" panose="00000500000000000000" pitchFamily="2" charset="0"/>
            </a:endParaRPr>
          </a:p>
          <a:p>
            <a:pPr algn="l">
              <a:buNone/>
            </a:pPr>
            <a:r>
              <a:rPr lang="en-US" sz="1600" b="1" i="0" dirty="0">
                <a:solidFill>
                  <a:srgbClr val="000000"/>
                </a:solidFill>
                <a:effectLst/>
                <a:latin typeface="Poppins" panose="00000500000000000000" pitchFamily="2" charset="0"/>
                <a:cs typeface="Poppins" panose="00000500000000000000" pitchFamily="2" charset="0"/>
              </a:rPr>
              <a:t>Scatter chart</a:t>
            </a:r>
          </a:p>
          <a:p>
            <a:pPr algn="l">
              <a:buNone/>
            </a:pPr>
            <a:r>
              <a:rPr lang="en-US" sz="1600" b="0" i="0" dirty="0">
                <a:solidFill>
                  <a:srgbClr val="000000"/>
                </a:solidFill>
                <a:effectLst/>
                <a:latin typeface="Poppins" panose="00000500000000000000" pitchFamily="2" charset="0"/>
                <a:cs typeface="Poppins" panose="00000500000000000000" pitchFamily="2" charset="0"/>
              </a:rPr>
              <a:t>The correlation between two distinct series is identified by the scatter chart.</a:t>
            </a:r>
          </a:p>
          <a:p>
            <a:pPr algn="l">
              <a:buNone/>
            </a:pPr>
            <a:endParaRPr lang="en-US" sz="1600" b="0" i="0" dirty="0">
              <a:solidFill>
                <a:srgbClr val="000000"/>
              </a:solidFill>
              <a:effectLst/>
              <a:latin typeface="Poppins" panose="00000500000000000000" pitchFamily="2" charset="0"/>
              <a:cs typeface="Poppins" panose="00000500000000000000" pitchFamily="2" charset="0"/>
            </a:endParaRPr>
          </a:p>
          <a:p>
            <a:pPr algn="l">
              <a:buNone/>
            </a:pPr>
            <a:r>
              <a:rPr lang="en-US" sz="1600" b="1" i="0" dirty="0">
                <a:solidFill>
                  <a:srgbClr val="000000"/>
                </a:solidFill>
                <a:effectLst/>
                <a:latin typeface="Poppins" panose="00000500000000000000" pitchFamily="2" charset="0"/>
                <a:cs typeface="Poppins" panose="00000500000000000000" pitchFamily="2" charset="0"/>
              </a:rPr>
              <a:t>Pie chart</a:t>
            </a:r>
          </a:p>
          <a:p>
            <a:pPr algn="l">
              <a:buNone/>
            </a:pPr>
            <a:r>
              <a:rPr lang="en-US" sz="1600" b="0" i="0" dirty="0">
                <a:solidFill>
                  <a:srgbClr val="000000"/>
                </a:solidFill>
                <a:effectLst/>
                <a:latin typeface="Poppins" panose="00000500000000000000" pitchFamily="2" charset="0"/>
                <a:cs typeface="Poppins" panose="00000500000000000000" pitchFamily="2" charset="0"/>
              </a:rPr>
              <a:t>It is used to contrast and distinguish different groups that are showcased by the colorful pie. It evaluates the percentage of individual groups to the whole.</a:t>
            </a:r>
          </a:p>
          <a:p>
            <a:pPr algn="l">
              <a:buNone/>
            </a:pPr>
            <a:endParaRPr lang="en-US" sz="1600" b="0" i="0" dirty="0">
              <a:solidFill>
                <a:srgbClr val="000000"/>
              </a:solidFill>
              <a:effectLst/>
              <a:latin typeface="Poppins" panose="00000500000000000000" pitchFamily="2" charset="0"/>
              <a:cs typeface="Poppins" panose="00000500000000000000" pitchFamily="2" charset="0"/>
            </a:endParaRPr>
          </a:p>
          <a:p>
            <a:pPr algn="l">
              <a:buNone/>
            </a:pPr>
            <a:r>
              <a:rPr lang="en-US" sz="1600" b="1" i="0" dirty="0">
                <a:solidFill>
                  <a:srgbClr val="000000"/>
                </a:solidFill>
                <a:effectLst/>
                <a:latin typeface="Poppins" panose="00000500000000000000" pitchFamily="2" charset="0"/>
                <a:cs typeface="Poppins" panose="00000500000000000000" pitchFamily="2" charset="0"/>
              </a:rPr>
              <a:t>Donut chart</a:t>
            </a:r>
          </a:p>
          <a:p>
            <a:pPr algn="l">
              <a:buNone/>
            </a:pPr>
            <a:r>
              <a:rPr lang="en-US" sz="1600" b="0" i="0" dirty="0">
                <a:solidFill>
                  <a:srgbClr val="000000"/>
                </a:solidFill>
                <a:effectLst/>
                <a:latin typeface="Poppins" panose="00000500000000000000" pitchFamily="2" charset="0"/>
                <a:cs typeface="Poppins" panose="00000500000000000000" pitchFamily="2" charset="0"/>
              </a:rPr>
              <a:t>It shows the relationship between the subsets of the data and the entire set and is represented by a circular arc.</a:t>
            </a:r>
          </a:p>
        </p:txBody>
      </p:sp>
    </p:spTree>
    <p:extLst>
      <p:ext uri="{BB962C8B-B14F-4D97-AF65-F5344CB8AC3E}">
        <p14:creationId xmlns:p14="http://schemas.microsoft.com/office/powerpoint/2010/main" val="8464516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FC61C-0DD9-7EB7-3C7F-E2F12C7D9873}"/>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B63CA172-18A4-7ADA-48F3-FED12198A6A9}"/>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CEEF87B-CB56-FFCD-7532-1D5BAEB689FC}"/>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1CDE14C-3B08-C681-080B-5E1A59FC114A}"/>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3: Power BI: Visualizations</a:t>
            </a:r>
          </a:p>
        </p:txBody>
      </p:sp>
      <p:sp>
        <p:nvSpPr>
          <p:cNvPr id="2" name="Slide Number Placeholder 1">
            <a:extLst>
              <a:ext uri="{FF2B5EF4-FFF2-40B4-BE49-F238E27FC236}">
                <a16:creationId xmlns:a16="http://schemas.microsoft.com/office/drawing/2014/main" id="{EA8BD68D-217D-FBA7-DC26-3A7A2085D332}"/>
              </a:ext>
            </a:extLst>
          </p:cNvPr>
          <p:cNvSpPr>
            <a:spLocks noGrp="1"/>
          </p:cNvSpPr>
          <p:nvPr>
            <p:ph type="sldNum" sz="quarter" idx="12"/>
          </p:nvPr>
        </p:nvSpPr>
        <p:spPr/>
        <p:txBody>
          <a:bodyPr/>
          <a:lstStyle/>
          <a:p>
            <a:fld id="{65E208CD-2C40-4697-8091-AB3A287F18B9}" type="slidenum">
              <a:rPr lang="en-US" smtClean="0"/>
              <a:t>64</a:t>
            </a:fld>
            <a:endParaRPr lang="en-US"/>
          </a:p>
        </p:txBody>
      </p:sp>
      <p:sp>
        <p:nvSpPr>
          <p:cNvPr id="3" name="TextBox 2">
            <a:extLst>
              <a:ext uri="{FF2B5EF4-FFF2-40B4-BE49-F238E27FC236}">
                <a16:creationId xmlns:a16="http://schemas.microsoft.com/office/drawing/2014/main" id="{FDAFC2E2-DCAE-633D-7DD3-9226780C9D4B}"/>
              </a:ext>
            </a:extLst>
          </p:cNvPr>
          <p:cNvSpPr txBox="1"/>
          <p:nvPr/>
        </p:nvSpPr>
        <p:spPr>
          <a:xfrm>
            <a:off x="713677" y="663562"/>
            <a:ext cx="10562064" cy="5755422"/>
          </a:xfrm>
          <a:prstGeom prst="rect">
            <a:avLst/>
          </a:prstGeom>
          <a:noFill/>
        </p:spPr>
        <p:txBody>
          <a:bodyPr wrap="square" rtlCol="0">
            <a:spAutoFit/>
          </a:bodyPr>
          <a:lstStyle/>
          <a:p>
            <a:pPr algn="l">
              <a:buNone/>
            </a:pPr>
            <a:r>
              <a:rPr lang="en-US" sz="1600" b="1" i="0" dirty="0">
                <a:solidFill>
                  <a:srgbClr val="000000"/>
                </a:solidFill>
                <a:effectLst/>
                <a:latin typeface="Poppins" panose="00000500000000000000" pitchFamily="2" charset="0"/>
                <a:cs typeface="Poppins" panose="00000500000000000000" pitchFamily="2" charset="0"/>
              </a:rPr>
              <a:t>Types of Visuals in BI Desktop</a:t>
            </a:r>
          </a:p>
          <a:p>
            <a:pPr algn="l">
              <a:buNone/>
            </a:pPr>
            <a:r>
              <a:rPr lang="en-US" sz="1600" b="0" i="0" dirty="0">
                <a:solidFill>
                  <a:srgbClr val="000000"/>
                </a:solidFill>
                <a:effectLst/>
                <a:latin typeface="Poppins" panose="00000500000000000000" pitchFamily="2" charset="0"/>
                <a:cs typeface="Poppins" panose="00000500000000000000" pitchFamily="2" charset="0"/>
              </a:rPr>
              <a:t>Here are the common types of visuals available in Power BI Desktop −</a:t>
            </a:r>
          </a:p>
          <a:p>
            <a:pPr algn="l">
              <a:buNone/>
            </a:pPr>
            <a:endParaRPr lang="en-US" sz="1600" b="0" i="0" dirty="0">
              <a:solidFill>
                <a:srgbClr val="000000"/>
              </a:solidFill>
              <a:effectLst/>
              <a:latin typeface="Poppins" panose="00000500000000000000" pitchFamily="2" charset="0"/>
              <a:cs typeface="Poppins" panose="00000500000000000000" pitchFamily="2" charset="0"/>
            </a:endParaRPr>
          </a:p>
          <a:p>
            <a:pPr algn="l">
              <a:buNone/>
            </a:pPr>
            <a:r>
              <a:rPr lang="en-US" sz="1600" b="1" i="0" dirty="0" err="1">
                <a:solidFill>
                  <a:srgbClr val="000000"/>
                </a:solidFill>
                <a:effectLst/>
                <a:latin typeface="Poppins" panose="00000500000000000000" pitchFamily="2" charset="0"/>
                <a:cs typeface="Poppins" panose="00000500000000000000" pitchFamily="2" charset="0"/>
              </a:rPr>
              <a:t>Treemap</a:t>
            </a:r>
            <a:endParaRPr lang="en-US" sz="1600" b="1" i="0" dirty="0">
              <a:solidFill>
                <a:srgbClr val="000000"/>
              </a:solidFill>
              <a:effectLst/>
              <a:latin typeface="Poppins" panose="00000500000000000000" pitchFamily="2" charset="0"/>
              <a:cs typeface="Poppins" panose="00000500000000000000" pitchFamily="2" charset="0"/>
            </a:endParaRPr>
          </a:p>
          <a:p>
            <a:pPr algn="l">
              <a:buNone/>
            </a:pPr>
            <a:r>
              <a:rPr lang="en-US" sz="1600" b="0" i="0" dirty="0">
                <a:solidFill>
                  <a:srgbClr val="000000"/>
                </a:solidFill>
                <a:effectLst/>
                <a:latin typeface="Poppins" panose="00000500000000000000" pitchFamily="2" charset="0"/>
                <a:cs typeface="Poppins" panose="00000500000000000000" pitchFamily="2" charset="0"/>
              </a:rPr>
              <a:t>It is another variation of Map visualization where colorful rectangles are utilized to depict the field values in an organized way.</a:t>
            </a:r>
          </a:p>
          <a:p>
            <a:pPr algn="l">
              <a:buNone/>
            </a:pPr>
            <a:endParaRPr lang="en-US" sz="1600" b="0" i="0" dirty="0">
              <a:solidFill>
                <a:srgbClr val="000000"/>
              </a:solidFill>
              <a:effectLst/>
              <a:latin typeface="Poppins" panose="00000500000000000000" pitchFamily="2" charset="0"/>
              <a:cs typeface="Poppins" panose="00000500000000000000" pitchFamily="2" charset="0"/>
            </a:endParaRPr>
          </a:p>
          <a:p>
            <a:pPr algn="l">
              <a:buNone/>
            </a:pPr>
            <a:r>
              <a:rPr lang="en-US" sz="1600" b="1" i="0" dirty="0">
                <a:solidFill>
                  <a:srgbClr val="000000"/>
                </a:solidFill>
                <a:effectLst/>
                <a:latin typeface="Poppins" panose="00000500000000000000" pitchFamily="2" charset="0"/>
                <a:cs typeface="Poppins" panose="00000500000000000000" pitchFamily="2" charset="0"/>
              </a:rPr>
              <a:t>Map</a:t>
            </a:r>
          </a:p>
          <a:p>
            <a:pPr algn="l">
              <a:buNone/>
            </a:pPr>
            <a:r>
              <a:rPr lang="en-US" sz="1600" b="0" i="0" dirty="0">
                <a:solidFill>
                  <a:srgbClr val="000000"/>
                </a:solidFill>
                <a:effectLst/>
                <a:latin typeface="Poppins" panose="00000500000000000000" pitchFamily="2" charset="0"/>
                <a:cs typeface="Poppins" panose="00000500000000000000" pitchFamily="2" charset="0"/>
              </a:rPr>
              <a:t>It populates the data points representing the associated location on a Map. Companies have so many branches all over the world. For instance, if you wish to find the highest sales production in a specified geographical area, the location of the employees can be identified through Map Visual.</a:t>
            </a:r>
          </a:p>
          <a:p>
            <a:pPr algn="l">
              <a:buNone/>
            </a:pPr>
            <a:endParaRPr lang="en-US" sz="1600" b="0" i="0" dirty="0">
              <a:solidFill>
                <a:srgbClr val="000000"/>
              </a:solidFill>
              <a:effectLst/>
              <a:latin typeface="Poppins" panose="00000500000000000000" pitchFamily="2" charset="0"/>
              <a:cs typeface="Poppins" panose="00000500000000000000" pitchFamily="2" charset="0"/>
            </a:endParaRPr>
          </a:p>
          <a:p>
            <a:pPr algn="l">
              <a:buNone/>
            </a:pPr>
            <a:r>
              <a:rPr lang="en-US" sz="1600" b="1" i="0" dirty="0">
                <a:solidFill>
                  <a:srgbClr val="000000"/>
                </a:solidFill>
                <a:effectLst/>
                <a:latin typeface="Poppins" panose="00000500000000000000" pitchFamily="2" charset="0"/>
                <a:cs typeface="Poppins" panose="00000500000000000000" pitchFamily="2" charset="0"/>
              </a:rPr>
              <a:t>Filled Map</a:t>
            </a:r>
          </a:p>
          <a:p>
            <a:pPr algn="l">
              <a:buNone/>
            </a:pPr>
            <a:r>
              <a:rPr lang="en-US" sz="1600" b="0" i="0" dirty="0">
                <a:solidFill>
                  <a:srgbClr val="000000"/>
                </a:solidFill>
                <a:effectLst/>
                <a:latin typeface="Poppins" panose="00000500000000000000" pitchFamily="2" charset="0"/>
                <a:cs typeface="Poppins" panose="00000500000000000000" pitchFamily="2" charset="0"/>
              </a:rPr>
              <a:t>It is another variant of the Map visual that populates the filled area of the selected field.</a:t>
            </a:r>
          </a:p>
          <a:p>
            <a:pPr algn="l">
              <a:buNone/>
            </a:pPr>
            <a:endParaRPr lang="en-US" sz="1600" b="0" i="0" dirty="0">
              <a:solidFill>
                <a:srgbClr val="000000"/>
              </a:solidFill>
              <a:effectLst/>
              <a:latin typeface="Poppins" panose="00000500000000000000" pitchFamily="2" charset="0"/>
              <a:cs typeface="Poppins" panose="00000500000000000000" pitchFamily="2" charset="0"/>
            </a:endParaRPr>
          </a:p>
          <a:p>
            <a:pPr algn="l">
              <a:buNone/>
            </a:pPr>
            <a:r>
              <a:rPr lang="en-US" sz="1600" b="1" i="0" dirty="0">
                <a:solidFill>
                  <a:srgbClr val="000000"/>
                </a:solidFill>
                <a:effectLst/>
                <a:latin typeface="Poppins" panose="00000500000000000000" pitchFamily="2" charset="0"/>
                <a:cs typeface="Poppins" panose="00000500000000000000" pitchFamily="2" charset="0"/>
              </a:rPr>
              <a:t>Azure Map</a:t>
            </a:r>
          </a:p>
          <a:p>
            <a:pPr algn="l">
              <a:buNone/>
            </a:pPr>
            <a:r>
              <a:rPr lang="en-US" sz="1600" b="0" i="0" dirty="0">
                <a:solidFill>
                  <a:srgbClr val="000000"/>
                </a:solidFill>
                <a:effectLst/>
                <a:latin typeface="Poppins" panose="00000500000000000000" pitchFamily="2" charset="0"/>
                <a:cs typeface="Poppins" panose="00000500000000000000" pitchFamily="2" charset="0"/>
              </a:rPr>
              <a:t>The user needs to log in before accessing the Azure Map visual. This visual establishes a connection to the Azure which provides the cloud service. After authenticating login, Azure Map Visual can be employed in BI desktop that fetches the geospatial location, and images of the selected data points.</a:t>
            </a:r>
          </a:p>
          <a:p>
            <a:pPr algn="l">
              <a:buNone/>
            </a:pPr>
            <a:endParaRPr lang="en-US" sz="1600" b="0" i="0" dirty="0">
              <a:solidFill>
                <a:srgbClr val="000000"/>
              </a:solidFill>
              <a:effectLst/>
              <a:latin typeface="Poppins" panose="00000500000000000000" pitchFamily="2" charset="0"/>
              <a:cs typeface="Poppins" panose="00000500000000000000" pitchFamily="2" charset="0"/>
            </a:endParaRPr>
          </a:p>
          <a:p>
            <a:pPr algn="l">
              <a:buNone/>
            </a:pPr>
            <a:r>
              <a:rPr lang="en-US" sz="1600" b="1" i="0" dirty="0">
                <a:solidFill>
                  <a:srgbClr val="000000"/>
                </a:solidFill>
                <a:effectLst/>
                <a:latin typeface="Poppins" panose="00000500000000000000" pitchFamily="2" charset="0"/>
                <a:cs typeface="Poppins" panose="00000500000000000000" pitchFamily="2" charset="0"/>
              </a:rPr>
              <a:t>Card and Card(New)</a:t>
            </a:r>
          </a:p>
          <a:p>
            <a:pPr algn="l">
              <a:buNone/>
            </a:pPr>
            <a:r>
              <a:rPr lang="en-US" sz="1600" b="0" i="0" dirty="0">
                <a:solidFill>
                  <a:srgbClr val="000000"/>
                </a:solidFill>
                <a:effectLst/>
                <a:latin typeface="Poppins" panose="00000500000000000000" pitchFamily="2" charset="0"/>
                <a:cs typeface="Poppins" panose="00000500000000000000" pitchFamily="2" charset="0"/>
              </a:rPr>
              <a:t>A card visual populates the atomic value after evaluating the selected field. For example: the Sum of Gross Sales production, and total sales revenue in a specific year, etc.</a:t>
            </a:r>
          </a:p>
        </p:txBody>
      </p:sp>
    </p:spTree>
    <p:extLst>
      <p:ext uri="{BB962C8B-B14F-4D97-AF65-F5344CB8AC3E}">
        <p14:creationId xmlns:p14="http://schemas.microsoft.com/office/powerpoint/2010/main" val="17000196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752F63-C69B-954F-EE3D-F172EC39DB03}"/>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23C749BB-B3E2-0205-46F1-92A9D928C1CB}"/>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00CE22A-7B29-693C-92AD-4A7361BC5B95}"/>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24C1830-8610-79E6-6F57-E2E45EED587C}"/>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3: Power BI: Visualizations</a:t>
            </a:r>
          </a:p>
        </p:txBody>
      </p:sp>
      <p:sp>
        <p:nvSpPr>
          <p:cNvPr id="2" name="Slide Number Placeholder 1">
            <a:extLst>
              <a:ext uri="{FF2B5EF4-FFF2-40B4-BE49-F238E27FC236}">
                <a16:creationId xmlns:a16="http://schemas.microsoft.com/office/drawing/2014/main" id="{37550AF4-D758-2AAE-FC83-323D87C9C872}"/>
              </a:ext>
            </a:extLst>
          </p:cNvPr>
          <p:cNvSpPr>
            <a:spLocks noGrp="1"/>
          </p:cNvSpPr>
          <p:nvPr>
            <p:ph type="sldNum" sz="quarter" idx="12"/>
          </p:nvPr>
        </p:nvSpPr>
        <p:spPr/>
        <p:txBody>
          <a:bodyPr/>
          <a:lstStyle/>
          <a:p>
            <a:fld id="{65E208CD-2C40-4697-8091-AB3A287F18B9}" type="slidenum">
              <a:rPr lang="en-US" smtClean="0"/>
              <a:t>65</a:t>
            </a:fld>
            <a:endParaRPr lang="en-US"/>
          </a:p>
        </p:txBody>
      </p:sp>
      <p:sp>
        <p:nvSpPr>
          <p:cNvPr id="3" name="TextBox 2">
            <a:extLst>
              <a:ext uri="{FF2B5EF4-FFF2-40B4-BE49-F238E27FC236}">
                <a16:creationId xmlns:a16="http://schemas.microsoft.com/office/drawing/2014/main" id="{11FFB589-52D6-EE13-FAB0-647F80D48DDD}"/>
              </a:ext>
            </a:extLst>
          </p:cNvPr>
          <p:cNvSpPr txBox="1"/>
          <p:nvPr/>
        </p:nvSpPr>
        <p:spPr>
          <a:xfrm>
            <a:off x="713677" y="663562"/>
            <a:ext cx="10562064" cy="4524315"/>
          </a:xfrm>
          <a:prstGeom prst="rect">
            <a:avLst/>
          </a:prstGeom>
          <a:noFill/>
        </p:spPr>
        <p:txBody>
          <a:bodyPr wrap="square" rtlCol="0">
            <a:spAutoFit/>
          </a:bodyPr>
          <a:lstStyle/>
          <a:p>
            <a:pPr algn="l">
              <a:buNone/>
            </a:pPr>
            <a:r>
              <a:rPr lang="en-US" sz="1600" b="1" i="0" dirty="0">
                <a:solidFill>
                  <a:srgbClr val="000000"/>
                </a:solidFill>
                <a:effectLst/>
                <a:latin typeface="Poppins" panose="00000500000000000000" pitchFamily="2" charset="0"/>
                <a:cs typeface="Poppins" panose="00000500000000000000" pitchFamily="2" charset="0"/>
              </a:rPr>
              <a:t>Types of Visuals in BI Desktop</a:t>
            </a:r>
          </a:p>
          <a:p>
            <a:pPr algn="l">
              <a:buNone/>
            </a:pPr>
            <a:r>
              <a:rPr lang="en-US" sz="1600" b="0" i="0" dirty="0">
                <a:solidFill>
                  <a:srgbClr val="000000"/>
                </a:solidFill>
                <a:effectLst/>
                <a:latin typeface="Poppins" panose="00000500000000000000" pitchFamily="2" charset="0"/>
                <a:cs typeface="Poppins" panose="00000500000000000000" pitchFamily="2" charset="0"/>
              </a:rPr>
              <a:t>Here are the common types of visuals available in Power BI Desktop −</a:t>
            </a:r>
          </a:p>
          <a:p>
            <a:pPr algn="l">
              <a:buNone/>
            </a:pPr>
            <a:endParaRPr lang="en-US" sz="1600" b="0" i="0" dirty="0">
              <a:solidFill>
                <a:srgbClr val="000000"/>
              </a:solidFill>
              <a:effectLst/>
              <a:latin typeface="Poppins" panose="00000500000000000000" pitchFamily="2" charset="0"/>
              <a:cs typeface="Poppins" panose="00000500000000000000" pitchFamily="2" charset="0"/>
            </a:endParaRPr>
          </a:p>
          <a:p>
            <a:pPr algn="l">
              <a:buNone/>
            </a:pPr>
            <a:r>
              <a:rPr lang="en-US" sz="1600" b="1" i="0" dirty="0">
                <a:solidFill>
                  <a:srgbClr val="000000"/>
                </a:solidFill>
                <a:effectLst/>
                <a:latin typeface="Poppins" panose="00000500000000000000" pitchFamily="2" charset="0"/>
                <a:cs typeface="Poppins" panose="00000500000000000000" pitchFamily="2" charset="0"/>
              </a:rPr>
              <a:t>Multi-row Card</a:t>
            </a:r>
          </a:p>
          <a:p>
            <a:pPr algn="l">
              <a:buNone/>
            </a:pPr>
            <a:r>
              <a:rPr lang="en-US" sz="1600" b="0" i="0" dirty="0">
                <a:solidFill>
                  <a:srgbClr val="000000"/>
                </a:solidFill>
                <a:effectLst/>
                <a:latin typeface="Poppins" panose="00000500000000000000" pitchFamily="2" charset="0"/>
                <a:cs typeface="Poppins" panose="00000500000000000000" pitchFamily="2" charset="0"/>
              </a:rPr>
              <a:t>The various field values are populated depending on the selected fields. For example, you wish to see a sales manager's monthly salary and incentive in a single card.</a:t>
            </a:r>
          </a:p>
          <a:p>
            <a:pPr algn="l">
              <a:buNone/>
            </a:pPr>
            <a:endParaRPr lang="en-US" sz="1600" b="0" i="0" dirty="0">
              <a:solidFill>
                <a:srgbClr val="000000"/>
              </a:solidFill>
              <a:effectLst/>
              <a:latin typeface="Poppins" panose="00000500000000000000" pitchFamily="2" charset="0"/>
              <a:cs typeface="Poppins" panose="00000500000000000000" pitchFamily="2" charset="0"/>
            </a:endParaRPr>
          </a:p>
          <a:p>
            <a:pPr algn="l">
              <a:buNone/>
            </a:pPr>
            <a:r>
              <a:rPr lang="en-US" sz="1600" b="1" i="0" dirty="0">
                <a:solidFill>
                  <a:srgbClr val="000000"/>
                </a:solidFill>
                <a:effectLst/>
                <a:latin typeface="Poppins" panose="00000500000000000000" pitchFamily="2" charset="0"/>
                <a:cs typeface="Poppins" panose="00000500000000000000" pitchFamily="2" charset="0"/>
              </a:rPr>
              <a:t>KPI Visual</a:t>
            </a:r>
          </a:p>
          <a:p>
            <a:pPr algn="l">
              <a:buNone/>
            </a:pPr>
            <a:r>
              <a:rPr lang="en-US" sz="1600" b="0" i="0" dirty="0">
                <a:solidFill>
                  <a:srgbClr val="000000"/>
                </a:solidFill>
                <a:effectLst/>
                <a:latin typeface="Poppins" panose="00000500000000000000" pitchFamily="2" charset="0"/>
                <a:cs typeface="Poppins" panose="00000500000000000000" pitchFamily="2" charset="0"/>
              </a:rPr>
              <a:t>Key performance indicators are used throughout multinational companies to monitor the employees productivity and measure the profit and loss of the company.</a:t>
            </a:r>
          </a:p>
          <a:p>
            <a:pPr algn="l">
              <a:buNone/>
            </a:pPr>
            <a:endParaRPr lang="en-US" sz="1600" b="0" i="0" dirty="0">
              <a:solidFill>
                <a:srgbClr val="000000"/>
              </a:solidFill>
              <a:effectLst/>
              <a:latin typeface="Poppins" panose="00000500000000000000" pitchFamily="2" charset="0"/>
              <a:cs typeface="Poppins" panose="00000500000000000000" pitchFamily="2" charset="0"/>
            </a:endParaRPr>
          </a:p>
          <a:p>
            <a:pPr algn="l">
              <a:buNone/>
            </a:pPr>
            <a:r>
              <a:rPr lang="en-US" sz="1600" b="1" i="0" dirty="0">
                <a:solidFill>
                  <a:srgbClr val="000000"/>
                </a:solidFill>
                <a:effectLst/>
                <a:latin typeface="Poppins" panose="00000500000000000000" pitchFamily="2" charset="0"/>
                <a:cs typeface="Poppins" panose="00000500000000000000" pitchFamily="2" charset="0"/>
              </a:rPr>
              <a:t>Slicer</a:t>
            </a:r>
          </a:p>
          <a:p>
            <a:pPr algn="l">
              <a:buNone/>
            </a:pPr>
            <a:r>
              <a:rPr lang="en-US" sz="1600" b="0" i="0" dirty="0">
                <a:solidFill>
                  <a:srgbClr val="000000"/>
                </a:solidFill>
                <a:effectLst/>
                <a:latin typeface="Poppins" panose="00000500000000000000" pitchFamily="2" charset="0"/>
                <a:cs typeface="Poppins" panose="00000500000000000000" pitchFamily="2" charset="0"/>
              </a:rPr>
              <a:t>The main advantages of slicers are quick accessibility of filtered data, swift retrieval the employee-related information, data filtering, and vibrant reports.</a:t>
            </a:r>
          </a:p>
          <a:p>
            <a:pPr algn="l">
              <a:buNone/>
            </a:pPr>
            <a:endParaRPr lang="en-US" sz="1600" b="0" i="0" dirty="0">
              <a:solidFill>
                <a:srgbClr val="000000"/>
              </a:solidFill>
              <a:effectLst/>
              <a:latin typeface="Poppins" panose="00000500000000000000" pitchFamily="2" charset="0"/>
              <a:cs typeface="Poppins" panose="00000500000000000000" pitchFamily="2" charset="0"/>
            </a:endParaRPr>
          </a:p>
          <a:p>
            <a:pPr algn="l">
              <a:buNone/>
            </a:pPr>
            <a:r>
              <a:rPr lang="en-US" sz="1600" b="1" i="0" dirty="0">
                <a:solidFill>
                  <a:srgbClr val="000000"/>
                </a:solidFill>
                <a:effectLst/>
                <a:latin typeface="Poppins" panose="00000500000000000000" pitchFamily="2" charset="0"/>
                <a:cs typeface="Poppins" panose="00000500000000000000" pitchFamily="2" charset="0"/>
              </a:rPr>
              <a:t>Table and Matrix visual</a:t>
            </a:r>
          </a:p>
          <a:p>
            <a:pPr algn="l">
              <a:buNone/>
            </a:pPr>
            <a:r>
              <a:rPr lang="en-US" sz="1600" b="0" i="0" dirty="0">
                <a:solidFill>
                  <a:srgbClr val="000000"/>
                </a:solidFill>
                <a:effectLst/>
                <a:latin typeface="Poppins" panose="00000500000000000000" pitchFamily="2" charset="0"/>
                <a:cs typeface="Poppins" panose="00000500000000000000" pitchFamily="2" charset="0"/>
              </a:rPr>
              <a:t>The colorful table and matrix can be developed, and the outcome of new measures can also be viewed through this visual.</a:t>
            </a:r>
          </a:p>
        </p:txBody>
      </p:sp>
    </p:spTree>
    <p:extLst>
      <p:ext uri="{BB962C8B-B14F-4D97-AF65-F5344CB8AC3E}">
        <p14:creationId xmlns:p14="http://schemas.microsoft.com/office/powerpoint/2010/main" val="26488712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225D3C-03F0-30EA-3E9F-9D54A8B279F6}"/>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91C4F5D4-E194-FDD7-CCBC-B65817AA0FE2}"/>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5FCBFE4-31EE-2A40-2515-2DCF387C1D87}"/>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05F904F-551D-D3BA-24F5-C912A970A4CF}"/>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3: Power BI: Visualizations</a:t>
            </a:r>
          </a:p>
        </p:txBody>
      </p:sp>
      <p:sp>
        <p:nvSpPr>
          <p:cNvPr id="2" name="Slide Number Placeholder 1">
            <a:extLst>
              <a:ext uri="{FF2B5EF4-FFF2-40B4-BE49-F238E27FC236}">
                <a16:creationId xmlns:a16="http://schemas.microsoft.com/office/drawing/2014/main" id="{CD8D39F0-51DD-C523-9E63-1F2ADF33CD3F}"/>
              </a:ext>
            </a:extLst>
          </p:cNvPr>
          <p:cNvSpPr>
            <a:spLocks noGrp="1"/>
          </p:cNvSpPr>
          <p:nvPr>
            <p:ph type="sldNum" sz="quarter" idx="12"/>
          </p:nvPr>
        </p:nvSpPr>
        <p:spPr/>
        <p:txBody>
          <a:bodyPr/>
          <a:lstStyle/>
          <a:p>
            <a:fld id="{65E208CD-2C40-4697-8091-AB3A287F18B9}" type="slidenum">
              <a:rPr lang="en-US" smtClean="0"/>
              <a:t>66</a:t>
            </a:fld>
            <a:endParaRPr lang="en-US"/>
          </a:p>
        </p:txBody>
      </p:sp>
      <p:sp>
        <p:nvSpPr>
          <p:cNvPr id="3" name="TextBox 2">
            <a:extLst>
              <a:ext uri="{FF2B5EF4-FFF2-40B4-BE49-F238E27FC236}">
                <a16:creationId xmlns:a16="http://schemas.microsoft.com/office/drawing/2014/main" id="{F2D5FA7A-7057-9FBB-9188-A7E0E95281E7}"/>
              </a:ext>
            </a:extLst>
          </p:cNvPr>
          <p:cNvSpPr txBox="1"/>
          <p:nvPr/>
        </p:nvSpPr>
        <p:spPr>
          <a:xfrm>
            <a:off x="713677" y="663562"/>
            <a:ext cx="10562064" cy="5755422"/>
          </a:xfrm>
          <a:prstGeom prst="rect">
            <a:avLst/>
          </a:prstGeom>
          <a:noFill/>
        </p:spPr>
        <p:txBody>
          <a:bodyPr wrap="square" rtlCol="0">
            <a:spAutoFit/>
          </a:bodyPr>
          <a:lstStyle/>
          <a:p>
            <a:pPr algn="l">
              <a:buNone/>
            </a:pPr>
            <a:r>
              <a:rPr lang="en-US" sz="1600" b="1" i="0" dirty="0">
                <a:solidFill>
                  <a:srgbClr val="000000"/>
                </a:solidFill>
                <a:effectLst/>
                <a:latin typeface="Poppins" panose="00000500000000000000" pitchFamily="2" charset="0"/>
                <a:cs typeface="Poppins" panose="00000500000000000000" pitchFamily="2" charset="0"/>
              </a:rPr>
              <a:t>Types of Visuals in BI Desktop</a:t>
            </a:r>
          </a:p>
          <a:p>
            <a:pPr algn="l">
              <a:buNone/>
            </a:pPr>
            <a:r>
              <a:rPr lang="en-US" sz="1600" b="0" i="0" dirty="0">
                <a:solidFill>
                  <a:srgbClr val="000000"/>
                </a:solidFill>
                <a:effectLst/>
                <a:latin typeface="Poppins" panose="00000500000000000000" pitchFamily="2" charset="0"/>
                <a:cs typeface="Poppins" panose="00000500000000000000" pitchFamily="2" charset="0"/>
              </a:rPr>
              <a:t>Here are the common types of visuals available in Power BI Desktop −</a:t>
            </a:r>
          </a:p>
          <a:p>
            <a:pPr algn="l">
              <a:buNone/>
            </a:pPr>
            <a:endParaRPr lang="en-US" sz="1600" b="0" i="0" dirty="0">
              <a:solidFill>
                <a:srgbClr val="000000"/>
              </a:solidFill>
              <a:effectLst/>
              <a:latin typeface="Poppins" panose="00000500000000000000" pitchFamily="2" charset="0"/>
              <a:cs typeface="Poppins" panose="00000500000000000000" pitchFamily="2" charset="0"/>
            </a:endParaRPr>
          </a:p>
          <a:p>
            <a:pPr algn="l">
              <a:buNone/>
            </a:pPr>
            <a:r>
              <a:rPr lang="en-US" sz="1600" b="1" i="0" dirty="0">
                <a:solidFill>
                  <a:srgbClr val="000000"/>
                </a:solidFill>
                <a:effectLst/>
                <a:latin typeface="Poppins" panose="00000500000000000000" pitchFamily="2" charset="0"/>
                <a:cs typeface="Poppins" panose="00000500000000000000" pitchFamily="2" charset="0"/>
              </a:rPr>
              <a:t>R script and Python visual</a:t>
            </a:r>
          </a:p>
          <a:p>
            <a:pPr algn="l">
              <a:buNone/>
            </a:pPr>
            <a:r>
              <a:rPr lang="en-US" sz="1600" b="0" i="0" dirty="0">
                <a:solidFill>
                  <a:srgbClr val="000000"/>
                </a:solidFill>
                <a:effectLst/>
                <a:latin typeface="Poppins" panose="00000500000000000000" pitchFamily="2" charset="0"/>
                <a:cs typeface="Poppins" panose="00000500000000000000" pitchFamily="2" charset="0"/>
              </a:rPr>
              <a:t>You need to install this application software in the system before employing these visuals.</a:t>
            </a:r>
          </a:p>
          <a:p>
            <a:pPr algn="l">
              <a:buNone/>
            </a:pPr>
            <a:endParaRPr lang="en-US" sz="1600" b="0" i="0" dirty="0">
              <a:solidFill>
                <a:srgbClr val="000000"/>
              </a:solidFill>
              <a:effectLst/>
              <a:latin typeface="Poppins" panose="00000500000000000000" pitchFamily="2" charset="0"/>
              <a:cs typeface="Poppins" panose="00000500000000000000" pitchFamily="2" charset="0"/>
            </a:endParaRPr>
          </a:p>
          <a:p>
            <a:pPr algn="l">
              <a:buNone/>
            </a:pPr>
            <a:r>
              <a:rPr lang="en-US" sz="1600" b="1" i="0" dirty="0">
                <a:solidFill>
                  <a:srgbClr val="000000"/>
                </a:solidFill>
                <a:effectLst/>
                <a:latin typeface="Poppins" panose="00000500000000000000" pitchFamily="2" charset="0"/>
                <a:cs typeface="Poppins" panose="00000500000000000000" pitchFamily="2" charset="0"/>
              </a:rPr>
              <a:t>Decomposition Tree</a:t>
            </a:r>
          </a:p>
          <a:p>
            <a:pPr algn="l">
              <a:buNone/>
            </a:pPr>
            <a:r>
              <a:rPr lang="en-US" sz="1600" b="0" i="0" dirty="0">
                <a:solidFill>
                  <a:srgbClr val="000000"/>
                </a:solidFill>
                <a:effectLst/>
                <a:latin typeface="Poppins" panose="00000500000000000000" pitchFamily="2" charset="0"/>
                <a:cs typeface="Poppins" panose="00000500000000000000" pitchFamily="2" charset="0"/>
              </a:rPr>
              <a:t>It has a hierarchical structure that has so many branches. The decomposition tree splits down the complicated work structure into multiple levels.</a:t>
            </a:r>
          </a:p>
          <a:p>
            <a:pPr algn="l">
              <a:buNone/>
            </a:pPr>
            <a:endParaRPr lang="en-US" sz="1600" b="0" i="0" dirty="0">
              <a:solidFill>
                <a:srgbClr val="000000"/>
              </a:solidFill>
              <a:effectLst/>
              <a:latin typeface="Poppins" panose="00000500000000000000" pitchFamily="2" charset="0"/>
              <a:cs typeface="Poppins" panose="00000500000000000000" pitchFamily="2" charset="0"/>
            </a:endParaRPr>
          </a:p>
          <a:p>
            <a:pPr algn="l">
              <a:buNone/>
            </a:pPr>
            <a:r>
              <a:rPr lang="en-US" sz="1600" b="1" i="0" dirty="0">
                <a:solidFill>
                  <a:srgbClr val="000000"/>
                </a:solidFill>
                <a:effectLst/>
                <a:latin typeface="Poppins" panose="00000500000000000000" pitchFamily="2" charset="0"/>
                <a:cs typeface="Poppins" panose="00000500000000000000" pitchFamily="2" charset="0"/>
              </a:rPr>
              <a:t>Q&amp;A visual</a:t>
            </a:r>
          </a:p>
          <a:p>
            <a:pPr algn="l">
              <a:buNone/>
            </a:pPr>
            <a:r>
              <a:rPr lang="en-US" sz="1600" b="0" i="0" dirty="0">
                <a:solidFill>
                  <a:srgbClr val="000000"/>
                </a:solidFill>
                <a:effectLst/>
                <a:latin typeface="Poppins" panose="00000500000000000000" pitchFamily="2" charset="0"/>
                <a:cs typeface="Poppins" panose="00000500000000000000" pitchFamily="2" charset="0"/>
              </a:rPr>
              <a:t>Sometimes, business users face challenges in analyzing the shared report. With the aid of this visual, you may ask the related questions and AI gives the answers to these questions.</a:t>
            </a:r>
          </a:p>
          <a:p>
            <a:pPr algn="l">
              <a:buNone/>
            </a:pPr>
            <a:endParaRPr lang="en-US" sz="1600" b="0" i="0" dirty="0">
              <a:solidFill>
                <a:srgbClr val="000000"/>
              </a:solidFill>
              <a:effectLst/>
              <a:latin typeface="Poppins" panose="00000500000000000000" pitchFamily="2" charset="0"/>
              <a:cs typeface="Poppins" panose="00000500000000000000" pitchFamily="2" charset="0"/>
            </a:endParaRPr>
          </a:p>
          <a:p>
            <a:pPr algn="l">
              <a:buNone/>
            </a:pPr>
            <a:r>
              <a:rPr lang="en-US" sz="1600" b="1" i="0" dirty="0">
                <a:solidFill>
                  <a:srgbClr val="000000"/>
                </a:solidFill>
                <a:effectLst/>
                <a:latin typeface="Poppins" panose="00000500000000000000" pitchFamily="2" charset="0"/>
                <a:cs typeface="Poppins" panose="00000500000000000000" pitchFamily="2" charset="0"/>
              </a:rPr>
              <a:t>Smart Narrative</a:t>
            </a:r>
          </a:p>
          <a:p>
            <a:pPr algn="l">
              <a:buNone/>
            </a:pPr>
            <a:r>
              <a:rPr lang="en-US" sz="1600" b="0" i="0" dirty="0">
                <a:solidFill>
                  <a:srgbClr val="000000"/>
                </a:solidFill>
                <a:effectLst/>
                <a:latin typeface="Poppins" panose="00000500000000000000" pitchFamily="2" charset="0"/>
                <a:cs typeface="Poppins" panose="00000500000000000000" pitchFamily="2" charset="0"/>
              </a:rPr>
              <a:t>You may select the Smart Narrative visual that generates the report summary for the users get to know more about the related field value information.</a:t>
            </a:r>
          </a:p>
          <a:p>
            <a:pPr algn="l">
              <a:buNone/>
            </a:pPr>
            <a:endParaRPr lang="en-US" sz="1600" b="0" i="0" dirty="0">
              <a:solidFill>
                <a:srgbClr val="000000"/>
              </a:solidFill>
              <a:effectLst/>
              <a:latin typeface="Poppins" panose="00000500000000000000" pitchFamily="2" charset="0"/>
              <a:cs typeface="Poppins" panose="00000500000000000000" pitchFamily="2" charset="0"/>
            </a:endParaRPr>
          </a:p>
          <a:p>
            <a:pPr algn="l">
              <a:buNone/>
            </a:pPr>
            <a:r>
              <a:rPr lang="en-US" sz="1600" b="1" i="0" dirty="0">
                <a:solidFill>
                  <a:srgbClr val="000000"/>
                </a:solidFill>
                <a:effectLst/>
                <a:latin typeface="Poppins" panose="00000500000000000000" pitchFamily="2" charset="0"/>
                <a:cs typeface="Poppins" panose="00000500000000000000" pitchFamily="2" charset="0"/>
              </a:rPr>
              <a:t>Paginated Report</a:t>
            </a:r>
          </a:p>
          <a:p>
            <a:pPr algn="l">
              <a:buNone/>
            </a:pPr>
            <a:r>
              <a:rPr lang="en-US" sz="1600" b="0" i="0" dirty="0">
                <a:solidFill>
                  <a:srgbClr val="000000"/>
                </a:solidFill>
                <a:effectLst/>
                <a:latin typeface="Poppins" panose="00000500000000000000" pitchFamily="2" charset="0"/>
                <a:cs typeface="Poppins" panose="00000500000000000000" pitchFamily="2" charset="0"/>
              </a:rPr>
              <a:t>These reports are pixel-perfect, and you can print them off without compromising any data.</a:t>
            </a:r>
          </a:p>
          <a:p>
            <a:pPr algn="l">
              <a:buNone/>
            </a:pPr>
            <a:endParaRPr lang="en-US" sz="1600" b="0" i="0" dirty="0">
              <a:solidFill>
                <a:srgbClr val="000000"/>
              </a:solidFill>
              <a:effectLst/>
              <a:latin typeface="Poppins" panose="00000500000000000000" pitchFamily="2" charset="0"/>
              <a:cs typeface="Poppins" panose="00000500000000000000" pitchFamily="2" charset="0"/>
            </a:endParaRPr>
          </a:p>
          <a:p>
            <a:pPr algn="l">
              <a:buNone/>
            </a:pPr>
            <a:r>
              <a:rPr lang="en-US" sz="1600" b="1" i="0" dirty="0">
                <a:solidFill>
                  <a:srgbClr val="000000"/>
                </a:solidFill>
                <a:effectLst/>
                <a:latin typeface="Poppins" panose="00000500000000000000" pitchFamily="2" charset="0"/>
                <a:cs typeface="Poppins" panose="00000500000000000000" pitchFamily="2" charset="0"/>
              </a:rPr>
              <a:t>ArcGIS Maps for Power BI</a:t>
            </a:r>
          </a:p>
          <a:p>
            <a:pPr algn="l">
              <a:buNone/>
            </a:pPr>
            <a:r>
              <a:rPr lang="en-US" sz="1600" b="0" i="0" dirty="0">
                <a:solidFill>
                  <a:srgbClr val="000000"/>
                </a:solidFill>
                <a:effectLst/>
                <a:latin typeface="Poppins" panose="00000500000000000000" pitchFamily="2" charset="0"/>
                <a:cs typeface="Poppins" panose="00000500000000000000" pitchFamily="2" charset="0"/>
              </a:rPr>
              <a:t>Users need to log in before employing this visual or choose the region-based field to utilize this visual.</a:t>
            </a:r>
          </a:p>
        </p:txBody>
      </p:sp>
    </p:spTree>
    <p:extLst>
      <p:ext uri="{BB962C8B-B14F-4D97-AF65-F5344CB8AC3E}">
        <p14:creationId xmlns:p14="http://schemas.microsoft.com/office/powerpoint/2010/main" val="28769078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3A6A54-206E-742E-5CE3-258153FF2F55}"/>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CECD453D-4461-7B25-24EC-8C66D5797687}"/>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05F2703-D08E-B29D-C067-3BF452331BA4}"/>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74D09A0-9F90-8F28-35DC-1B3C27EBAECE}"/>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3: Power BI: Visualizations</a:t>
            </a:r>
          </a:p>
        </p:txBody>
      </p:sp>
      <p:sp>
        <p:nvSpPr>
          <p:cNvPr id="2" name="Slide Number Placeholder 1">
            <a:extLst>
              <a:ext uri="{FF2B5EF4-FFF2-40B4-BE49-F238E27FC236}">
                <a16:creationId xmlns:a16="http://schemas.microsoft.com/office/drawing/2014/main" id="{2F6556B3-CA40-8010-A356-45A7CE4A6951}"/>
              </a:ext>
            </a:extLst>
          </p:cNvPr>
          <p:cNvSpPr>
            <a:spLocks noGrp="1"/>
          </p:cNvSpPr>
          <p:nvPr>
            <p:ph type="sldNum" sz="quarter" idx="12"/>
          </p:nvPr>
        </p:nvSpPr>
        <p:spPr/>
        <p:txBody>
          <a:bodyPr/>
          <a:lstStyle/>
          <a:p>
            <a:fld id="{65E208CD-2C40-4697-8091-AB3A287F18B9}" type="slidenum">
              <a:rPr lang="en-US" smtClean="0"/>
              <a:t>67</a:t>
            </a:fld>
            <a:endParaRPr lang="en-US"/>
          </a:p>
        </p:txBody>
      </p:sp>
      <p:sp>
        <p:nvSpPr>
          <p:cNvPr id="3" name="TextBox 2">
            <a:extLst>
              <a:ext uri="{FF2B5EF4-FFF2-40B4-BE49-F238E27FC236}">
                <a16:creationId xmlns:a16="http://schemas.microsoft.com/office/drawing/2014/main" id="{60A7D7D1-C853-60FA-5929-3131D088B425}"/>
              </a:ext>
            </a:extLst>
          </p:cNvPr>
          <p:cNvSpPr txBox="1"/>
          <p:nvPr/>
        </p:nvSpPr>
        <p:spPr>
          <a:xfrm>
            <a:off x="713677" y="663562"/>
            <a:ext cx="10562064" cy="5755422"/>
          </a:xfrm>
          <a:prstGeom prst="rect">
            <a:avLst/>
          </a:prstGeom>
          <a:noFill/>
        </p:spPr>
        <p:txBody>
          <a:bodyPr wrap="square" rtlCol="0">
            <a:spAutoFit/>
          </a:bodyPr>
          <a:lstStyle/>
          <a:p>
            <a:pPr algn="l">
              <a:buNone/>
            </a:pPr>
            <a:r>
              <a:rPr lang="en-US" sz="1600" b="1" i="0" dirty="0">
                <a:solidFill>
                  <a:srgbClr val="000000"/>
                </a:solidFill>
                <a:effectLst/>
                <a:latin typeface="Poppins" panose="00000500000000000000" pitchFamily="2" charset="0"/>
                <a:cs typeface="Poppins" panose="00000500000000000000" pitchFamily="2" charset="0"/>
              </a:rPr>
              <a:t>Types of Visuals in BI Desktop</a:t>
            </a:r>
          </a:p>
          <a:p>
            <a:pPr algn="l">
              <a:buNone/>
            </a:pPr>
            <a:r>
              <a:rPr lang="en-US" sz="1600" b="0" i="0" dirty="0">
                <a:solidFill>
                  <a:srgbClr val="000000"/>
                </a:solidFill>
                <a:effectLst/>
                <a:latin typeface="Poppins" panose="00000500000000000000" pitchFamily="2" charset="0"/>
                <a:cs typeface="Poppins" panose="00000500000000000000" pitchFamily="2" charset="0"/>
              </a:rPr>
              <a:t>Here are the common types of visuals available in Power BI Desktop −</a:t>
            </a:r>
          </a:p>
          <a:p>
            <a:pPr algn="l">
              <a:buNone/>
            </a:pPr>
            <a:endParaRPr lang="en-US" sz="1600" b="0" i="0" dirty="0">
              <a:solidFill>
                <a:srgbClr val="000000"/>
              </a:solidFill>
              <a:effectLst/>
              <a:latin typeface="Poppins" panose="00000500000000000000" pitchFamily="2" charset="0"/>
              <a:cs typeface="Poppins" panose="00000500000000000000" pitchFamily="2" charset="0"/>
            </a:endParaRPr>
          </a:p>
          <a:p>
            <a:pPr algn="l">
              <a:buNone/>
            </a:pPr>
            <a:r>
              <a:rPr lang="en-US" sz="1600" b="0" i="0" dirty="0">
                <a:solidFill>
                  <a:srgbClr val="000000"/>
                </a:solidFill>
                <a:effectLst/>
                <a:latin typeface="Poppins" panose="00000500000000000000" pitchFamily="2" charset="0"/>
                <a:cs typeface="Poppins" panose="00000500000000000000" pitchFamily="2" charset="0"/>
              </a:rPr>
              <a:t>R script and Python visual</a:t>
            </a:r>
          </a:p>
          <a:p>
            <a:pPr algn="l">
              <a:buNone/>
            </a:pPr>
            <a:r>
              <a:rPr lang="en-US" sz="1600" b="0" i="0" dirty="0">
                <a:solidFill>
                  <a:srgbClr val="000000"/>
                </a:solidFill>
                <a:effectLst/>
                <a:latin typeface="Poppins" panose="00000500000000000000" pitchFamily="2" charset="0"/>
                <a:cs typeface="Poppins" panose="00000500000000000000" pitchFamily="2" charset="0"/>
              </a:rPr>
              <a:t>You need to install this application software in the system before employing these visuals.</a:t>
            </a:r>
          </a:p>
          <a:p>
            <a:pPr algn="l">
              <a:buNone/>
            </a:pPr>
            <a:endParaRPr lang="en-US" sz="1600" b="0" i="0" dirty="0">
              <a:solidFill>
                <a:srgbClr val="000000"/>
              </a:solidFill>
              <a:effectLst/>
              <a:latin typeface="Poppins" panose="00000500000000000000" pitchFamily="2" charset="0"/>
              <a:cs typeface="Poppins" panose="00000500000000000000" pitchFamily="2" charset="0"/>
            </a:endParaRPr>
          </a:p>
          <a:p>
            <a:pPr algn="l">
              <a:buNone/>
            </a:pPr>
            <a:r>
              <a:rPr lang="en-US" sz="1600" b="0" i="0" dirty="0">
                <a:solidFill>
                  <a:srgbClr val="000000"/>
                </a:solidFill>
                <a:effectLst/>
                <a:latin typeface="Poppins" panose="00000500000000000000" pitchFamily="2" charset="0"/>
                <a:cs typeface="Poppins" panose="00000500000000000000" pitchFamily="2" charset="0"/>
              </a:rPr>
              <a:t>Decomposition Tree</a:t>
            </a:r>
          </a:p>
          <a:p>
            <a:pPr algn="l">
              <a:buNone/>
            </a:pPr>
            <a:r>
              <a:rPr lang="en-US" sz="1600" b="0" i="0" dirty="0">
                <a:solidFill>
                  <a:srgbClr val="000000"/>
                </a:solidFill>
                <a:effectLst/>
                <a:latin typeface="Poppins" panose="00000500000000000000" pitchFamily="2" charset="0"/>
                <a:cs typeface="Poppins" panose="00000500000000000000" pitchFamily="2" charset="0"/>
              </a:rPr>
              <a:t>It has a hierarchical structure that has so many branches. The decomposition tree splits down the complicated work structure into multiple levels.</a:t>
            </a:r>
          </a:p>
          <a:p>
            <a:pPr algn="l">
              <a:buNone/>
            </a:pPr>
            <a:endParaRPr lang="en-US" sz="1600" b="0" i="0" dirty="0">
              <a:solidFill>
                <a:srgbClr val="000000"/>
              </a:solidFill>
              <a:effectLst/>
              <a:latin typeface="Poppins" panose="00000500000000000000" pitchFamily="2" charset="0"/>
              <a:cs typeface="Poppins" panose="00000500000000000000" pitchFamily="2" charset="0"/>
            </a:endParaRPr>
          </a:p>
          <a:p>
            <a:pPr algn="l">
              <a:buNone/>
            </a:pPr>
            <a:r>
              <a:rPr lang="en-US" sz="1600" b="0" i="0" dirty="0">
                <a:solidFill>
                  <a:srgbClr val="000000"/>
                </a:solidFill>
                <a:effectLst/>
                <a:latin typeface="Poppins" panose="00000500000000000000" pitchFamily="2" charset="0"/>
                <a:cs typeface="Poppins" panose="00000500000000000000" pitchFamily="2" charset="0"/>
              </a:rPr>
              <a:t>Q&amp;A visual</a:t>
            </a:r>
          </a:p>
          <a:p>
            <a:pPr algn="l">
              <a:buNone/>
            </a:pPr>
            <a:r>
              <a:rPr lang="en-US" sz="1600" b="0" i="0" dirty="0">
                <a:solidFill>
                  <a:srgbClr val="000000"/>
                </a:solidFill>
                <a:effectLst/>
                <a:latin typeface="Poppins" panose="00000500000000000000" pitchFamily="2" charset="0"/>
                <a:cs typeface="Poppins" panose="00000500000000000000" pitchFamily="2" charset="0"/>
              </a:rPr>
              <a:t>Sometimes, business users face challenges in analyzing the shared report. With the aid of this visual, you may ask the related questions and AI gives the answers to these questions.</a:t>
            </a:r>
          </a:p>
          <a:p>
            <a:pPr algn="l">
              <a:buNone/>
            </a:pPr>
            <a:endParaRPr lang="en-US" sz="1600" b="0" i="0" dirty="0">
              <a:solidFill>
                <a:srgbClr val="000000"/>
              </a:solidFill>
              <a:effectLst/>
              <a:latin typeface="Poppins" panose="00000500000000000000" pitchFamily="2" charset="0"/>
              <a:cs typeface="Poppins" panose="00000500000000000000" pitchFamily="2" charset="0"/>
            </a:endParaRPr>
          </a:p>
          <a:p>
            <a:pPr algn="l">
              <a:buNone/>
            </a:pPr>
            <a:r>
              <a:rPr lang="en-US" sz="1600" b="0" i="0" dirty="0">
                <a:solidFill>
                  <a:srgbClr val="000000"/>
                </a:solidFill>
                <a:effectLst/>
                <a:latin typeface="Poppins" panose="00000500000000000000" pitchFamily="2" charset="0"/>
                <a:cs typeface="Poppins" panose="00000500000000000000" pitchFamily="2" charset="0"/>
              </a:rPr>
              <a:t>Smart Narrative</a:t>
            </a:r>
          </a:p>
          <a:p>
            <a:pPr algn="l">
              <a:buNone/>
            </a:pPr>
            <a:r>
              <a:rPr lang="en-US" sz="1600" b="0" i="0" dirty="0">
                <a:solidFill>
                  <a:srgbClr val="000000"/>
                </a:solidFill>
                <a:effectLst/>
                <a:latin typeface="Poppins" panose="00000500000000000000" pitchFamily="2" charset="0"/>
                <a:cs typeface="Poppins" panose="00000500000000000000" pitchFamily="2" charset="0"/>
              </a:rPr>
              <a:t>You may select the Smart Narrative visual that generates the report summary for the users get to know more about the related field value information.</a:t>
            </a:r>
          </a:p>
          <a:p>
            <a:pPr algn="l">
              <a:buNone/>
            </a:pPr>
            <a:endParaRPr lang="en-US" sz="1600" b="0" i="0" dirty="0">
              <a:solidFill>
                <a:srgbClr val="000000"/>
              </a:solidFill>
              <a:effectLst/>
              <a:latin typeface="Poppins" panose="00000500000000000000" pitchFamily="2" charset="0"/>
              <a:cs typeface="Poppins" panose="00000500000000000000" pitchFamily="2" charset="0"/>
            </a:endParaRPr>
          </a:p>
          <a:p>
            <a:pPr algn="l">
              <a:buNone/>
            </a:pPr>
            <a:r>
              <a:rPr lang="en-US" sz="1600" b="0" i="0" dirty="0">
                <a:solidFill>
                  <a:srgbClr val="000000"/>
                </a:solidFill>
                <a:effectLst/>
                <a:latin typeface="Poppins" panose="00000500000000000000" pitchFamily="2" charset="0"/>
                <a:cs typeface="Poppins" panose="00000500000000000000" pitchFamily="2" charset="0"/>
              </a:rPr>
              <a:t>Paginated Report</a:t>
            </a:r>
          </a:p>
          <a:p>
            <a:pPr algn="l">
              <a:buNone/>
            </a:pPr>
            <a:r>
              <a:rPr lang="en-US" sz="1600" b="0" i="0" dirty="0">
                <a:solidFill>
                  <a:srgbClr val="000000"/>
                </a:solidFill>
                <a:effectLst/>
                <a:latin typeface="Poppins" panose="00000500000000000000" pitchFamily="2" charset="0"/>
                <a:cs typeface="Poppins" panose="00000500000000000000" pitchFamily="2" charset="0"/>
              </a:rPr>
              <a:t>These reports are pixel-perfect, and you can print them off without compromising any data.</a:t>
            </a:r>
          </a:p>
          <a:p>
            <a:pPr algn="l">
              <a:buNone/>
            </a:pPr>
            <a:endParaRPr lang="en-US" sz="1600" b="0" i="0" dirty="0">
              <a:solidFill>
                <a:srgbClr val="000000"/>
              </a:solidFill>
              <a:effectLst/>
              <a:latin typeface="Poppins" panose="00000500000000000000" pitchFamily="2" charset="0"/>
              <a:cs typeface="Poppins" panose="00000500000000000000" pitchFamily="2" charset="0"/>
            </a:endParaRPr>
          </a:p>
          <a:p>
            <a:pPr algn="l">
              <a:buNone/>
            </a:pPr>
            <a:r>
              <a:rPr lang="en-US" sz="1600" b="0" i="0" dirty="0">
                <a:solidFill>
                  <a:srgbClr val="000000"/>
                </a:solidFill>
                <a:effectLst/>
                <a:latin typeface="Poppins" panose="00000500000000000000" pitchFamily="2" charset="0"/>
                <a:cs typeface="Poppins" panose="00000500000000000000" pitchFamily="2" charset="0"/>
              </a:rPr>
              <a:t>ArcGIS Maps for Power BI</a:t>
            </a:r>
          </a:p>
          <a:p>
            <a:pPr algn="l">
              <a:buNone/>
            </a:pPr>
            <a:r>
              <a:rPr lang="en-US" sz="1600" b="0" i="0" dirty="0">
                <a:solidFill>
                  <a:srgbClr val="000000"/>
                </a:solidFill>
                <a:effectLst/>
                <a:latin typeface="Poppins" panose="00000500000000000000" pitchFamily="2" charset="0"/>
                <a:cs typeface="Poppins" panose="00000500000000000000" pitchFamily="2" charset="0"/>
              </a:rPr>
              <a:t>Users need to log in before employing this visual or choose the region-based field to utilize this visual.</a:t>
            </a:r>
          </a:p>
        </p:txBody>
      </p:sp>
    </p:spTree>
    <p:extLst>
      <p:ext uri="{BB962C8B-B14F-4D97-AF65-F5344CB8AC3E}">
        <p14:creationId xmlns:p14="http://schemas.microsoft.com/office/powerpoint/2010/main" val="29008081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3C33B-3545-52E4-8783-9928DEA6F82A}"/>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95333174-5F59-FB58-857C-083F85F5E38C}"/>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D1B7CDB-3EF2-BA11-2C10-54B553BC0C08}"/>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74F529B-6D86-B0C6-1BE8-189937C77E40}"/>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1: Getting Started with Visualization in Power BI</a:t>
            </a:r>
          </a:p>
        </p:txBody>
      </p:sp>
      <p:sp>
        <p:nvSpPr>
          <p:cNvPr id="2" name="Slide Number Placeholder 1">
            <a:extLst>
              <a:ext uri="{FF2B5EF4-FFF2-40B4-BE49-F238E27FC236}">
                <a16:creationId xmlns:a16="http://schemas.microsoft.com/office/drawing/2014/main" id="{647FFD44-E4E8-10E0-F51F-E5A137BC4FC5}"/>
              </a:ext>
            </a:extLst>
          </p:cNvPr>
          <p:cNvSpPr>
            <a:spLocks noGrp="1"/>
          </p:cNvSpPr>
          <p:nvPr>
            <p:ph type="sldNum" sz="quarter" idx="12"/>
          </p:nvPr>
        </p:nvSpPr>
        <p:spPr/>
        <p:txBody>
          <a:bodyPr/>
          <a:lstStyle/>
          <a:p>
            <a:fld id="{65E208CD-2C40-4697-8091-AB3A287F18B9}" type="slidenum">
              <a:rPr lang="en-US" smtClean="0"/>
              <a:t>7</a:t>
            </a:fld>
            <a:endParaRPr lang="en-US"/>
          </a:p>
        </p:txBody>
      </p:sp>
      <p:sp>
        <p:nvSpPr>
          <p:cNvPr id="10" name="TextBox 9">
            <a:extLst>
              <a:ext uri="{FF2B5EF4-FFF2-40B4-BE49-F238E27FC236}">
                <a16:creationId xmlns:a16="http://schemas.microsoft.com/office/drawing/2014/main" id="{24EA3DC7-9D41-8398-52DF-589C778A8508}"/>
              </a:ext>
            </a:extLst>
          </p:cNvPr>
          <p:cNvSpPr txBox="1"/>
          <p:nvPr/>
        </p:nvSpPr>
        <p:spPr>
          <a:xfrm>
            <a:off x="779080" y="838200"/>
            <a:ext cx="9677400" cy="3792577"/>
          </a:xfrm>
          <a:prstGeom prst="rect">
            <a:avLst/>
          </a:prstGeom>
          <a:noFill/>
        </p:spPr>
        <p:txBody>
          <a:bodyPr wrap="square" rtlCol="0">
            <a:spAutoFit/>
          </a:bodyPr>
          <a:lstStyle/>
          <a:p>
            <a:pPr>
              <a:lnSpc>
                <a:spcPct val="150000"/>
              </a:lnSpc>
            </a:pPr>
            <a:r>
              <a:rPr lang="en-US" b="1" dirty="0">
                <a:solidFill>
                  <a:srgbClr val="05668D"/>
                </a:solidFill>
                <a:latin typeface="Poppins" panose="00000500000000000000" pitchFamily="2" charset="0"/>
                <a:cs typeface="Poppins" panose="00000500000000000000" pitchFamily="2" charset="0"/>
              </a:rPr>
              <a:t>Power BI - Desktop Window</a:t>
            </a:r>
            <a:endParaRPr lang="en-US" dirty="0">
              <a:latin typeface="Poppins" panose="00000500000000000000" pitchFamily="2" charset="0"/>
              <a:cs typeface="Poppins" panose="00000500000000000000" pitchFamily="2" charset="0"/>
            </a:endParaRPr>
          </a:p>
          <a:p>
            <a:pPr>
              <a:lnSpc>
                <a:spcPct val="150000"/>
              </a:lnSpc>
            </a:pPr>
            <a:r>
              <a:rPr lang="en-US" b="1" dirty="0">
                <a:solidFill>
                  <a:srgbClr val="05668D"/>
                </a:solidFill>
                <a:latin typeface="Poppins" panose="00000500000000000000" pitchFamily="2" charset="0"/>
                <a:cs typeface="Poppins" panose="00000500000000000000" pitchFamily="2" charset="0"/>
              </a:rPr>
              <a:t>Types of Tabs</a:t>
            </a:r>
          </a:p>
          <a:p>
            <a:pPr>
              <a:lnSpc>
                <a:spcPct val="150000"/>
              </a:lnSpc>
            </a:pPr>
            <a:r>
              <a:rPr lang="en-US" dirty="0">
                <a:latin typeface="Poppins" panose="00000500000000000000" pitchFamily="2" charset="0"/>
                <a:cs typeface="Poppins" panose="00000500000000000000" pitchFamily="2" charset="0"/>
              </a:rPr>
              <a:t>Here are the key types of tabs you will encounter in Power BI −</a:t>
            </a:r>
          </a:p>
          <a:p>
            <a:pPr>
              <a:lnSpc>
                <a:spcPct val="150000"/>
              </a:lnSpc>
            </a:pPr>
            <a:endParaRPr lang="en-US" dirty="0">
              <a:latin typeface="Poppins" panose="00000500000000000000" pitchFamily="2" charset="0"/>
              <a:cs typeface="Poppins" panose="00000500000000000000" pitchFamily="2" charset="0"/>
            </a:endParaRPr>
          </a:p>
          <a:p>
            <a:pPr>
              <a:lnSpc>
                <a:spcPct val="150000"/>
              </a:lnSpc>
            </a:pPr>
            <a:r>
              <a:rPr lang="en-US" b="1" dirty="0">
                <a:latin typeface="Poppins" panose="00000500000000000000" pitchFamily="2" charset="0"/>
                <a:cs typeface="Poppins" panose="00000500000000000000" pitchFamily="2" charset="0"/>
              </a:rPr>
              <a:t>File Tab</a:t>
            </a:r>
          </a:p>
          <a:p>
            <a:pPr>
              <a:lnSpc>
                <a:spcPct val="150000"/>
              </a:lnSpc>
            </a:pPr>
            <a:r>
              <a:rPr lang="en-US" dirty="0">
                <a:latin typeface="Poppins" panose="00000500000000000000" pitchFamily="2" charset="0"/>
                <a:cs typeface="Poppins" panose="00000500000000000000" pitchFamily="2" charset="0"/>
              </a:rPr>
              <a:t>You may open new or old files and get data from the specified location. Also, import the files from the system or export the existing files to pdf. Furthermore, you can alter the data source settings by using the "Option and setting" and broadcast and share their reports by selecting the "Publish" option.</a:t>
            </a:r>
            <a:endParaRPr lang="en-US" dirty="0">
              <a:solidFill>
                <a:srgbClr val="05668D"/>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6944859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F709EE-22FD-5C7D-3DA8-B61AB6F99BAA}"/>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213B981D-9934-C322-BAD6-3F1B55DCCE3E}"/>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383B8C6-4532-59B7-319C-8D839CD31B44}"/>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88094A1-A169-F8E1-581F-F4D19DA94323}"/>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1: Getting Started with Visualization in Power BI</a:t>
            </a:r>
          </a:p>
        </p:txBody>
      </p:sp>
      <p:sp>
        <p:nvSpPr>
          <p:cNvPr id="2" name="Slide Number Placeholder 1">
            <a:extLst>
              <a:ext uri="{FF2B5EF4-FFF2-40B4-BE49-F238E27FC236}">
                <a16:creationId xmlns:a16="http://schemas.microsoft.com/office/drawing/2014/main" id="{A9586793-0E00-8112-337E-FE46ADABDB5D}"/>
              </a:ext>
            </a:extLst>
          </p:cNvPr>
          <p:cNvSpPr>
            <a:spLocks noGrp="1"/>
          </p:cNvSpPr>
          <p:nvPr>
            <p:ph type="sldNum" sz="quarter" idx="12"/>
          </p:nvPr>
        </p:nvSpPr>
        <p:spPr/>
        <p:txBody>
          <a:bodyPr/>
          <a:lstStyle/>
          <a:p>
            <a:fld id="{65E208CD-2C40-4697-8091-AB3A287F18B9}" type="slidenum">
              <a:rPr lang="en-US" smtClean="0"/>
              <a:t>8</a:t>
            </a:fld>
            <a:endParaRPr lang="en-US"/>
          </a:p>
        </p:txBody>
      </p:sp>
      <p:pic>
        <p:nvPicPr>
          <p:cNvPr id="9" name="Picture 8">
            <a:extLst>
              <a:ext uri="{FF2B5EF4-FFF2-40B4-BE49-F238E27FC236}">
                <a16:creationId xmlns:a16="http://schemas.microsoft.com/office/drawing/2014/main" id="{3BFE517C-87F5-3D85-8265-62B60B64B674}"/>
              </a:ext>
            </a:extLst>
          </p:cNvPr>
          <p:cNvPicPr>
            <a:picLocks noChangeAspect="1"/>
          </p:cNvPicPr>
          <p:nvPr/>
        </p:nvPicPr>
        <p:blipFill>
          <a:blip r:embed="rId2"/>
          <a:stretch>
            <a:fillRect/>
          </a:stretch>
        </p:blipFill>
        <p:spPr>
          <a:xfrm>
            <a:off x="604911" y="750986"/>
            <a:ext cx="9743421" cy="5428950"/>
          </a:xfrm>
          <a:prstGeom prst="rect">
            <a:avLst/>
          </a:prstGeom>
        </p:spPr>
      </p:pic>
    </p:spTree>
    <p:extLst>
      <p:ext uri="{BB962C8B-B14F-4D97-AF65-F5344CB8AC3E}">
        <p14:creationId xmlns:p14="http://schemas.microsoft.com/office/powerpoint/2010/main" val="18767888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EC28A-537E-0E32-A9AE-F1643CFCAE84}"/>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B8E87D85-0A0B-8586-786F-82BCB5910946}"/>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7450B14-8CD3-0356-6F8B-B5696A66F29D}"/>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756ADA7-D44C-0AAF-E5AA-694208D16AD8}"/>
              </a:ext>
            </a:extLst>
          </p:cNvPr>
          <p:cNvSpPr txBox="1"/>
          <p:nvPr/>
        </p:nvSpPr>
        <p:spPr>
          <a:xfrm>
            <a:off x="1481959" y="94593"/>
            <a:ext cx="950199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1: Getting Started with Visualization in Power BI</a:t>
            </a:r>
          </a:p>
        </p:txBody>
      </p:sp>
      <p:sp>
        <p:nvSpPr>
          <p:cNvPr id="2" name="Slide Number Placeholder 1">
            <a:extLst>
              <a:ext uri="{FF2B5EF4-FFF2-40B4-BE49-F238E27FC236}">
                <a16:creationId xmlns:a16="http://schemas.microsoft.com/office/drawing/2014/main" id="{CFA662B1-E69E-6E39-F22D-E9DFCBED21F2}"/>
              </a:ext>
            </a:extLst>
          </p:cNvPr>
          <p:cNvSpPr>
            <a:spLocks noGrp="1"/>
          </p:cNvSpPr>
          <p:nvPr>
            <p:ph type="sldNum" sz="quarter" idx="12"/>
          </p:nvPr>
        </p:nvSpPr>
        <p:spPr/>
        <p:txBody>
          <a:bodyPr/>
          <a:lstStyle/>
          <a:p>
            <a:fld id="{65E208CD-2C40-4697-8091-AB3A287F18B9}" type="slidenum">
              <a:rPr lang="en-US" smtClean="0"/>
              <a:t>9</a:t>
            </a:fld>
            <a:endParaRPr lang="en-US"/>
          </a:p>
        </p:txBody>
      </p:sp>
      <p:sp>
        <p:nvSpPr>
          <p:cNvPr id="10" name="TextBox 9">
            <a:extLst>
              <a:ext uri="{FF2B5EF4-FFF2-40B4-BE49-F238E27FC236}">
                <a16:creationId xmlns:a16="http://schemas.microsoft.com/office/drawing/2014/main" id="{B6D3C098-D405-32D0-FF7F-517719F8986D}"/>
              </a:ext>
            </a:extLst>
          </p:cNvPr>
          <p:cNvSpPr txBox="1"/>
          <p:nvPr/>
        </p:nvSpPr>
        <p:spPr>
          <a:xfrm>
            <a:off x="691995" y="574408"/>
            <a:ext cx="10883768" cy="5597430"/>
          </a:xfrm>
          <a:prstGeom prst="rect">
            <a:avLst/>
          </a:prstGeom>
          <a:noFill/>
        </p:spPr>
        <p:txBody>
          <a:bodyPr wrap="square" rtlCol="0">
            <a:spAutoFit/>
          </a:bodyPr>
          <a:lstStyle/>
          <a:p>
            <a:pPr>
              <a:lnSpc>
                <a:spcPct val="150000"/>
              </a:lnSpc>
            </a:pPr>
            <a:r>
              <a:rPr lang="en-US" sz="1600" b="1" dirty="0">
                <a:solidFill>
                  <a:srgbClr val="05668D"/>
                </a:solidFill>
                <a:latin typeface="Poppins" panose="00000500000000000000" pitchFamily="2" charset="0"/>
                <a:cs typeface="Poppins" panose="00000500000000000000" pitchFamily="2" charset="0"/>
              </a:rPr>
              <a:t>Home Tab</a:t>
            </a:r>
          </a:p>
          <a:p>
            <a:pPr>
              <a:lnSpc>
                <a:spcPct val="150000"/>
              </a:lnSpc>
            </a:pPr>
            <a:r>
              <a:rPr lang="en-US" sz="1600" dirty="0">
                <a:latin typeface="Poppins" panose="00000500000000000000" pitchFamily="2" charset="0"/>
                <a:cs typeface="Poppins" panose="00000500000000000000" pitchFamily="2" charset="0"/>
              </a:rPr>
              <a:t>The description of its various groups is as follows −</a:t>
            </a:r>
          </a:p>
          <a:p>
            <a:pPr>
              <a:lnSpc>
                <a:spcPct val="150000"/>
              </a:lnSpc>
            </a:pPr>
            <a:r>
              <a:rPr lang="en-US" sz="1600" b="1" dirty="0">
                <a:latin typeface="Poppins" panose="00000500000000000000" pitchFamily="2" charset="0"/>
                <a:cs typeface="Poppins" panose="00000500000000000000" pitchFamily="2" charset="0"/>
              </a:rPr>
              <a:t>Clipboard</a:t>
            </a:r>
            <a:r>
              <a:rPr lang="en-US" sz="1600" dirty="0">
                <a:latin typeface="Poppins" panose="00000500000000000000" pitchFamily="2" charset="0"/>
                <a:cs typeface="Poppins" panose="00000500000000000000" pitchFamily="2" charset="0"/>
              </a:rPr>
              <a:t> − It permits you to cut, copy, and paste the visual to another location.</a:t>
            </a:r>
          </a:p>
          <a:p>
            <a:pPr>
              <a:lnSpc>
                <a:spcPct val="150000"/>
              </a:lnSpc>
            </a:pPr>
            <a:r>
              <a:rPr lang="en-US" sz="1600" b="1" dirty="0">
                <a:latin typeface="Poppins" panose="00000500000000000000" pitchFamily="2" charset="0"/>
                <a:cs typeface="Poppins" panose="00000500000000000000" pitchFamily="2" charset="0"/>
              </a:rPr>
              <a:t>Data</a:t>
            </a:r>
            <a:r>
              <a:rPr lang="en-US" sz="1600" dirty="0">
                <a:latin typeface="Poppins" panose="00000500000000000000" pitchFamily="2" charset="0"/>
                <a:cs typeface="Poppins" panose="00000500000000000000" pitchFamily="2" charset="0"/>
              </a:rPr>
              <a:t> − It allows you to import data from multiple sources. You may import the Excel workbook by choosing the "Excel Workbook" option instantly. Data hubs are seamlessly used in Power BI service. You may develop the live connection to semantic models, data marts, Warehouses, and Lakehouse and use authentic data in the Power BI service.</a:t>
            </a:r>
          </a:p>
          <a:p>
            <a:pPr>
              <a:lnSpc>
                <a:spcPct val="150000"/>
              </a:lnSpc>
            </a:pPr>
            <a:r>
              <a:rPr lang="en-US" sz="1600" b="1" dirty="0">
                <a:latin typeface="Poppins" panose="00000500000000000000" pitchFamily="2" charset="0"/>
                <a:cs typeface="Poppins" panose="00000500000000000000" pitchFamily="2" charset="0"/>
              </a:rPr>
              <a:t>Queries</a:t>
            </a:r>
            <a:r>
              <a:rPr lang="en-US" sz="1600" dirty="0">
                <a:latin typeface="Poppins" panose="00000500000000000000" pitchFamily="2" charset="0"/>
                <a:cs typeface="Poppins" panose="00000500000000000000" pitchFamily="2" charset="0"/>
              </a:rPr>
              <a:t> − It uses a Power Query editor that acts as a backend. You may rectify the data anomalies and connect and cleanse the data by choosing the "Transform data" option.</a:t>
            </a:r>
          </a:p>
          <a:p>
            <a:pPr>
              <a:lnSpc>
                <a:spcPct val="150000"/>
              </a:lnSpc>
            </a:pPr>
            <a:r>
              <a:rPr lang="en-US" sz="1600" b="1" dirty="0">
                <a:latin typeface="Poppins" panose="00000500000000000000" pitchFamily="2" charset="0"/>
                <a:cs typeface="Poppins" panose="00000500000000000000" pitchFamily="2" charset="0"/>
              </a:rPr>
              <a:t>Insert</a:t>
            </a:r>
            <a:r>
              <a:rPr lang="en-US" sz="1600" dirty="0">
                <a:latin typeface="Poppins" panose="00000500000000000000" pitchFamily="2" charset="0"/>
                <a:cs typeface="Poppins" panose="00000500000000000000" pitchFamily="2" charset="0"/>
              </a:rPr>
              <a:t> − You can add new ingredients to the report by utilizing the "Insert" group that can add new visuals, and textbox and import custom visuals directly either from the Appstore or the local system.</a:t>
            </a:r>
          </a:p>
          <a:p>
            <a:pPr>
              <a:lnSpc>
                <a:spcPct val="150000"/>
              </a:lnSpc>
            </a:pPr>
            <a:r>
              <a:rPr lang="en-US" sz="1600" b="1" dirty="0">
                <a:latin typeface="Poppins" panose="00000500000000000000" pitchFamily="2" charset="0"/>
                <a:cs typeface="Poppins" panose="00000500000000000000" pitchFamily="2" charset="0"/>
              </a:rPr>
              <a:t>Calculations </a:t>
            </a:r>
            <a:r>
              <a:rPr lang="en-US" sz="1600" dirty="0">
                <a:latin typeface="Poppins" panose="00000500000000000000" pitchFamily="2" charset="0"/>
                <a:cs typeface="Poppins" panose="00000500000000000000" pitchFamily="2" charset="0"/>
              </a:rPr>
              <a:t>− New measure" where DAX expressions are written and use "Quick measure" to develop complicated calculations.</a:t>
            </a:r>
          </a:p>
          <a:p>
            <a:pPr>
              <a:lnSpc>
                <a:spcPct val="150000"/>
              </a:lnSpc>
            </a:pPr>
            <a:r>
              <a:rPr lang="en-US" sz="1600" b="1" dirty="0">
                <a:latin typeface="Poppins" panose="00000500000000000000" pitchFamily="2" charset="0"/>
                <a:cs typeface="Poppins" panose="00000500000000000000" pitchFamily="2" charset="0"/>
              </a:rPr>
              <a:t>Sensitivity</a:t>
            </a:r>
            <a:r>
              <a:rPr lang="en-US" sz="1600" dirty="0">
                <a:latin typeface="Poppins" panose="00000500000000000000" pitchFamily="2" charset="0"/>
                <a:cs typeface="Poppins" panose="00000500000000000000" pitchFamily="2" charset="0"/>
              </a:rPr>
              <a:t> −</a:t>
            </a:r>
          </a:p>
          <a:p>
            <a:pPr>
              <a:lnSpc>
                <a:spcPct val="150000"/>
              </a:lnSpc>
            </a:pPr>
            <a:r>
              <a:rPr lang="en-US" sz="1600" b="1" dirty="0">
                <a:latin typeface="Poppins" panose="00000500000000000000" pitchFamily="2" charset="0"/>
                <a:cs typeface="Poppins" panose="00000500000000000000" pitchFamily="2" charset="0"/>
              </a:rPr>
              <a:t>Share</a:t>
            </a:r>
            <a:r>
              <a:rPr lang="en-US" sz="1600" dirty="0">
                <a:latin typeface="Poppins" panose="00000500000000000000" pitchFamily="2" charset="0"/>
                <a:cs typeface="Poppins" panose="00000500000000000000" pitchFamily="2" charset="0"/>
              </a:rPr>
              <a:t> − You may broadcast the report in the Power BI service.</a:t>
            </a:r>
            <a:endParaRPr lang="en-US" sz="1600" dirty="0">
              <a:solidFill>
                <a:srgbClr val="05668D"/>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0352998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5652</TotalTime>
  <Words>6327</Words>
  <Application>Microsoft Office PowerPoint</Application>
  <PresentationFormat>Widescreen</PresentationFormat>
  <Paragraphs>512</Paragraphs>
  <Slides>67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67</vt:i4>
      </vt:variant>
    </vt:vector>
  </HeadingPairs>
  <TitlesOfParts>
    <vt:vector size="73" baseType="lpstr">
      <vt:lpstr>Arial</vt:lpstr>
      <vt:lpstr>Calibri</vt:lpstr>
      <vt:lpstr>Poppins</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HomePC</dc:creator>
  <cp:lastModifiedBy>Samuel Mati</cp:lastModifiedBy>
  <cp:revision>290</cp:revision>
  <dcterms:created xsi:type="dcterms:W3CDTF">2024-10-15T06:02:04Z</dcterms:created>
  <dcterms:modified xsi:type="dcterms:W3CDTF">2025-05-29T11:39:26Z</dcterms:modified>
</cp:coreProperties>
</file>