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523" r:id="rId3"/>
    <p:sldId id="525" r:id="rId4"/>
    <p:sldId id="524" r:id="rId5"/>
    <p:sldId id="526" r:id="rId6"/>
    <p:sldId id="527" r:id="rId7"/>
    <p:sldId id="528" r:id="rId8"/>
    <p:sldId id="529" r:id="rId9"/>
    <p:sldId id="531" r:id="rId10"/>
    <p:sldId id="532" r:id="rId11"/>
    <p:sldId id="533" r:id="rId12"/>
    <p:sldId id="534" r:id="rId13"/>
    <p:sldId id="535" r:id="rId14"/>
    <p:sldId id="536" r:id="rId15"/>
    <p:sldId id="537" r:id="rId16"/>
    <p:sldId id="538" r:id="rId17"/>
    <p:sldId id="539" r:id="rId18"/>
    <p:sldId id="540" r:id="rId19"/>
    <p:sldId id="541" r:id="rId20"/>
    <p:sldId id="542" r:id="rId21"/>
    <p:sldId id="543" r:id="rId22"/>
    <p:sldId id="544" r:id="rId23"/>
    <p:sldId id="545" r:id="rId24"/>
    <p:sldId id="546" r:id="rId25"/>
    <p:sldId id="547" r:id="rId26"/>
    <p:sldId id="548" r:id="rId27"/>
    <p:sldId id="549" r:id="rId28"/>
    <p:sldId id="550" r:id="rId29"/>
    <p:sldId id="551" r:id="rId30"/>
    <p:sldId id="554" r:id="rId31"/>
    <p:sldId id="552" r:id="rId32"/>
    <p:sldId id="555" r:id="rId33"/>
    <p:sldId id="556" r:id="rId34"/>
    <p:sldId id="557" r:id="rId35"/>
    <p:sldId id="558" r:id="rId36"/>
    <p:sldId id="559" r:id="rId37"/>
    <p:sldId id="560" r:id="rId38"/>
    <p:sldId id="561" r:id="rId39"/>
    <p:sldId id="562" r:id="rId40"/>
    <p:sldId id="563" r:id="rId41"/>
    <p:sldId id="564" r:id="rId42"/>
    <p:sldId id="565" r:id="rId43"/>
    <p:sldId id="566" r:id="rId44"/>
    <p:sldId id="567" r:id="rId45"/>
    <p:sldId id="568" r:id="rId46"/>
    <p:sldId id="569"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5A5A"/>
    <a:srgbClr val="05668D"/>
    <a:srgbClr val="FFA300"/>
    <a:srgbClr val="EDED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113439-8F06-4D43-8774-C6F4D55E7DC9}" v="43" dt="2025-04-09T07:28:24.2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4466" autoAdjust="0"/>
  </p:normalViewPr>
  <p:slideViewPr>
    <p:cSldViewPr snapToGrid="0">
      <p:cViewPr varScale="1">
        <p:scale>
          <a:sx n="62" d="100"/>
          <a:sy n="62" d="100"/>
        </p:scale>
        <p:origin x="105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Mati" userId="61946645-110e-412f-9a0d-1e20afb5a06b" providerId="ADAL" clId="{62113439-8F06-4D43-8774-C6F4D55E7DC9}"/>
    <pc:docChg chg="undo custSel addSld delSld modSld">
      <pc:chgData name="Samuel Mati" userId="61946645-110e-412f-9a0d-1e20afb5a06b" providerId="ADAL" clId="{62113439-8F06-4D43-8774-C6F4D55E7DC9}" dt="2025-04-09T07:29:04.876" v="432" actId="14100"/>
      <pc:docMkLst>
        <pc:docMk/>
      </pc:docMkLst>
      <pc:sldChg chg="del">
        <pc:chgData name="Samuel Mati" userId="61946645-110e-412f-9a0d-1e20afb5a06b" providerId="ADAL" clId="{62113439-8F06-4D43-8774-C6F4D55E7DC9}" dt="2025-04-09T04:47:50.398" v="81" actId="2696"/>
        <pc:sldMkLst>
          <pc:docMk/>
          <pc:sldMk cId="2871216199" sldId="553"/>
        </pc:sldMkLst>
      </pc:sldChg>
      <pc:sldChg chg="addSp modSp add mod">
        <pc:chgData name="Samuel Mati" userId="61946645-110e-412f-9a0d-1e20afb5a06b" providerId="ADAL" clId="{62113439-8F06-4D43-8774-C6F4D55E7DC9}" dt="2025-04-09T04:38:33.959" v="58" actId="1038"/>
        <pc:sldMkLst>
          <pc:docMk/>
          <pc:sldMk cId="1230577122" sldId="554"/>
        </pc:sldMkLst>
        <pc:spChg chg="mod">
          <ac:chgData name="Samuel Mati" userId="61946645-110e-412f-9a0d-1e20afb5a06b" providerId="ADAL" clId="{62113439-8F06-4D43-8774-C6F4D55E7DC9}" dt="2025-04-09T04:38:33.959" v="58" actId="1038"/>
          <ac:spMkLst>
            <pc:docMk/>
            <pc:sldMk cId="1230577122" sldId="554"/>
            <ac:spMk id="2" creationId="{482B1621-F402-5711-4F93-1A62E99CBA99}"/>
          </ac:spMkLst>
        </pc:spChg>
        <pc:spChg chg="add">
          <ac:chgData name="Samuel Mati" userId="61946645-110e-412f-9a0d-1e20afb5a06b" providerId="ADAL" clId="{62113439-8F06-4D43-8774-C6F4D55E7DC9}" dt="2025-04-09T04:36:43.510" v="3"/>
          <ac:spMkLst>
            <pc:docMk/>
            <pc:sldMk cId="1230577122" sldId="554"/>
            <ac:spMk id="3" creationId="{63105EBC-6F5D-7191-1F09-FAD9BD56A18F}"/>
          </ac:spMkLst>
        </pc:spChg>
      </pc:sldChg>
      <pc:sldChg chg="add del">
        <pc:chgData name="Samuel Mati" userId="61946645-110e-412f-9a0d-1e20afb5a06b" providerId="ADAL" clId="{62113439-8F06-4D43-8774-C6F4D55E7DC9}" dt="2025-04-09T04:33:43.641" v="1" actId="2890"/>
        <pc:sldMkLst>
          <pc:docMk/>
          <pc:sldMk cId="1654131613" sldId="554"/>
        </pc:sldMkLst>
      </pc:sldChg>
      <pc:sldChg chg="modSp add mod">
        <pc:chgData name="Samuel Mati" userId="61946645-110e-412f-9a0d-1e20afb5a06b" providerId="ADAL" clId="{62113439-8F06-4D43-8774-C6F4D55E7DC9}" dt="2025-04-09T04:47:39.164" v="79" actId="207"/>
        <pc:sldMkLst>
          <pc:docMk/>
          <pc:sldMk cId="1183907445" sldId="555"/>
        </pc:sldMkLst>
        <pc:spChg chg="mod">
          <ac:chgData name="Samuel Mati" userId="61946645-110e-412f-9a0d-1e20afb5a06b" providerId="ADAL" clId="{62113439-8F06-4D43-8774-C6F4D55E7DC9}" dt="2025-04-09T04:47:39.164" v="79" actId="207"/>
          <ac:spMkLst>
            <pc:docMk/>
            <pc:sldMk cId="1183907445" sldId="555"/>
            <ac:spMk id="2" creationId="{C45B1237-34D2-C34A-7368-B59985FB0AD9}"/>
          </ac:spMkLst>
        </pc:spChg>
        <pc:spChg chg="mod">
          <ac:chgData name="Samuel Mati" userId="61946645-110e-412f-9a0d-1e20afb5a06b" providerId="ADAL" clId="{62113439-8F06-4D43-8774-C6F4D55E7DC9}" dt="2025-04-09T04:46:16.879" v="61" actId="20577"/>
          <ac:spMkLst>
            <pc:docMk/>
            <pc:sldMk cId="1183907445" sldId="555"/>
            <ac:spMk id="6" creationId="{0EA12884-10AD-36D9-5D3A-1F5C96890B61}"/>
          </ac:spMkLst>
        </pc:spChg>
      </pc:sldChg>
      <pc:sldChg chg="addSp modSp add mod">
        <pc:chgData name="Samuel Mati" userId="61946645-110e-412f-9a0d-1e20afb5a06b" providerId="ADAL" clId="{62113439-8F06-4D43-8774-C6F4D55E7DC9}" dt="2025-04-09T04:49:59.163" v="96"/>
        <pc:sldMkLst>
          <pc:docMk/>
          <pc:sldMk cId="3211627245" sldId="556"/>
        </pc:sldMkLst>
        <pc:spChg chg="mod">
          <ac:chgData name="Samuel Mati" userId="61946645-110e-412f-9a0d-1e20afb5a06b" providerId="ADAL" clId="{62113439-8F06-4D43-8774-C6F4D55E7DC9}" dt="2025-04-09T04:49:59.163" v="96"/>
          <ac:spMkLst>
            <pc:docMk/>
            <pc:sldMk cId="3211627245" sldId="556"/>
            <ac:spMk id="2" creationId="{FDE41080-46D5-D8E7-BF4C-2165ABD39EAC}"/>
          </ac:spMkLst>
        </pc:spChg>
        <pc:graphicFrameChg chg="add mod modGraphic">
          <ac:chgData name="Samuel Mati" userId="61946645-110e-412f-9a0d-1e20afb5a06b" providerId="ADAL" clId="{62113439-8F06-4D43-8774-C6F4D55E7DC9}" dt="2025-04-09T04:49:47.919" v="95" actId="1076"/>
          <ac:graphicFrameMkLst>
            <pc:docMk/>
            <pc:sldMk cId="3211627245" sldId="556"/>
            <ac:graphicFrameMk id="3" creationId="{08CF47E7-A4AD-E236-13BF-405A7E8D1669}"/>
          </ac:graphicFrameMkLst>
        </pc:graphicFrameChg>
      </pc:sldChg>
      <pc:sldChg chg="addSp delSp modSp add mod">
        <pc:chgData name="Samuel Mati" userId="61946645-110e-412f-9a0d-1e20afb5a06b" providerId="ADAL" clId="{62113439-8F06-4D43-8774-C6F4D55E7DC9}" dt="2025-04-09T04:53:42.321" v="136" actId="20577"/>
        <pc:sldMkLst>
          <pc:docMk/>
          <pc:sldMk cId="1299019530" sldId="557"/>
        </pc:sldMkLst>
        <pc:spChg chg="mod">
          <ac:chgData name="Samuel Mati" userId="61946645-110e-412f-9a0d-1e20afb5a06b" providerId="ADAL" clId="{62113439-8F06-4D43-8774-C6F4D55E7DC9}" dt="2025-04-09T04:53:42.321" v="136" actId="20577"/>
          <ac:spMkLst>
            <pc:docMk/>
            <pc:sldMk cId="1299019530" sldId="557"/>
            <ac:spMk id="2" creationId="{1371BD50-4525-6851-6667-4F61D55CE757}"/>
          </ac:spMkLst>
        </pc:spChg>
        <pc:graphicFrameChg chg="del">
          <ac:chgData name="Samuel Mati" userId="61946645-110e-412f-9a0d-1e20afb5a06b" providerId="ADAL" clId="{62113439-8F06-4D43-8774-C6F4D55E7DC9}" dt="2025-04-09T04:52:22.069" v="98" actId="478"/>
          <ac:graphicFrameMkLst>
            <pc:docMk/>
            <pc:sldMk cId="1299019530" sldId="557"/>
            <ac:graphicFrameMk id="3" creationId="{70266964-0548-DAE7-6FBE-9709F4AACF04}"/>
          </ac:graphicFrameMkLst>
        </pc:graphicFrameChg>
        <pc:graphicFrameChg chg="add mod modGraphic">
          <ac:chgData name="Samuel Mati" userId="61946645-110e-412f-9a0d-1e20afb5a06b" providerId="ADAL" clId="{62113439-8F06-4D43-8774-C6F4D55E7DC9}" dt="2025-04-09T04:53:27.692" v="109" actId="14734"/>
          <ac:graphicFrameMkLst>
            <pc:docMk/>
            <pc:sldMk cId="1299019530" sldId="557"/>
            <ac:graphicFrameMk id="4" creationId="{B50B52A1-D23D-254E-8BB2-060239EF1F6D}"/>
          </ac:graphicFrameMkLst>
        </pc:graphicFrameChg>
      </pc:sldChg>
      <pc:sldChg chg="delSp modSp add mod">
        <pc:chgData name="Samuel Mati" userId="61946645-110e-412f-9a0d-1e20afb5a06b" providerId="ADAL" clId="{62113439-8F06-4D43-8774-C6F4D55E7DC9}" dt="2025-04-09T04:56:05.949" v="168" actId="207"/>
        <pc:sldMkLst>
          <pc:docMk/>
          <pc:sldMk cId="4150500792" sldId="558"/>
        </pc:sldMkLst>
        <pc:spChg chg="mod">
          <ac:chgData name="Samuel Mati" userId="61946645-110e-412f-9a0d-1e20afb5a06b" providerId="ADAL" clId="{62113439-8F06-4D43-8774-C6F4D55E7DC9}" dt="2025-04-09T04:56:05.949" v="168" actId="207"/>
          <ac:spMkLst>
            <pc:docMk/>
            <pc:sldMk cId="4150500792" sldId="558"/>
            <ac:spMk id="2" creationId="{3EBA877F-F919-0564-A499-C42E6A9B1996}"/>
          </ac:spMkLst>
        </pc:spChg>
        <pc:graphicFrameChg chg="del">
          <ac:chgData name="Samuel Mati" userId="61946645-110e-412f-9a0d-1e20afb5a06b" providerId="ADAL" clId="{62113439-8F06-4D43-8774-C6F4D55E7DC9}" dt="2025-04-09T04:53:49.961" v="138" actId="478"/>
          <ac:graphicFrameMkLst>
            <pc:docMk/>
            <pc:sldMk cId="4150500792" sldId="558"/>
            <ac:graphicFrameMk id="4" creationId="{F2F5E86A-DD4F-F3D9-22FE-2B55D6301C66}"/>
          </ac:graphicFrameMkLst>
        </pc:graphicFrameChg>
      </pc:sldChg>
      <pc:sldChg chg="modSp add mod">
        <pc:chgData name="Samuel Mati" userId="61946645-110e-412f-9a0d-1e20afb5a06b" providerId="ADAL" clId="{62113439-8F06-4D43-8774-C6F4D55E7DC9}" dt="2025-04-09T07:12:52.589" v="181" actId="207"/>
        <pc:sldMkLst>
          <pc:docMk/>
          <pc:sldMk cId="3840388315" sldId="559"/>
        </pc:sldMkLst>
        <pc:spChg chg="mod">
          <ac:chgData name="Samuel Mati" userId="61946645-110e-412f-9a0d-1e20afb5a06b" providerId="ADAL" clId="{62113439-8F06-4D43-8774-C6F4D55E7DC9}" dt="2025-04-09T07:12:52.589" v="181" actId="207"/>
          <ac:spMkLst>
            <pc:docMk/>
            <pc:sldMk cId="3840388315" sldId="559"/>
            <ac:spMk id="2" creationId="{1A270597-2105-1972-ED33-B26465744BFA}"/>
          </ac:spMkLst>
        </pc:spChg>
      </pc:sldChg>
      <pc:sldChg chg="modSp add mod">
        <pc:chgData name="Samuel Mati" userId="61946645-110e-412f-9a0d-1e20afb5a06b" providerId="ADAL" clId="{62113439-8F06-4D43-8774-C6F4D55E7DC9}" dt="2025-04-09T07:14:34.904" v="209" actId="207"/>
        <pc:sldMkLst>
          <pc:docMk/>
          <pc:sldMk cId="2081339789" sldId="560"/>
        </pc:sldMkLst>
        <pc:spChg chg="mod">
          <ac:chgData name="Samuel Mati" userId="61946645-110e-412f-9a0d-1e20afb5a06b" providerId="ADAL" clId="{62113439-8F06-4D43-8774-C6F4D55E7DC9}" dt="2025-04-09T07:14:34.904" v="209" actId="207"/>
          <ac:spMkLst>
            <pc:docMk/>
            <pc:sldMk cId="2081339789" sldId="560"/>
            <ac:spMk id="2" creationId="{DD9A5820-D8E8-BAD6-21F5-9F5F99A55E5A}"/>
          </ac:spMkLst>
        </pc:spChg>
      </pc:sldChg>
      <pc:sldChg chg="modSp add mod">
        <pc:chgData name="Samuel Mati" userId="61946645-110e-412f-9a0d-1e20afb5a06b" providerId="ADAL" clId="{62113439-8F06-4D43-8774-C6F4D55E7DC9}" dt="2025-04-09T07:16:26.601" v="234" actId="113"/>
        <pc:sldMkLst>
          <pc:docMk/>
          <pc:sldMk cId="265096006" sldId="561"/>
        </pc:sldMkLst>
        <pc:spChg chg="mod">
          <ac:chgData name="Samuel Mati" userId="61946645-110e-412f-9a0d-1e20afb5a06b" providerId="ADAL" clId="{62113439-8F06-4D43-8774-C6F4D55E7DC9}" dt="2025-04-09T07:16:26.601" v="234" actId="113"/>
          <ac:spMkLst>
            <pc:docMk/>
            <pc:sldMk cId="265096006" sldId="561"/>
            <ac:spMk id="2" creationId="{A36B48B5-66DA-5D6F-5A4A-748C68DF0838}"/>
          </ac:spMkLst>
        </pc:spChg>
      </pc:sldChg>
      <pc:sldChg chg="modSp add mod">
        <pc:chgData name="Samuel Mati" userId="61946645-110e-412f-9a0d-1e20afb5a06b" providerId="ADAL" clId="{62113439-8F06-4D43-8774-C6F4D55E7DC9}" dt="2025-04-09T07:18:52.534" v="265" actId="207"/>
        <pc:sldMkLst>
          <pc:docMk/>
          <pc:sldMk cId="895843669" sldId="562"/>
        </pc:sldMkLst>
        <pc:spChg chg="mod">
          <ac:chgData name="Samuel Mati" userId="61946645-110e-412f-9a0d-1e20afb5a06b" providerId="ADAL" clId="{62113439-8F06-4D43-8774-C6F4D55E7DC9}" dt="2025-04-09T07:18:52.534" v="265" actId="207"/>
          <ac:spMkLst>
            <pc:docMk/>
            <pc:sldMk cId="895843669" sldId="562"/>
            <ac:spMk id="2" creationId="{A585BA99-96DE-8445-C0F4-15207DDBEC07}"/>
          </ac:spMkLst>
        </pc:spChg>
      </pc:sldChg>
      <pc:sldChg chg="modSp add mod">
        <pc:chgData name="Samuel Mati" userId="61946645-110e-412f-9a0d-1e20afb5a06b" providerId="ADAL" clId="{62113439-8F06-4D43-8774-C6F4D55E7DC9}" dt="2025-04-09T07:19:57.095" v="286" actId="20577"/>
        <pc:sldMkLst>
          <pc:docMk/>
          <pc:sldMk cId="2681909927" sldId="563"/>
        </pc:sldMkLst>
        <pc:spChg chg="mod">
          <ac:chgData name="Samuel Mati" userId="61946645-110e-412f-9a0d-1e20afb5a06b" providerId="ADAL" clId="{62113439-8F06-4D43-8774-C6F4D55E7DC9}" dt="2025-04-09T07:19:57.095" v="286" actId="20577"/>
          <ac:spMkLst>
            <pc:docMk/>
            <pc:sldMk cId="2681909927" sldId="563"/>
            <ac:spMk id="2" creationId="{0B37FE53-D7D0-1752-19B2-34E7D03C3E3A}"/>
          </ac:spMkLst>
        </pc:spChg>
      </pc:sldChg>
      <pc:sldChg chg="modSp add mod">
        <pc:chgData name="Samuel Mati" userId="61946645-110e-412f-9a0d-1e20afb5a06b" providerId="ADAL" clId="{62113439-8F06-4D43-8774-C6F4D55E7DC9}" dt="2025-04-09T07:20:45.183" v="300" actId="207"/>
        <pc:sldMkLst>
          <pc:docMk/>
          <pc:sldMk cId="909835906" sldId="564"/>
        </pc:sldMkLst>
        <pc:spChg chg="mod">
          <ac:chgData name="Samuel Mati" userId="61946645-110e-412f-9a0d-1e20afb5a06b" providerId="ADAL" clId="{62113439-8F06-4D43-8774-C6F4D55E7DC9}" dt="2025-04-09T07:20:45.183" v="300" actId="207"/>
          <ac:spMkLst>
            <pc:docMk/>
            <pc:sldMk cId="909835906" sldId="564"/>
            <ac:spMk id="2" creationId="{15FC73C4-E3FB-4E0B-C8CE-624321EB3B4C}"/>
          </ac:spMkLst>
        </pc:spChg>
      </pc:sldChg>
      <pc:sldChg chg="addSp modSp add mod">
        <pc:chgData name="Samuel Mati" userId="61946645-110e-412f-9a0d-1e20afb5a06b" providerId="ADAL" clId="{62113439-8F06-4D43-8774-C6F4D55E7DC9}" dt="2025-04-09T07:22:18.812" v="326" actId="14100"/>
        <pc:sldMkLst>
          <pc:docMk/>
          <pc:sldMk cId="1296785221" sldId="565"/>
        </pc:sldMkLst>
        <pc:spChg chg="mod">
          <ac:chgData name="Samuel Mati" userId="61946645-110e-412f-9a0d-1e20afb5a06b" providerId="ADAL" clId="{62113439-8F06-4D43-8774-C6F4D55E7DC9}" dt="2025-04-09T07:21:29.600" v="314" actId="20577"/>
          <ac:spMkLst>
            <pc:docMk/>
            <pc:sldMk cId="1296785221" sldId="565"/>
            <ac:spMk id="2" creationId="{39071736-B260-F68E-1057-C691B3F728AA}"/>
          </ac:spMkLst>
        </pc:spChg>
        <pc:graphicFrameChg chg="add mod modGraphic">
          <ac:chgData name="Samuel Mati" userId="61946645-110e-412f-9a0d-1e20afb5a06b" providerId="ADAL" clId="{62113439-8F06-4D43-8774-C6F4D55E7DC9}" dt="2025-04-09T07:22:18.812" v="326" actId="14100"/>
          <ac:graphicFrameMkLst>
            <pc:docMk/>
            <pc:sldMk cId="1296785221" sldId="565"/>
            <ac:graphicFrameMk id="3" creationId="{453BF98C-89C6-4699-B665-DE930EEAE5EC}"/>
          </ac:graphicFrameMkLst>
        </pc:graphicFrameChg>
      </pc:sldChg>
      <pc:sldChg chg="delSp modSp add mod">
        <pc:chgData name="Samuel Mati" userId="61946645-110e-412f-9a0d-1e20afb5a06b" providerId="ADAL" clId="{62113439-8F06-4D43-8774-C6F4D55E7DC9}" dt="2025-04-09T07:23:56.204" v="347" actId="207"/>
        <pc:sldMkLst>
          <pc:docMk/>
          <pc:sldMk cId="2258880912" sldId="566"/>
        </pc:sldMkLst>
        <pc:spChg chg="mod">
          <ac:chgData name="Samuel Mati" userId="61946645-110e-412f-9a0d-1e20afb5a06b" providerId="ADAL" clId="{62113439-8F06-4D43-8774-C6F4D55E7DC9}" dt="2025-04-09T07:23:56.204" v="347" actId="207"/>
          <ac:spMkLst>
            <pc:docMk/>
            <pc:sldMk cId="2258880912" sldId="566"/>
            <ac:spMk id="2" creationId="{64C305ED-F117-1C4F-D7B9-C720A1DFE65B}"/>
          </ac:spMkLst>
        </pc:spChg>
        <pc:graphicFrameChg chg="del">
          <ac:chgData name="Samuel Mati" userId="61946645-110e-412f-9a0d-1e20afb5a06b" providerId="ADAL" clId="{62113439-8F06-4D43-8774-C6F4D55E7DC9}" dt="2025-04-09T07:22:57.084" v="328" actId="478"/>
          <ac:graphicFrameMkLst>
            <pc:docMk/>
            <pc:sldMk cId="2258880912" sldId="566"/>
            <ac:graphicFrameMk id="3" creationId="{CD7E68E0-C8D3-0EFA-2814-D2B2C5132C43}"/>
          </ac:graphicFrameMkLst>
        </pc:graphicFrameChg>
      </pc:sldChg>
      <pc:sldChg chg="addSp modSp add mod">
        <pc:chgData name="Samuel Mati" userId="61946645-110e-412f-9a0d-1e20afb5a06b" providerId="ADAL" clId="{62113439-8F06-4D43-8774-C6F4D55E7DC9}" dt="2025-04-09T07:25:48.890" v="382" actId="1036"/>
        <pc:sldMkLst>
          <pc:docMk/>
          <pc:sldMk cId="2529689510" sldId="567"/>
        </pc:sldMkLst>
        <pc:spChg chg="mod">
          <ac:chgData name="Samuel Mati" userId="61946645-110e-412f-9a0d-1e20afb5a06b" providerId="ADAL" clId="{62113439-8F06-4D43-8774-C6F4D55E7DC9}" dt="2025-04-09T07:24:53.972" v="368" actId="207"/>
          <ac:spMkLst>
            <pc:docMk/>
            <pc:sldMk cId="2529689510" sldId="567"/>
            <ac:spMk id="2" creationId="{EAB41139-347F-C59C-2020-666ED596BED8}"/>
          </ac:spMkLst>
        </pc:spChg>
        <pc:graphicFrameChg chg="add mod">
          <ac:chgData name="Samuel Mati" userId="61946645-110e-412f-9a0d-1e20afb5a06b" providerId="ADAL" clId="{62113439-8F06-4D43-8774-C6F4D55E7DC9}" dt="2025-04-09T07:25:01.478" v="369"/>
          <ac:graphicFrameMkLst>
            <pc:docMk/>
            <pc:sldMk cId="2529689510" sldId="567"/>
            <ac:graphicFrameMk id="3" creationId="{EF92291C-26BB-4149-1B25-02AB024CBAB9}"/>
          </ac:graphicFrameMkLst>
        </pc:graphicFrameChg>
        <pc:graphicFrameChg chg="add mod">
          <ac:chgData name="Samuel Mati" userId="61946645-110e-412f-9a0d-1e20afb5a06b" providerId="ADAL" clId="{62113439-8F06-4D43-8774-C6F4D55E7DC9}" dt="2025-04-09T07:25:07.989" v="371" actId="1076"/>
          <ac:graphicFrameMkLst>
            <pc:docMk/>
            <pc:sldMk cId="2529689510" sldId="567"/>
            <ac:graphicFrameMk id="4" creationId="{07D01714-891E-8ECC-2F5A-A6D3E99224D1}"/>
          </ac:graphicFrameMkLst>
        </pc:graphicFrameChg>
        <pc:graphicFrameChg chg="add mod modGraphic">
          <ac:chgData name="Samuel Mati" userId="61946645-110e-412f-9a0d-1e20afb5a06b" providerId="ADAL" clId="{62113439-8F06-4D43-8774-C6F4D55E7DC9}" dt="2025-04-09T07:25:48.890" v="382" actId="1036"/>
          <ac:graphicFrameMkLst>
            <pc:docMk/>
            <pc:sldMk cId="2529689510" sldId="567"/>
            <ac:graphicFrameMk id="8" creationId="{294FFC5D-B51E-7887-329C-550A90FC90D0}"/>
          </ac:graphicFrameMkLst>
        </pc:graphicFrameChg>
      </pc:sldChg>
      <pc:sldChg chg="addSp delSp modSp add mod">
        <pc:chgData name="Samuel Mati" userId="61946645-110e-412f-9a0d-1e20afb5a06b" providerId="ADAL" clId="{62113439-8F06-4D43-8774-C6F4D55E7DC9}" dt="2025-04-09T07:27:47.563" v="405" actId="14100"/>
        <pc:sldMkLst>
          <pc:docMk/>
          <pc:sldMk cId="1744705026" sldId="568"/>
        </pc:sldMkLst>
        <pc:spChg chg="del">
          <ac:chgData name="Samuel Mati" userId="61946645-110e-412f-9a0d-1e20afb5a06b" providerId="ADAL" clId="{62113439-8F06-4D43-8774-C6F4D55E7DC9}" dt="2025-04-09T07:26:11.264" v="384" actId="478"/>
          <ac:spMkLst>
            <pc:docMk/>
            <pc:sldMk cId="1744705026" sldId="568"/>
            <ac:spMk id="2" creationId="{DC920E8D-389E-C06E-29AA-FA992A0DFE84}"/>
          </ac:spMkLst>
        </pc:spChg>
        <pc:spChg chg="add mod">
          <ac:chgData name="Samuel Mati" userId="61946645-110e-412f-9a0d-1e20afb5a06b" providerId="ADAL" clId="{62113439-8F06-4D43-8774-C6F4D55E7DC9}" dt="2025-04-09T07:26:40.303" v="394" actId="403"/>
          <ac:spMkLst>
            <pc:docMk/>
            <pc:sldMk cId="1744705026" sldId="568"/>
            <ac:spMk id="4" creationId="{C9B4E859-2A2A-04F5-96BE-2167B5C02491}"/>
          </ac:spMkLst>
        </pc:spChg>
        <pc:graphicFrameChg chg="add mod modGraphic">
          <ac:chgData name="Samuel Mati" userId="61946645-110e-412f-9a0d-1e20afb5a06b" providerId="ADAL" clId="{62113439-8F06-4D43-8774-C6F4D55E7DC9}" dt="2025-04-09T07:27:47.563" v="405" actId="14100"/>
          <ac:graphicFrameMkLst>
            <pc:docMk/>
            <pc:sldMk cId="1744705026" sldId="568"/>
            <ac:graphicFrameMk id="3" creationId="{28257AE6-2B1F-79FD-519E-711986C06252}"/>
          </ac:graphicFrameMkLst>
        </pc:graphicFrameChg>
        <pc:graphicFrameChg chg="del">
          <ac:chgData name="Samuel Mati" userId="61946645-110e-412f-9a0d-1e20afb5a06b" providerId="ADAL" clId="{62113439-8F06-4D43-8774-C6F4D55E7DC9}" dt="2025-04-09T07:26:14.499" v="385" actId="478"/>
          <ac:graphicFrameMkLst>
            <pc:docMk/>
            <pc:sldMk cId="1744705026" sldId="568"/>
            <ac:graphicFrameMk id="8" creationId="{2B193305-B03E-9A7F-8065-6521E596A5E1}"/>
          </ac:graphicFrameMkLst>
        </pc:graphicFrameChg>
      </pc:sldChg>
      <pc:sldChg chg="addSp delSp modSp add mod">
        <pc:chgData name="Samuel Mati" userId="61946645-110e-412f-9a0d-1e20afb5a06b" providerId="ADAL" clId="{62113439-8F06-4D43-8774-C6F4D55E7DC9}" dt="2025-04-09T07:29:04.876" v="432" actId="14100"/>
        <pc:sldMkLst>
          <pc:docMk/>
          <pc:sldMk cId="2392708712" sldId="569"/>
        </pc:sldMkLst>
        <pc:spChg chg="del">
          <ac:chgData name="Samuel Mati" userId="61946645-110e-412f-9a0d-1e20afb5a06b" providerId="ADAL" clId="{62113439-8F06-4D43-8774-C6F4D55E7DC9}" dt="2025-04-09T07:27:54.785" v="408" actId="478"/>
          <ac:spMkLst>
            <pc:docMk/>
            <pc:sldMk cId="2392708712" sldId="569"/>
            <ac:spMk id="4" creationId="{ECAB8041-08D8-674B-F2C1-8E1F62F77ABF}"/>
          </ac:spMkLst>
        </pc:spChg>
        <pc:spChg chg="add mod">
          <ac:chgData name="Samuel Mati" userId="61946645-110e-412f-9a0d-1e20afb5a06b" providerId="ADAL" clId="{62113439-8F06-4D43-8774-C6F4D55E7DC9}" dt="2025-04-09T07:28:24.247" v="420" actId="1076"/>
          <ac:spMkLst>
            <pc:docMk/>
            <pc:sldMk cId="2392708712" sldId="569"/>
            <ac:spMk id="8" creationId="{36E01A27-122D-A2F8-B6BE-C6694A3DE8A3}"/>
          </ac:spMkLst>
        </pc:spChg>
        <pc:graphicFrameChg chg="add mod modGraphic">
          <ac:chgData name="Samuel Mati" userId="61946645-110e-412f-9a0d-1e20afb5a06b" providerId="ADAL" clId="{62113439-8F06-4D43-8774-C6F4D55E7DC9}" dt="2025-04-09T07:29:04.876" v="432" actId="14100"/>
          <ac:graphicFrameMkLst>
            <pc:docMk/>
            <pc:sldMk cId="2392708712" sldId="569"/>
            <ac:graphicFrameMk id="2" creationId="{9B14DB9C-7396-ECAE-C274-35DCCD6F0B89}"/>
          </ac:graphicFrameMkLst>
        </pc:graphicFrameChg>
        <pc:graphicFrameChg chg="del">
          <ac:chgData name="Samuel Mati" userId="61946645-110e-412f-9a0d-1e20afb5a06b" providerId="ADAL" clId="{62113439-8F06-4D43-8774-C6F4D55E7DC9}" dt="2025-04-09T07:27:52.972" v="407" actId="478"/>
          <ac:graphicFrameMkLst>
            <pc:docMk/>
            <pc:sldMk cId="2392708712" sldId="569"/>
            <ac:graphicFrameMk id="3" creationId="{F9075B95-1961-393B-1603-E9DEFAC26ABF}"/>
          </ac:graphicFrameMkLst>
        </pc:graphicFrameChg>
      </pc:sldChg>
    </pc:docChg>
  </pc:docChgLst>
  <pc:docChgLst>
    <pc:chgData name="Samuel Mati" userId="61946645-110e-412f-9a0d-1e20afb5a06b" providerId="ADAL" clId="{2D0EBB08-E5CE-4B63-9420-821A5A1C34CC}"/>
    <pc:docChg chg="undo custSel addSld delSld modSld">
      <pc:chgData name="Samuel Mati" userId="61946645-110e-412f-9a0d-1e20afb5a06b" providerId="ADAL" clId="{2D0EBB08-E5CE-4B63-9420-821A5A1C34CC}" dt="2025-02-25T15:54:06.051" v="1112" actId="2710"/>
      <pc:docMkLst>
        <pc:docMk/>
      </pc:docMkLst>
      <pc:sldChg chg="modSp mod">
        <pc:chgData name="Samuel Mati" userId="61946645-110e-412f-9a0d-1e20afb5a06b" providerId="ADAL" clId="{2D0EBB08-E5CE-4B63-9420-821A5A1C34CC}" dt="2025-02-25T07:35:23.140" v="32" actId="20577"/>
        <pc:sldMkLst>
          <pc:docMk/>
          <pc:sldMk cId="3053637734" sldId="256"/>
        </pc:sldMkLst>
        <pc:spChg chg="mod">
          <ac:chgData name="Samuel Mati" userId="61946645-110e-412f-9a0d-1e20afb5a06b" providerId="ADAL" clId="{2D0EBB08-E5CE-4B63-9420-821A5A1C34CC}" dt="2025-02-25T07:35:23.140" v="32" actId="20577"/>
          <ac:spMkLst>
            <pc:docMk/>
            <pc:sldMk cId="3053637734" sldId="256"/>
            <ac:spMk id="4" creationId="{5CE79F97-640B-ECB7-0B32-7FDC4085FFAC}"/>
          </ac:spMkLst>
        </pc:spChg>
      </pc:sldChg>
      <pc:sldChg chg="modSp mod">
        <pc:chgData name="Samuel Mati" userId="61946645-110e-412f-9a0d-1e20afb5a06b" providerId="ADAL" clId="{2D0EBB08-E5CE-4B63-9420-821A5A1C34CC}" dt="2025-02-25T07:41:08.588" v="86" actId="14100"/>
        <pc:sldMkLst>
          <pc:docMk/>
          <pc:sldMk cId="2225374176" sldId="523"/>
        </pc:sldMkLst>
        <pc:spChg chg="mod">
          <ac:chgData name="Samuel Mati" userId="61946645-110e-412f-9a0d-1e20afb5a06b" providerId="ADAL" clId="{2D0EBB08-E5CE-4B63-9420-821A5A1C34CC}" dt="2025-02-25T07:41:08.588" v="86" actId="14100"/>
          <ac:spMkLst>
            <pc:docMk/>
            <pc:sldMk cId="2225374176" sldId="523"/>
            <ac:spMk id="9" creationId="{00000000-0000-0000-0000-000000000000}"/>
          </ac:spMkLst>
        </pc:spChg>
      </pc:sldChg>
      <pc:sldChg chg="del">
        <pc:chgData name="Samuel Mati" userId="61946645-110e-412f-9a0d-1e20afb5a06b" providerId="ADAL" clId="{2D0EBB08-E5CE-4B63-9420-821A5A1C34CC}" dt="2025-02-25T07:33:24.596" v="0" actId="2696"/>
        <pc:sldMkLst>
          <pc:docMk/>
          <pc:sldMk cId="1033000820" sldId="524"/>
        </pc:sldMkLst>
      </pc:sldChg>
      <pc:sldChg chg="modSp add mod">
        <pc:chgData name="Samuel Mati" userId="61946645-110e-412f-9a0d-1e20afb5a06b" providerId="ADAL" clId="{2D0EBB08-E5CE-4B63-9420-821A5A1C34CC}" dt="2025-02-25T07:49:59.818" v="161" actId="2710"/>
        <pc:sldMkLst>
          <pc:docMk/>
          <pc:sldMk cId="3764095278" sldId="524"/>
        </pc:sldMkLst>
        <pc:spChg chg="mod">
          <ac:chgData name="Samuel Mati" userId="61946645-110e-412f-9a0d-1e20afb5a06b" providerId="ADAL" clId="{2D0EBB08-E5CE-4B63-9420-821A5A1C34CC}" dt="2025-02-25T07:44:50.390" v="120" actId="20577"/>
          <ac:spMkLst>
            <pc:docMk/>
            <pc:sldMk cId="3764095278" sldId="524"/>
            <ac:spMk id="6" creationId="{0BF3E1C6-55CF-99A4-21F0-3B795116BDC5}"/>
          </ac:spMkLst>
        </pc:spChg>
        <pc:spChg chg="mod">
          <ac:chgData name="Samuel Mati" userId="61946645-110e-412f-9a0d-1e20afb5a06b" providerId="ADAL" clId="{2D0EBB08-E5CE-4B63-9420-821A5A1C34CC}" dt="2025-02-25T07:49:59.818" v="161" actId="2710"/>
          <ac:spMkLst>
            <pc:docMk/>
            <pc:sldMk cId="3764095278" sldId="524"/>
            <ac:spMk id="9" creationId="{98973054-8449-07EA-F2EF-477216462268}"/>
          </ac:spMkLst>
        </pc:spChg>
      </pc:sldChg>
      <pc:sldChg chg="modSp add mod">
        <pc:chgData name="Samuel Mati" userId="61946645-110e-412f-9a0d-1e20afb5a06b" providerId="ADAL" clId="{2D0EBB08-E5CE-4B63-9420-821A5A1C34CC}" dt="2025-02-25T07:47:31.256" v="150" actId="20577"/>
        <pc:sldMkLst>
          <pc:docMk/>
          <pc:sldMk cId="1440935561" sldId="525"/>
        </pc:sldMkLst>
        <pc:spChg chg="mod">
          <ac:chgData name="Samuel Mati" userId="61946645-110e-412f-9a0d-1e20afb5a06b" providerId="ADAL" clId="{2D0EBB08-E5CE-4B63-9420-821A5A1C34CC}" dt="2025-02-25T07:47:31.256" v="150" actId="20577"/>
          <ac:spMkLst>
            <pc:docMk/>
            <pc:sldMk cId="1440935561" sldId="525"/>
            <ac:spMk id="9" creationId="{E0AA14BE-06E9-32BF-86B5-D3F4604E625E}"/>
          </ac:spMkLst>
        </pc:spChg>
      </pc:sldChg>
      <pc:sldChg chg="del">
        <pc:chgData name="Samuel Mati" userId="61946645-110e-412f-9a0d-1e20afb5a06b" providerId="ADAL" clId="{2D0EBB08-E5CE-4B63-9420-821A5A1C34CC}" dt="2025-02-25T07:34:53.855" v="6" actId="2696"/>
        <pc:sldMkLst>
          <pc:docMk/>
          <pc:sldMk cId="2311766821" sldId="525"/>
        </pc:sldMkLst>
      </pc:sldChg>
      <pc:sldChg chg="del">
        <pc:chgData name="Samuel Mati" userId="61946645-110e-412f-9a0d-1e20afb5a06b" providerId="ADAL" clId="{2D0EBB08-E5CE-4B63-9420-821A5A1C34CC}" dt="2025-02-25T07:34:40.845" v="5" actId="2696"/>
        <pc:sldMkLst>
          <pc:docMk/>
          <pc:sldMk cId="1380287057" sldId="526"/>
        </pc:sldMkLst>
      </pc:sldChg>
      <pc:sldChg chg="modSp add mod">
        <pc:chgData name="Samuel Mati" userId="61946645-110e-412f-9a0d-1e20afb5a06b" providerId="ADAL" clId="{2D0EBB08-E5CE-4B63-9420-821A5A1C34CC}" dt="2025-02-25T07:55:16.744" v="173" actId="5793"/>
        <pc:sldMkLst>
          <pc:docMk/>
          <pc:sldMk cId="3993467734" sldId="526"/>
        </pc:sldMkLst>
        <pc:spChg chg="mod">
          <ac:chgData name="Samuel Mati" userId="61946645-110e-412f-9a0d-1e20afb5a06b" providerId="ADAL" clId="{2D0EBB08-E5CE-4B63-9420-821A5A1C34CC}" dt="2025-02-25T07:55:16.744" v="173" actId="5793"/>
          <ac:spMkLst>
            <pc:docMk/>
            <pc:sldMk cId="3993467734" sldId="526"/>
            <ac:spMk id="9" creationId="{329468BF-F9F7-F397-AFB1-5105C2946E7E}"/>
          </ac:spMkLst>
        </pc:spChg>
      </pc:sldChg>
      <pc:sldChg chg="modSp add mod">
        <pc:chgData name="Samuel Mati" userId="61946645-110e-412f-9a0d-1e20afb5a06b" providerId="ADAL" clId="{2D0EBB08-E5CE-4B63-9420-821A5A1C34CC}" dt="2025-02-25T07:56:28.940" v="181" actId="15"/>
        <pc:sldMkLst>
          <pc:docMk/>
          <pc:sldMk cId="3646894056" sldId="527"/>
        </pc:sldMkLst>
        <pc:spChg chg="mod">
          <ac:chgData name="Samuel Mati" userId="61946645-110e-412f-9a0d-1e20afb5a06b" providerId="ADAL" clId="{2D0EBB08-E5CE-4B63-9420-821A5A1C34CC}" dt="2025-02-25T07:56:28.940" v="181" actId="15"/>
          <ac:spMkLst>
            <pc:docMk/>
            <pc:sldMk cId="3646894056" sldId="527"/>
            <ac:spMk id="9" creationId="{7BA04987-2E43-A11D-CA82-F804D675B20F}"/>
          </ac:spMkLst>
        </pc:spChg>
      </pc:sldChg>
      <pc:sldChg chg="modSp add mod">
        <pc:chgData name="Samuel Mati" userId="61946645-110e-412f-9a0d-1e20afb5a06b" providerId="ADAL" clId="{2D0EBB08-E5CE-4B63-9420-821A5A1C34CC}" dt="2025-02-25T07:58:18.744" v="191" actId="2710"/>
        <pc:sldMkLst>
          <pc:docMk/>
          <pc:sldMk cId="1001344437" sldId="528"/>
        </pc:sldMkLst>
        <pc:spChg chg="mod">
          <ac:chgData name="Samuel Mati" userId="61946645-110e-412f-9a0d-1e20afb5a06b" providerId="ADAL" clId="{2D0EBB08-E5CE-4B63-9420-821A5A1C34CC}" dt="2025-02-25T07:58:18.744" v="191" actId="2710"/>
          <ac:spMkLst>
            <pc:docMk/>
            <pc:sldMk cId="1001344437" sldId="528"/>
            <ac:spMk id="9" creationId="{7BF409E7-488B-0523-5CB3-12C93A819D3B}"/>
          </ac:spMkLst>
        </pc:spChg>
      </pc:sldChg>
      <pc:sldChg chg="del">
        <pc:chgData name="Samuel Mati" userId="61946645-110e-412f-9a0d-1e20afb5a06b" providerId="ADAL" clId="{2D0EBB08-E5CE-4B63-9420-821A5A1C34CC}" dt="2025-02-25T07:34:53.855" v="6" actId="2696"/>
        <pc:sldMkLst>
          <pc:docMk/>
          <pc:sldMk cId="3365795328" sldId="528"/>
        </pc:sldMkLst>
      </pc:sldChg>
      <pc:sldChg chg="modSp add mod">
        <pc:chgData name="Samuel Mati" userId="61946645-110e-412f-9a0d-1e20afb5a06b" providerId="ADAL" clId="{2D0EBB08-E5CE-4B63-9420-821A5A1C34CC}" dt="2025-02-25T08:01:48.847" v="200" actId="1076"/>
        <pc:sldMkLst>
          <pc:docMk/>
          <pc:sldMk cId="27305917" sldId="529"/>
        </pc:sldMkLst>
        <pc:spChg chg="mod">
          <ac:chgData name="Samuel Mati" userId="61946645-110e-412f-9a0d-1e20afb5a06b" providerId="ADAL" clId="{2D0EBB08-E5CE-4B63-9420-821A5A1C34CC}" dt="2025-02-25T08:01:48.847" v="200" actId="1076"/>
          <ac:spMkLst>
            <pc:docMk/>
            <pc:sldMk cId="27305917" sldId="529"/>
            <ac:spMk id="9" creationId="{BC3646D5-B91F-1C7A-91E5-A9069A1E224A}"/>
          </ac:spMkLst>
        </pc:spChg>
      </pc:sldChg>
      <pc:sldChg chg="del">
        <pc:chgData name="Samuel Mati" userId="61946645-110e-412f-9a0d-1e20afb5a06b" providerId="ADAL" clId="{2D0EBB08-E5CE-4B63-9420-821A5A1C34CC}" dt="2025-02-25T07:34:40.845" v="5" actId="2696"/>
        <pc:sldMkLst>
          <pc:docMk/>
          <pc:sldMk cId="1438361118" sldId="529"/>
        </pc:sldMkLst>
      </pc:sldChg>
      <pc:sldChg chg="del">
        <pc:chgData name="Samuel Mati" userId="61946645-110e-412f-9a0d-1e20afb5a06b" providerId="ADAL" clId="{2D0EBB08-E5CE-4B63-9420-821A5A1C34CC}" dt="2025-02-25T07:34:40.845" v="5" actId="2696"/>
        <pc:sldMkLst>
          <pc:docMk/>
          <pc:sldMk cId="1280694981" sldId="530"/>
        </pc:sldMkLst>
      </pc:sldChg>
      <pc:sldChg chg="add del">
        <pc:chgData name="Samuel Mati" userId="61946645-110e-412f-9a0d-1e20afb5a06b" providerId="ADAL" clId="{2D0EBB08-E5CE-4B63-9420-821A5A1C34CC}" dt="2025-02-25T15:53:36.164" v="1107" actId="2696"/>
        <pc:sldMkLst>
          <pc:docMk/>
          <pc:sldMk cId="1952525229" sldId="530"/>
        </pc:sldMkLst>
      </pc:sldChg>
      <pc:sldChg chg="del">
        <pc:chgData name="Samuel Mati" userId="61946645-110e-412f-9a0d-1e20afb5a06b" providerId="ADAL" clId="{2D0EBB08-E5CE-4B63-9420-821A5A1C34CC}" dt="2025-02-25T07:34:40.845" v="5" actId="2696"/>
        <pc:sldMkLst>
          <pc:docMk/>
          <pc:sldMk cId="485303868" sldId="531"/>
        </pc:sldMkLst>
      </pc:sldChg>
      <pc:sldChg chg="modSp add mod">
        <pc:chgData name="Samuel Mati" userId="61946645-110e-412f-9a0d-1e20afb5a06b" providerId="ADAL" clId="{2D0EBB08-E5CE-4B63-9420-821A5A1C34CC}" dt="2025-02-25T15:53:52.816" v="1111" actId="404"/>
        <pc:sldMkLst>
          <pc:docMk/>
          <pc:sldMk cId="2472426899" sldId="531"/>
        </pc:sldMkLst>
        <pc:spChg chg="mod">
          <ac:chgData name="Samuel Mati" userId="61946645-110e-412f-9a0d-1e20afb5a06b" providerId="ADAL" clId="{2D0EBB08-E5CE-4B63-9420-821A5A1C34CC}" dt="2025-02-25T15:53:52.816" v="1111" actId="404"/>
          <ac:spMkLst>
            <pc:docMk/>
            <pc:sldMk cId="2472426899" sldId="531"/>
            <ac:spMk id="9" creationId="{A10F8073-96CE-0103-7B55-6E96AE015CA4}"/>
          </ac:spMkLst>
        </pc:spChg>
      </pc:sldChg>
      <pc:sldChg chg="del">
        <pc:chgData name="Samuel Mati" userId="61946645-110e-412f-9a0d-1e20afb5a06b" providerId="ADAL" clId="{2D0EBB08-E5CE-4B63-9420-821A5A1C34CC}" dt="2025-02-25T07:34:40.845" v="5" actId="2696"/>
        <pc:sldMkLst>
          <pc:docMk/>
          <pc:sldMk cId="2511290720" sldId="532"/>
        </pc:sldMkLst>
      </pc:sldChg>
      <pc:sldChg chg="modSp add mod">
        <pc:chgData name="Samuel Mati" userId="61946645-110e-412f-9a0d-1e20afb5a06b" providerId="ADAL" clId="{2D0EBB08-E5CE-4B63-9420-821A5A1C34CC}" dt="2025-02-25T15:54:06.051" v="1112" actId="2710"/>
        <pc:sldMkLst>
          <pc:docMk/>
          <pc:sldMk cId="3500764288" sldId="532"/>
        </pc:sldMkLst>
        <pc:spChg chg="mod">
          <ac:chgData name="Samuel Mati" userId="61946645-110e-412f-9a0d-1e20afb5a06b" providerId="ADAL" clId="{2D0EBB08-E5CE-4B63-9420-821A5A1C34CC}" dt="2025-02-25T15:54:06.051" v="1112" actId="2710"/>
          <ac:spMkLst>
            <pc:docMk/>
            <pc:sldMk cId="3500764288" sldId="532"/>
            <ac:spMk id="9" creationId="{F9E5B5FD-6E29-935B-4210-17BCDC77A58F}"/>
          </ac:spMkLst>
        </pc:spChg>
      </pc:sldChg>
      <pc:sldChg chg="addSp delSp modSp add mod">
        <pc:chgData name="Samuel Mati" userId="61946645-110e-412f-9a0d-1e20afb5a06b" providerId="ADAL" clId="{2D0EBB08-E5CE-4B63-9420-821A5A1C34CC}" dt="2025-02-25T08:26:32.896" v="319" actId="21"/>
        <pc:sldMkLst>
          <pc:docMk/>
          <pc:sldMk cId="189525769" sldId="533"/>
        </pc:sldMkLst>
        <pc:spChg chg="add mod">
          <ac:chgData name="Samuel Mati" userId="61946645-110e-412f-9a0d-1e20afb5a06b" providerId="ADAL" clId="{2D0EBB08-E5CE-4B63-9420-821A5A1C34CC}" dt="2025-02-25T08:26:32.896" v="319" actId="21"/>
          <ac:spMkLst>
            <pc:docMk/>
            <pc:sldMk cId="189525769" sldId="533"/>
            <ac:spMk id="3" creationId="{5DC77DA2-05E9-91A3-8499-9D0F297579B3}"/>
          </ac:spMkLst>
        </pc:spChg>
        <pc:spChg chg="mod">
          <ac:chgData name="Samuel Mati" userId="61946645-110e-412f-9a0d-1e20afb5a06b" providerId="ADAL" clId="{2D0EBB08-E5CE-4B63-9420-821A5A1C34CC}" dt="2025-02-25T08:16:38.331" v="246" actId="20577"/>
          <ac:spMkLst>
            <pc:docMk/>
            <pc:sldMk cId="189525769" sldId="533"/>
            <ac:spMk id="6" creationId="{A5060655-C9E1-108F-3970-DC5441F78D0C}"/>
          </ac:spMkLst>
        </pc:spChg>
      </pc:sldChg>
      <pc:sldChg chg="del">
        <pc:chgData name="Samuel Mati" userId="61946645-110e-412f-9a0d-1e20afb5a06b" providerId="ADAL" clId="{2D0EBB08-E5CE-4B63-9420-821A5A1C34CC}" dt="2025-02-25T07:34:53.855" v="6" actId="2696"/>
        <pc:sldMkLst>
          <pc:docMk/>
          <pc:sldMk cId="3823660960" sldId="533"/>
        </pc:sldMkLst>
      </pc:sldChg>
      <pc:sldChg chg="addSp delSp modSp add mod">
        <pc:chgData name="Samuel Mati" userId="61946645-110e-412f-9a0d-1e20afb5a06b" providerId="ADAL" clId="{2D0EBB08-E5CE-4B63-9420-821A5A1C34CC}" dt="2025-02-25T15:24:23.199" v="831" actId="113"/>
        <pc:sldMkLst>
          <pc:docMk/>
          <pc:sldMk cId="1733227343" sldId="534"/>
        </pc:sldMkLst>
        <pc:spChg chg="add mod">
          <ac:chgData name="Samuel Mati" userId="61946645-110e-412f-9a0d-1e20afb5a06b" providerId="ADAL" clId="{2D0EBB08-E5CE-4B63-9420-821A5A1C34CC}" dt="2025-02-25T08:31:52.589" v="351" actId="20577"/>
          <ac:spMkLst>
            <pc:docMk/>
            <pc:sldMk cId="1733227343" sldId="534"/>
            <ac:spMk id="2" creationId="{35B75F33-5397-9784-1020-9F26A1F86C85}"/>
          </ac:spMkLst>
        </pc:spChg>
        <pc:graphicFrameChg chg="add mod modGraphic">
          <ac:chgData name="Samuel Mati" userId="61946645-110e-412f-9a0d-1e20afb5a06b" providerId="ADAL" clId="{2D0EBB08-E5CE-4B63-9420-821A5A1C34CC}" dt="2025-02-25T15:24:23.199" v="831" actId="113"/>
          <ac:graphicFrameMkLst>
            <pc:docMk/>
            <pc:sldMk cId="1733227343" sldId="534"/>
            <ac:graphicFrameMk id="12" creationId="{BC531ED1-CA4A-649E-3BCC-EBC12E0E1764}"/>
          </ac:graphicFrameMkLst>
        </pc:graphicFrameChg>
      </pc:sldChg>
      <pc:sldChg chg="addSp delSp modSp add mod">
        <pc:chgData name="Samuel Mati" userId="61946645-110e-412f-9a0d-1e20afb5a06b" providerId="ADAL" clId="{2D0EBB08-E5CE-4B63-9420-821A5A1C34CC}" dt="2025-02-25T15:24:18.868" v="830" actId="113"/>
        <pc:sldMkLst>
          <pc:docMk/>
          <pc:sldMk cId="3298526779" sldId="535"/>
        </pc:sldMkLst>
        <pc:spChg chg="mod">
          <ac:chgData name="Samuel Mati" userId="61946645-110e-412f-9a0d-1e20afb5a06b" providerId="ADAL" clId="{2D0EBB08-E5CE-4B63-9420-821A5A1C34CC}" dt="2025-02-25T14:57:02.801" v="398" actId="113"/>
          <ac:spMkLst>
            <pc:docMk/>
            <pc:sldMk cId="3298526779" sldId="535"/>
            <ac:spMk id="2" creationId="{CC751833-27C3-569D-F146-DC293FE1594F}"/>
          </ac:spMkLst>
        </pc:spChg>
        <pc:graphicFrameChg chg="add mod modGraphic">
          <ac:chgData name="Samuel Mati" userId="61946645-110e-412f-9a0d-1e20afb5a06b" providerId="ADAL" clId="{2D0EBB08-E5CE-4B63-9420-821A5A1C34CC}" dt="2025-02-25T15:24:18.868" v="830" actId="113"/>
          <ac:graphicFrameMkLst>
            <pc:docMk/>
            <pc:sldMk cId="3298526779" sldId="535"/>
            <ac:graphicFrameMk id="8" creationId="{2C60E3EA-27AE-917B-FEDF-BD259191AE4A}"/>
          </ac:graphicFrameMkLst>
        </pc:graphicFrameChg>
      </pc:sldChg>
      <pc:sldChg chg="del">
        <pc:chgData name="Samuel Mati" userId="61946645-110e-412f-9a0d-1e20afb5a06b" providerId="ADAL" clId="{2D0EBB08-E5CE-4B63-9420-821A5A1C34CC}" dt="2025-02-25T07:34:53.855" v="6" actId="2696"/>
        <pc:sldMkLst>
          <pc:docMk/>
          <pc:sldMk cId="4244318974" sldId="535"/>
        </pc:sldMkLst>
      </pc:sldChg>
      <pc:sldChg chg="modSp add mod">
        <pc:chgData name="Samuel Mati" userId="61946645-110e-412f-9a0d-1e20afb5a06b" providerId="ADAL" clId="{2D0EBB08-E5CE-4B63-9420-821A5A1C34CC}" dt="2025-02-25T15:24:04.622" v="828" actId="113"/>
        <pc:sldMkLst>
          <pc:docMk/>
          <pc:sldMk cId="1790629860" sldId="536"/>
        </pc:sldMkLst>
        <pc:spChg chg="mod">
          <ac:chgData name="Samuel Mati" userId="61946645-110e-412f-9a0d-1e20afb5a06b" providerId="ADAL" clId="{2D0EBB08-E5CE-4B63-9420-821A5A1C34CC}" dt="2025-02-25T14:59:39.948" v="454" actId="20577"/>
          <ac:spMkLst>
            <pc:docMk/>
            <pc:sldMk cId="1790629860" sldId="536"/>
            <ac:spMk id="2" creationId="{EAC1D7A0-27B0-3ECD-A343-5F1AD667D09E}"/>
          </ac:spMkLst>
        </pc:spChg>
        <pc:graphicFrameChg chg="mod modGraphic">
          <ac:chgData name="Samuel Mati" userId="61946645-110e-412f-9a0d-1e20afb5a06b" providerId="ADAL" clId="{2D0EBB08-E5CE-4B63-9420-821A5A1C34CC}" dt="2025-02-25T15:24:04.622" v="828" actId="113"/>
          <ac:graphicFrameMkLst>
            <pc:docMk/>
            <pc:sldMk cId="1790629860" sldId="536"/>
            <ac:graphicFrameMk id="8" creationId="{368C9253-8AA0-B558-87BE-EC05CDE6D024}"/>
          </ac:graphicFrameMkLst>
        </pc:graphicFrameChg>
      </pc:sldChg>
      <pc:sldChg chg="del">
        <pc:chgData name="Samuel Mati" userId="61946645-110e-412f-9a0d-1e20afb5a06b" providerId="ADAL" clId="{2D0EBB08-E5CE-4B63-9420-821A5A1C34CC}" dt="2025-02-25T07:34:53.855" v="6" actId="2696"/>
        <pc:sldMkLst>
          <pc:docMk/>
          <pc:sldMk cId="3557205206" sldId="536"/>
        </pc:sldMkLst>
      </pc:sldChg>
      <pc:sldChg chg="modSp add mod">
        <pc:chgData name="Samuel Mati" userId="61946645-110e-412f-9a0d-1e20afb5a06b" providerId="ADAL" clId="{2D0EBB08-E5CE-4B63-9420-821A5A1C34CC}" dt="2025-02-25T15:02:36.935" v="489" actId="113"/>
        <pc:sldMkLst>
          <pc:docMk/>
          <pc:sldMk cId="1969788475" sldId="537"/>
        </pc:sldMkLst>
        <pc:spChg chg="mod">
          <ac:chgData name="Samuel Mati" userId="61946645-110e-412f-9a0d-1e20afb5a06b" providerId="ADAL" clId="{2D0EBB08-E5CE-4B63-9420-821A5A1C34CC}" dt="2025-02-25T15:01:49.857" v="471"/>
          <ac:spMkLst>
            <pc:docMk/>
            <pc:sldMk cId="1969788475" sldId="537"/>
            <ac:spMk id="2" creationId="{795A70F5-07D3-71AF-AE24-D4A6A1E8E248}"/>
          </ac:spMkLst>
        </pc:spChg>
        <pc:graphicFrameChg chg="mod modGraphic">
          <ac:chgData name="Samuel Mati" userId="61946645-110e-412f-9a0d-1e20afb5a06b" providerId="ADAL" clId="{2D0EBB08-E5CE-4B63-9420-821A5A1C34CC}" dt="2025-02-25T15:02:36.935" v="489" actId="113"/>
          <ac:graphicFrameMkLst>
            <pc:docMk/>
            <pc:sldMk cId="1969788475" sldId="537"/>
            <ac:graphicFrameMk id="8" creationId="{1A36A5F4-E46B-9B84-CB64-0CBFA4C56717}"/>
          </ac:graphicFrameMkLst>
        </pc:graphicFrameChg>
      </pc:sldChg>
      <pc:sldChg chg="del">
        <pc:chgData name="Samuel Mati" userId="61946645-110e-412f-9a0d-1e20afb5a06b" providerId="ADAL" clId="{2D0EBB08-E5CE-4B63-9420-821A5A1C34CC}" dt="2025-02-25T07:34:53.855" v="6" actId="2696"/>
        <pc:sldMkLst>
          <pc:docMk/>
          <pc:sldMk cId="4146155282" sldId="537"/>
        </pc:sldMkLst>
      </pc:sldChg>
      <pc:sldChg chg="del">
        <pc:chgData name="Samuel Mati" userId="61946645-110e-412f-9a0d-1e20afb5a06b" providerId="ADAL" clId="{2D0EBB08-E5CE-4B63-9420-821A5A1C34CC}" dt="2025-02-25T07:34:53.855" v="6" actId="2696"/>
        <pc:sldMkLst>
          <pc:docMk/>
          <pc:sldMk cId="182000509" sldId="538"/>
        </pc:sldMkLst>
      </pc:sldChg>
      <pc:sldChg chg="modSp add mod">
        <pc:chgData name="Samuel Mati" userId="61946645-110e-412f-9a0d-1e20afb5a06b" providerId="ADAL" clId="{2D0EBB08-E5CE-4B63-9420-821A5A1C34CC}" dt="2025-02-25T15:10:19.472" v="551" actId="14100"/>
        <pc:sldMkLst>
          <pc:docMk/>
          <pc:sldMk cId="1181034736" sldId="538"/>
        </pc:sldMkLst>
        <pc:spChg chg="mod">
          <ac:chgData name="Samuel Mati" userId="61946645-110e-412f-9a0d-1e20afb5a06b" providerId="ADAL" clId="{2D0EBB08-E5CE-4B63-9420-821A5A1C34CC}" dt="2025-02-25T15:08:51.577" v="504" actId="207"/>
          <ac:spMkLst>
            <pc:docMk/>
            <pc:sldMk cId="1181034736" sldId="538"/>
            <ac:spMk id="2" creationId="{20D9134F-D6DF-F7FE-EF4F-01FD8AF9C54E}"/>
          </ac:spMkLst>
        </pc:spChg>
        <pc:graphicFrameChg chg="mod modGraphic">
          <ac:chgData name="Samuel Mati" userId="61946645-110e-412f-9a0d-1e20afb5a06b" providerId="ADAL" clId="{2D0EBB08-E5CE-4B63-9420-821A5A1C34CC}" dt="2025-02-25T15:10:19.472" v="551" actId="14100"/>
          <ac:graphicFrameMkLst>
            <pc:docMk/>
            <pc:sldMk cId="1181034736" sldId="538"/>
            <ac:graphicFrameMk id="8" creationId="{8F6D8579-BD44-535A-AADC-85C77EC2DF84}"/>
          </ac:graphicFrameMkLst>
        </pc:graphicFrameChg>
      </pc:sldChg>
      <pc:sldChg chg="delSp modSp add mod">
        <pc:chgData name="Samuel Mati" userId="61946645-110e-412f-9a0d-1e20afb5a06b" providerId="ADAL" clId="{2D0EBB08-E5CE-4B63-9420-821A5A1C34CC}" dt="2025-02-25T15:11:48.296" v="595" actId="27107"/>
        <pc:sldMkLst>
          <pc:docMk/>
          <pc:sldMk cId="2461516396" sldId="539"/>
        </pc:sldMkLst>
        <pc:spChg chg="mod">
          <ac:chgData name="Samuel Mati" userId="61946645-110e-412f-9a0d-1e20afb5a06b" providerId="ADAL" clId="{2D0EBB08-E5CE-4B63-9420-821A5A1C34CC}" dt="2025-02-25T15:11:48.296" v="595" actId="27107"/>
          <ac:spMkLst>
            <pc:docMk/>
            <pc:sldMk cId="2461516396" sldId="539"/>
            <ac:spMk id="2" creationId="{AE8CB58D-06B3-597A-12D1-0A829150BFDC}"/>
          </ac:spMkLst>
        </pc:spChg>
      </pc:sldChg>
      <pc:sldChg chg="del">
        <pc:chgData name="Samuel Mati" userId="61946645-110e-412f-9a0d-1e20afb5a06b" providerId="ADAL" clId="{2D0EBB08-E5CE-4B63-9420-821A5A1C34CC}" dt="2025-02-25T07:34:53.855" v="6" actId="2696"/>
        <pc:sldMkLst>
          <pc:docMk/>
          <pc:sldMk cId="2564901914" sldId="539"/>
        </pc:sldMkLst>
      </pc:sldChg>
      <pc:sldChg chg="del">
        <pc:chgData name="Samuel Mati" userId="61946645-110e-412f-9a0d-1e20afb5a06b" providerId="ADAL" clId="{2D0EBB08-E5CE-4B63-9420-821A5A1C34CC}" dt="2025-02-25T07:34:24.778" v="4" actId="2696"/>
        <pc:sldMkLst>
          <pc:docMk/>
          <pc:sldMk cId="207449523" sldId="540"/>
        </pc:sldMkLst>
      </pc:sldChg>
      <pc:sldChg chg="modSp add mod">
        <pc:chgData name="Samuel Mati" userId="61946645-110e-412f-9a0d-1e20afb5a06b" providerId="ADAL" clId="{2D0EBB08-E5CE-4B63-9420-821A5A1C34CC}" dt="2025-02-25T15:13:33.924" v="606" actId="207"/>
        <pc:sldMkLst>
          <pc:docMk/>
          <pc:sldMk cId="3867214728" sldId="540"/>
        </pc:sldMkLst>
        <pc:spChg chg="mod">
          <ac:chgData name="Samuel Mati" userId="61946645-110e-412f-9a0d-1e20afb5a06b" providerId="ADAL" clId="{2D0EBB08-E5CE-4B63-9420-821A5A1C34CC}" dt="2025-02-25T15:13:33.924" v="606" actId="207"/>
          <ac:spMkLst>
            <pc:docMk/>
            <pc:sldMk cId="3867214728" sldId="540"/>
            <ac:spMk id="2" creationId="{8033EE38-A95C-695C-61B7-B5E94C06DFD1}"/>
          </ac:spMkLst>
        </pc:spChg>
        <pc:spChg chg="mod">
          <ac:chgData name="Samuel Mati" userId="61946645-110e-412f-9a0d-1e20afb5a06b" providerId="ADAL" clId="{2D0EBB08-E5CE-4B63-9420-821A5A1C34CC}" dt="2025-02-25T15:12:50.729" v="599" actId="20577"/>
          <ac:spMkLst>
            <pc:docMk/>
            <pc:sldMk cId="3867214728" sldId="540"/>
            <ac:spMk id="6" creationId="{8036381E-EC74-1927-467A-5445464890D5}"/>
          </ac:spMkLst>
        </pc:spChg>
      </pc:sldChg>
      <pc:sldChg chg="del">
        <pc:chgData name="Samuel Mati" userId="61946645-110e-412f-9a0d-1e20afb5a06b" providerId="ADAL" clId="{2D0EBB08-E5CE-4B63-9420-821A5A1C34CC}" dt="2025-02-25T07:34:24.778" v="4" actId="2696"/>
        <pc:sldMkLst>
          <pc:docMk/>
          <pc:sldMk cId="1723183476" sldId="541"/>
        </pc:sldMkLst>
      </pc:sldChg>
      <pc:sldChg chg="addSp modSp add mod">
        <pc:chgData name="Samuel Mati" userId="61946645-110e-412f-9a0d-1e20afb5a06b" providerId="ADAL" clId="{2D0EBB08-E5CE-4B63-9420-821A5A1C34CC}" dt="2025-02-25T15:15:29.023" v="647" actId="113"/>
        <pc:sldMkLst>
          <pc:docMk/>
          <pc:sldMk cId="1872716624" sldId="541"/>
        </pc:sldMkLst>
        <pc:spChg chg="mod">
          <ac:chgData name="Samuel Mati" userId="61946645-110e-412f-9a0d-1e20afb5a06b" providerId="ADAL" clId="{2D0EBB08-E5CE-4B63-9420-821A5A1C34CC}" dt="2025-02-25T15:15:29.023" v="647" actId="113"/>
          <ac:spMkLst>
            <pc:docMk/>
            <pc:sldMk cId="1872716624" sldId="541"/>
            <ac:spMk id="2" creationId="{904DA665-5D46-08DC-FCAA-59CE86B5E8A5}"/>
          </ac:spMkLst>
        </pc:spChg>
      </pc:sldChg>
      <pc:sldChg chg="del">
        <pc:chgData name="Samuel Mati" userId="61946645-110e-412f-9a0d-1e20afb5a06b" providerId="ADAL" clId="{2D0EBB08-E5CE-4B63-9420-821A5A1C34CC}" dt="2025-02-25T07:34:24.778" v="4" actId="2696"/>
        <pc:sldMkLst>
          <pc:docMk/>
          <pc:sldMk cId="2403828229" sldId="542"/>
        </pc:sldMkLst>
      </pc:sldChg>
      <pc:sldChg chg="addSp modSp add mod">
        <pc:chgData name="Samuel Mati" userId="61946645-110e-412f-9a0d-1e20afb5a06b" providerId="ADAL" clId="{2D0EBB08-E5CE-4B63-9420-821A5A1C34CC}" dt="2025-02-25T15:23:52.551" v="825" actId="113"/>
        <pc:sldMkLst>
          <pc:docMk/>
          <pc:sldMk cId="2557010494" sldId="542"/>
        </pc:sldMkLst>
        <pc:spChg chg="mod">
          <ac:chgData name="Samuel Mati" userId="61946645-110e-412f-9a0d-1e20afb5a06b" providerId="ADAL" clId="{2D0EBB08-E5CE-4B63-9420-821A5A1C34CC}" dt="2025-02-25T15:16:49.199" v="719"/>
          <ac:spMkLst>
            <pc:docMk/>
            <pc:sldMk cId="2557010494" sldId="542"/>
            <ac:spMk id="2" creationId="{9491658E-A691-9CCC-09C7-3B0D49A72AC2}"/>
          </ac:spMkLst>
        </pc:spChg>
        <pc:graphicFrameChg chg="add mod modGraphic">
          <ac:chgData name="Samuel Mati" userId="61946645-110e-412f-9a0d-1e20afb5a06b" providerId="ADAL" clId="{2D0EBB08-E5CE-4B63-9420-821A5A1C34CC}" dt="2025-02-25T15:23:52.551" v="825" actId="113"/>
          <ac:graphicFrameMkLst>
            <pc:docMk/>
            <pc:sldMk cId="2557010494" sldId="542"/>
            <ac:graphicFrameMk id="3" creationId="{694CFCDF-3BE6-47A9-0D57-1EC4A637DFD8}"/>
          </ac:graphicFrameMkLst>
        </pc:graphicFrameChg>
      </pc:sldChg>
      <pc:sldChg chg="addSp delSp modSp add mod">
        <pc:chgData name="Samuel Mati" userId="61946645-110e-412f-9a0d-1e20afb5a06b" providerId="ADAL" clId="{2D0EBB08-E5CE-4B63-9420-821A5A1C34CC}" dt="2025-02-25T15:19:24.183" v="736" actId="207"/>
        <pc:sldMkLst>
          <pc:docMk/>
          <pc:sldMk cId="3355004960" sldId="543"/>
        </pc:sldMkLst>
        <pc:spChg chg="mod">
          <ac:chgData name="Samuel Mati" userId="61946645-110e-412f-9a0d-1e20afb5a06b" providerId="ADAL" clId="{2D0EBB08-E5CE-4B63-9420-821A5A1C34CC}" dt="2025-02-25T15:18:09.613" v="728"/>
          <ac:spMkLst>
            <pc:docMk/>
            <pc:sldMk cId="3355004960" sldId="543"/>
            <ac:spMk id="2" creationId="{93ADD012-C491-0A3D-9B59-1F2B01E0BE52}"/>
          </ac:spMkLst>
        </pc:spChg>
        <pc:graphicFrameChg chg="add mod modGraphic">
          <ac:chgData name="Samuel Mati" userId="61946645-110e-412f-9a0d-1e20afb5a06b" providerId="ADAL" clId="{2D0EBB08-E5CE-4B63-9420-821A5A1C34CC}" dt="2025-02-25T15:19:24.183" v="736" actId="207"/>
          <ac:graphicFrameMkLst>
            <pc:docMk/>
            <pc:sldMk cId="3355004960" sldId="543"/>
            <ac:graphicFrameMk id="4" creationId="{1F481EA8-5112-97F8-7226-582735C7A130}"/>
          </ac:graphicFrameMkLst>
        </pc:graphicFrameChg>
      </pc:sldChg>
      <pc:sldChg chg="del">
        <pc:chgData name="Samuel Mati" userId="61946645-110e-412f-9a0d-1e20afb5a06b" providerId="ADAL" clId="{2D0EBB08-E5CE-4B63-9420-821A5A1C34CC}" dt="2025-02-25T07:34:24.778" v="4" actId="2696"/>
        <pc:sldMkLst>
          <pc:docMk/>
          <pc:sldMk cId="3820503500" sldId="543"/>
        </pc:sldMkLst>
      </pc:sldChg>
      <pc:sldChg chg="del">
        <pc:chgData name="Samuel Mati" userId="61946645-110e-412f-9a0d-1e20afb5a06b" providerId="ADAL" clId="{2D0EBB08-E5CE-4B63-9420-821A5A1C34CC}" dt="2025-02-25T07:35:08.900" v="7" actId="2696"/>
        <pc:sldMkLst>
          <pc:docMk/>
          <pc:sldMk cId="165976779" sldId="544"/>
        </pc:sldMkLst>
      </pc:sldChg>
      <pc:sldChg chg="addSp delSp modSp add mod">
        <pc:chgData name="Samuel Mati" userId="61946645-110e-412f-9a0d-1e20afb5a06b" providerId="ADAL" clId="{2D0EBB08-E5CE-4B63-9420-821A5A1C34CC}" dt="2025-02-25T15:23:47.895" v="824" actId="113"/>
        <pc:sldMkLst>
          <pc:docMk/>
          <pc:sldMk cId="2782527084" sldId="544"/>
        </pc:sldMkLst>
        <pc:spChg chg="mod">
          <ac:chgData name="Samuel Mati" userId="61946645-110e-412f-9a0d-1e20afb5a06b" providerId="ADAL" clId="{2D0EBB08-E5CE-4B63-9420-821A5A1C34CC}" dt="2025-02-25T15:20:23.377" v="748" actId="20577"/>
          <ac:spMkLst>
            <pc:docMk/>
            <pc:sldMk cId="2782527084" sldId="544"/>
            <ac:spMk id="2" creationId="{0A1B6BC8-996A-D2C3-AB76-882CBB4EB8B0}"/>
          </ac:spMkLst>
        </pc:spChg>
        <pc:graphicFrameChg chg="add mod modGraphic">
          <ac:chgData name="Samuel Mati" userId="61946645-110e-412f-9a0d-1e20afb5a06b" providerId="ADAL" clId="{2D0EBB08-E5CE-4B63-9420-821A5A1C34CC}" dt="2025-02-25T15:23:47.895" v="824" actId="113"/>
          <ac:graphicFrameMkLst>
            <pc:docMk/>
            <pc:sldMk cId="2782527084" sldId="544"/>
            <ac:graphicFrameMk id="3" creationId="{26DFF491-8BE1-9B47-C13E-67622409B1D4}"/>
          </ac:graphicFrameMkLst>
        </pc:graphicFrameChg>
      </pc:sldChg>
      <pc:sldChg chg="addSp delSp modSp add mod">
        <pc:chgData name="Samuel Mati" userId="61946645-110e-412f-9a0d-1e20afb5a06b" providerId="ADAL" clId="{2D0EBB08-E5CE-4B63-9420-821A5A1C34CC}" dt="2025-02-25T15:23:42.342" v="822" actId="113"/>
        <pc:sldMkLst>
          <pc:docMk/>
          <pc:sldMk cId="1829784890" sldId="545"/>
        </pc:sldMkLst>
        <pc:spChg chg="mod">
          <ac:chgData name="Samuel Mati" userId="61946645-110e-412f-9a0d-1e20afb5a06b" providerId="ADAL" clId="{2D0EBB08-E5CE-4B63-9420-821A5A1C34CC}" dt="2025-02-25T15:22:44.370" v="786" actId="113"/>
          <ac:spMkLst>
            <pc:docMk/>
            <pc:sldMk cId="1829784890" sldId="545"/>
            <ac:spMk id="2" creationId="{0FFC8C76-445E-A445-EBBD-8CA743F16CFD}"/>
          </ac:spMkLst>
        </pc:spChg>
        <pc:graphicFrameChg chg="add mod modGraphic">
          <ac:chgData name="Samuel Mati" userId="61946645-110e-412f-9a0d-1e20afb5a06b" providerId="ADAL" clId="{2D0EBB08-E5CE-4B63-9420-821A5A1C34CC}" dt="2025-02-25T15:23:42.342" v="822" actId="113"/>
          <ac:graphicFrameMkLst>
            <pc:docMk/>
            <pc:sldMk cId="1829784890" sldId="545"/>
            <ac:graphicFrameMk id="4" creationId="{243C82D6-71B0-C76B-30DE-B8BC4C6B8112}"/>
          </ac:graphicFrameMkLst>
        </pc:graphicFrameChg>
      </pc:sldChg>
      <pc:sldChg chg="del">
        <pc:chgData name="Samuel Mati" userId="61946645-110e-412f-9a0d-1e20afb5a06b" providerId="ADAL" clId="{2D0EBB08-E5CE-4B63-9420-821A5A1C34CC}" dt="2025-02-25T07:34:14.302" v="3" actId="2696"/>
        <pc:sldMkLst>
          <pc:docMk/>
          <pc:sldMk cId="2875880831" sldId="545"/>
        </pc:sldMkLst>
      </pc:sldChg>
      <pc:sldChg chg="del">
        <pc:chgData name="Samuel Mati" userId="61946645-110e-412f-9a0d-1e20afb5a06b" providerId="ADAL" clId="{2D0EBB08-E5CE-4B63-9420-821A5A1C34CC}" dt="2025-02-25T07:34:14.302" v="3" actId="2696"/>
        <pc:sldMkLst>
          <pc:docMk/>
          <pc:sldMk cId="347932121" sldId="546"/>
        </pc:sldMkLst>
      </pc:sldChg>
      <pc:sldChg chg="modSp add mod">
        <pc:chgData name="Samuel Mati" userId="61946645-110e-412f-9a0d-1e20afb5a06b" providerId="ADAL" clId="{2D0EBB08-E5CE-4B63-9420-821A5A1C34CC}" dt="2025-02-25T15:26:33.029" v="890" actId="20577"/>
        <pc:sldMkLst>
          <pc:docMk/>
          <pc:sldMk cId="379792800" sldId="546"/>
        </pc:sldMkLst>
        <pc:spChg chg="mod">
          <ac:chgData name="Samuel Mati" userId="61946645-110e-412f-9a0d-1e20afb5a06b" providerId="ADAL" clId="{2D0EBB08-E5CE-4B63-9420-821A5A1C34CC}" dt="2025-02-25T15:25:23.508" v="843"/>
          <ac:spMkLst>
            <pc:docMk/>
            <pc:sldMk cId="379792800" sldId="546"/>
            <ac:spMk id="2" creationId="{C607B729-7015-5368-60F4-2CC0376C77E2}"/>
          </ac:spMkLst>
        </pc:spChg>
        <pc:graphicFrameChg chg="mod modGraphic">
          <ac:chgData name="Samuel Mati" userId="61946645-110e-412f-9a0d-1e20afb5a06b" providerId="ADAL" clId="{2D0EBB08-E5CE-4B63-9420-821A5A1C34CC}" dt="2025-02-25T15:26:33.029" v="890" actId="20577"/>
          <ac:graphicFrameMkLst>
            <pc:docMk/>
            <pc:sldMk cId="379792800" sldId="546"/>
            <ac:graphicFrameMk id="4" creationId="{D2945F0F-1DD2-77AA-E676-7583651997B3}"/>
          </ac:graphicFrameMkLst>
        </pc:graphicFrameChg>
      </pc:sldChg>
      <pc:sldChg chg="del">
        <pc:chgData name="Samuel Mati" userId="61946645-110e-412f-9a0d-1e20afb5a06b" providerId="ADAL" clId="{2D0EBB08-E5CE-4B63-9420-821A5A1C34CC}" dt="2025-02-25T07:34:14.302" v="3" actId="2696"/>
        <pc:sldMkLst>
          <pc:docMk/>
          <pc:sldMk cId="1717946130" sldId="547"/>
        </pc:sldMkLst>
      </pc:sldChg>
      <pc:sldChg chg="addSp delSp modSp add mod">
        <pc:chgData name="Samuel Mati" userId="61946645-110e-412f-9a0d-1e20afb5a06b" providerId="ADAL" clId="{2D0EBB08-E5CE-4B63-9420-821A5A1C34CC}" dt="2025-02-25T15:32:41.089" v="996" actId="207"/>
        <pc:sldMkLst>
          <pc:docMk/>
          <pc:sldMk cId="2420136678" sldId="547"/>
        </pc:sldMkLst>
        <pc:spChg chg="mod">
          <ac:chgData name="Samuel Mati" userId="61946645-110e-412f-9a0d-1e20afb5a06b" providerId="ADAL" clId="{2D0EBB08-E5CE-4B63-9420-821A5A1C34CC}" dt="2025-02-25T15:32:41.089" v="996" actId="207"/>
          <ac:spMkLst>
            <pc:docMk/>
            <pc:sldMk cId="2420136678" sldId="547"/>
            <ac:spMk id="2" creationId="{3CC7A8EA-395D-4694-A066-DE7C39BC839E}"/>
          </ac:spMkLst>
        </pc:spChg>
      </pc:sldChg>
      <pc:sldChg chg="modSp add mod">
        <pc:chgData name="Samuel Mati" userId="61946645-110e-412f-9a0d-1e20afb5a06b" providerId="ADAL" clId="{2D0EBB08-E5CE-4B63-9420-821A5A1C34CC}" dt="2025-02-25T15:32:30.086" v="992" actId="113"/>
        <pc:sldMkLst>
          <pc:docMk/>
          <pc:sldMk cId="1528907703" sldId="548"/>
        </pc:sldMkLst>
        <pc:spChg chg="mod">
          <ac:chgData name="Samuel Mati" userId="61946645-110e-412f-9a0d-1e20afb5a06b" providerId="ADAL" clId="{2D0EBB08-E5CE-4B63-9420-821A5A1C34CC}" dt="2025-02-25T15:32:30.086" v="992" actId="113"/>
          <ac:spMkLst>
            <pc:docMk/>
            <pc:sldMk cId="1528907703" sldId="548"/>
            <ac:spMk id="2" creationId="{51C0C242-311E-F5BE-ACB1-726377226E60}"/>
          </ac:spMkLst>
        </pc:spChg>
      </pc:sldChg>
      <pc:sldChg chg="del">
        <pc:chgData name="Samuel Mati" userId="61946645-110e-412f-9a0d-1e20afb5a06b" providerId="ADAL" clId="{2D0EBB08-E5CE-4B63-9420-821A5A1C34CC}" dt="2025-02-25T07:34:14.302" v="3" actId="2696"/>
        <pc:sldMkLst>
          <pc:docMk/>
          <pc:sldMk cId="1880791829" sldId="548"/>
        </pc:sldMkLst>
      </pc:sldChg>
      <pc:sldChg chg="modSp add mod">
        <pc:chgData name="Samuel Mati" userId="61946645-110e-412f-9a0d-1e20afb5a06b" providerId="ADAL" clId="{2D0EBB08-E5CE-4B63-9420-821A5A1C34CC}" dt="2025-02-25T15:38:05.652" v="1026" actId="113"/>
        <pc:sldMkLst>
          <pc:docMk/>
          <pc:sldMk cId="153507409" sldId="549"/>
        </pc:sldMkLst>
        <pc:spChg chg="mod">
          <ac:chgData name="Samuel Mati" userId="61946645-110e-412f-9a0d-1e20afb5a06b" providerId="ADAL" clId="{2D0EBB08-E5CE-4B63-9420-821A5A1C34CC}" dt="2025-02-25T15:38:05.652" v="1026" actId="113"/>
          <ac:spMkLst>
            <pc:docMk/>
            <pc:sldMk cId="153507409" sldId="549"/>
            <ac:spMk id="2" creationId="{6461922C-B5BC-388F-FE88-77BB8B65DDF8}"/>
          </ac:spMkLst>
        </pc:spChg>
      </pc:sldChg>
      <pc:sldChg chg="del">
        <pc:chgData name="Samuel Mati" userId="61946645-110e-412f-9a0d-1e20afb5a06b" providerId="ADAL" clId="{2D0EBB08-E5CE-4B63-9420-821A5A1C34CC}" dt="2025-02-25T07:34:14.302" v="3" actId="2696"/>
        <pc:sldMkLst>
          <pc:docMk/>
          <pc:sldMk cId="2925872613" sldId="549"/>
        </pc:sldMkLst>
      </pc:sldChg>
      <pc:sldChg chg="addSp modSp add mod">
        <pc:chgData name="Samuel Mati" userId="61946645-110e-412f-9a0d-1e20afb5a06b" providerId="ADAL" clId="{2D0EBB08-E5CE-4B63-9420-821A5A1C34CC}" dt="2025-02-25T15:40:17.747" v="1046" actId="1076"/>
        <pc:sldMkLst>
          <pc:docMk/>
          <pc:sldMk cId="806729257" sldId="550"/>
        </pc:sldMkLst>
        <pc:spChg chg="mod">
          <ac:chgData name="Samuel Mati" userId="61946645-110e-412f-9a0d-1e20afb5a06b" providerId="ADAL" clId="{2D0EBB08-E5CE-4B63-9420-821A5A1C34CC}" dt="2025-02-25T15:39:26.879" v="1033" actId="20577"/>
          <ac:spMkLst>
            <pc:docMk/>
            <pc:sldMk cId="806729257" sldId="550"/>
            <ac:spMk id="2" creationId="{37EEF5BC-4C05-24BA-9F5A-CCFA9173FD7F}"/>
          </ac:spMkLst>
        </pc:spChg>
        <pc:graphicFrameChg chg="add mod modGraphic">
          <ac:chgData name="Samuel Mati" userId="61946645-110e-412f-9a0d-1e20afb5a06b" providerId="ADAL" clId="{2D0EBB08-E5CE-4B63-9420-821A5A1C34CC}" dt="2025-02-25T15:40:17.747" v="1046" actId="1076"/>
          <ac:graphicFrameMkLst>
            <pc:docMk/>
            <pc:sldMk cId="806729257" sldId="550"/>
            <ac:graphicFrameMk id="3" creationId="{07834DE0-66A2-A57F-90AD-1AA20370B60A}"/>
          </ac:graphicFrameMkLst>
        </pc:graphicFrameChg>
      </pc:sldChg>
      <pc:sldChg chg="del">
        <pc:chgData name="Samuel Mati" userId="61946645-110e-412f-9a0d-1e20afb5a06b" providerId="ADAL" clId="{2D0EBB08-E5CE-4B63-9420-821A5A1C34CC}" dt="2025-02-25T07:34:53.855" v="6" actId="2696"/>
        <pc:sldMkLst>
          <pc:docMk/>
          <pc:sldMk cId="853344720" sldId="551"/>
        </pc:sldMkLst>
      </pc:sldChg>
      <pc:sldChg chg="delSp modSp add mod">
        <pc:chgData name="Samuel Mati" userId="61946645-110e-412f-9a0d-1e20afb5a06b" providerId="ADAL" clId="{2D0EBB08-E5CE-4B63-9420-821A5A1C34CC}" dt="2025-02-25T15:41:39.231" v="1059" actId="113"/>
        <pc:sldMkLst>
          <pc:docMk/>
          <pc:sldMk cId="1944061967" sldId="551"/>
        </pc:sldMkLst>
        <pc:spChg chg="mod">
          <ac:chgData name="Samuel Mati" userId="61946645-110e-412f-9a0d-1e20afb5a06b" providerId="ADAL" clId="{2D0EBB08-E5CE-4B63-9420-821A5A1C34CC}" dt="2025-02-25T15:41:39.231" v="1059" actId="113"/>
          <ac:spMkLst>
            <pc:docMk/>
            <pc:sldMk cId="1944061967" sldId="551"/>
            <ac:spMk id="2" creationId="{229E948A-42C1-50B1-939F-14DC141AF4F2}"/>
          </ac:spMkLst>
        </pc:spChg>
      </pc:sldChg>
      <pc:sldChg chg="modSp add mod">
        <pc:chgData name="Samuel Mati" userId="61946645-110e-412f-9a0d-1e20afb5a06b" providerId="ADAL" clId="{2D0EBB08-E5CE-4B63-9420-821A5A1C34CC}" dt="2025-02-25T15:42:51.554" v="1071" actId="113"/>
        <pc:sldMkLst>
          <pc:docMk/>
          <pc:sldMk cId="2000305809" sldId="552"/>
        </pc:sldMkLst>
        <pc:spChg chg="mod">
          <ac:chgData name="Samuel Mati" userId="61946645-110e-412f-9a0d-1e20afb5a06b" providerId="ADAL" clId="{2D0EBB08-E5CE-4B63-9420-821A5A1C34CC}" dt="2025-02-25T15:42:51.554" v="1071" actId="113"/>
          <ac:spMkLst>
            <pc:docMk/>
            <pc:sldMk cId="2000305809" sldId="552"/>
            <ac:spMk id="2" creationId="{14E2125E-C139-773D-7F7C-E8103B9A9D0B}"/>
          </ac:spMkLst>
        </pc:spChg>
      </pc:sldChg>
      <pc:sldChg chg="del">
        <pc:chgData name="Samuel Mati" userId="61946645-110e-412f-9a0d-1e20afb5a06b" providerId="ADAL" clId="{2D0EBB08-E5CE-4B63-9420-821A5A1C34CC}" dt="2025-02-25T07:34:53.855" v="6" actId="2696"/>
        <pc:sldMkLst>
          <pc:docMk/>
          <pc:sldMk cId="2131039504" sldId="552"/>
        </pc:sldMkLst>
      </pc:sldChg>
      <pc:sldChg chg="del">
        <pc:chgData name="Samuel Mati" userId="61946645-110e-412f-9a0d-1e20afb5a06b" providerId="ADAL" clId="{2D0EBB08-E5CE-4B63-9420-821A5A1C34CC}" dt="2025-02-25T07:34:53.855" v="6" actId="2696"/>
        <pc:sldMkLst>
          <pc:docMk/>
          <pc:sldMk cId="868376319" sldId="553"/>
        </pc:sldMkLst>
      </pc:sldChg>
      <pc:sldChg chg="modSp add mod">
        <pc:chgData name="Samuel Mati" userId="61946645-110e-412f-9a0d-1e20afb5a06b" providerId="ADAL" clId="{2D0EBB08-E5CE-4B63-9420-821A5A1C34CC}" dt="2025-02-25T15:45:00.171" v="1106" actId="113"/>
        <pc:sldMkLst>
          <pc:docMk/>
          <pc:sldMk cId="2871216199" sldId="553"/>
        </pc:sldMkLst>
      </pc:sldChg>
      <pc:sldChg chg="del">
        <pc:chgData name="Samuel Mati" userId="61946645-110e-412f-9a0d-1e20afb5a06b" providerId="ADAL" clId="{2D0EBB08-E5CE-4B63-9420-821A5A1C34CC}" dt="2025-02-25T07:34:53.855" v="6" actId="2696"/>
        <pc:sldMkLst>
          <pc:docMk/>
          <pc:sldMk cId="238208252" sldId="554"/>
        </pc:sldMkLst>
      </pc:sldChg>
      <pc:sldChg chg="del">
        <pc:chgData name="Samuel Mati" userId="61946645-110e-412f-9a0d-1e20afb5a06b" providerId="ADAL" clId="{2D0EBB08-E5CE-4B63-9420-821A5A1C34CC}" dt="2025-02-25T07:34:53.855" v="6" actId="2696"/>
        <pc:sldMkLst>
          <pc:docMk/>
          <pc:sldMk cId="4031695619" sldId="555"/>
        </pc:sldMkLst>
      </pc:sldChg>
      <pc:sldChg chg="del">
        <pc:chgData name="Samuel Mati" userId="61946645-110e-412f-9a0d-1e20afb5a06b" providerId="ADAL" clId="{2D0EBB08-E5CE-4B63-9420-821A5A1C34CC}" dt="2025-02-25T07:34:53.855" v="6" actId="2696"/>
        <pc:sldMkLst>
          <pc:docMk/>
          <pc:sldMk cId="4034113825" sldId="556"/>
        </pc:sldMkLst>
      </pc:sldChg>
      <pc:sldChg chg="del">
        <pc:chgData name="Samuel Mati" userId="61946645-110e-412f-9a0d-1e20afb5a06b" providerId="ADAL" clId="{2D0EBB08-E5CE-4B63-9420-821A5A1C34CC}" dt="2025-02-25T07:35:08.900" v="7" actId="2696"/>
        <pc:sldMkLst>
          <pc:docMk/>
          <pc:sldMk cId="2442124772" sldId="557"/>
        </pc:sldMkLst>
      </pc:sldChg>
      <pc:sldChg chg="del">
        <pc:chgData name="Samuel Mati" userId="61946645-110e-412f-9a0d-1e20afb5a06b" providerId="ADAL" clId="{2D0EBB08-E5CE-4B63-9420-821A5A1C34CC}" dt="2025-02-25T07:35:08.900" v="7" actId="2696"/>
        <pc:sldMkLst>
          <pc:docMk/>
          <pc:sldMk cId="409698433" sldId="558"/>
        </pc:sldMkLst>
      </pc:sldChg>
      <pc:sldChg chg="del">
        <pc:chgData name="Samuel Mati" userId="61946645-110e-412f-9a0d-1e20afb5a06b" providerId="ADAL" clId="{2D0EBB08-E5CE-4B63-9420-821A5A1C34CC}" dt="2025-02-25T07:35:08.900" v="7" actId="2696"/>
        <pc:sldMkLst>
          <pc:docMk/>
          <pc:sldMk cId="1636429446" sldId="559"/>
        </pc:sldMkLst>
      </pc:sldChg>
      <pc:sldChg chg="del">
        <pc:chgData name="Samuel Mati" userId="61946645-110e-412f-9a0d-1e20afb5a06b" providerId="ADAL" clId="{2D0EBB08-E5CE-4B63-9420-821A5A1C34CC}" dt="2025-02-25T07:35:08.900" v="7" actId="2696"/>
        <pc:sldMkLst>
          <pc:docMk/>
          <pc:sldMk cId="204141804" sldId="560"/>
        </pc:sldMkLst>
      </pc:sldChg>
      <pc:sldChg chg="del">
        <pc:chgData name="Samuel Mati" userId="61946645-110e-412f-9a0d-1e20afb5a06b" providerId="ADAL" clId="{2D0EBB08-E5CE-4B63-9420-821A5A1C34CC}" dt="2025-02-25T07:35:08.900" v="7" actId="2696"/>
        <pc:sldMkLst>
          <pc:docMk/>
          <pc:sldMk cId="2579582081" sldId="561"/>
        </pc:sldMkLst>
      </pc:sldChg>
      <pc:sldChg chg="del">
        <pc:chgData name="Samuel Mati" userId="61946645-110e-412f-9a0d-1e20afb5a06b" providerId="ADAL" clId="{2D0EBB08-E5CE-4B63-9420-821A5A1C34CC}" dt="2025-02-25T07:35:08.900" v="7" actId="2696"/>
        <pc:sldMkLst>
          <pc:docMk/>
          <pc:sldMk cId="327739277" sldId="562"/>
        </pc:sldMkLst>
      </pc:sldChg>
      <pc:sldChg chg="del">
        <pc:chgData name="Samuel Mati" userId="61946645-110e-412f-9a0d-1e20afb5a06b" providerId="ADAL" clId="{2D0EBB08-E5CE-4B63-9420-821A5A1C34CC}" dt="2025-02-25T07:34:24.778" v="4" actId="2696"/>
        <pc:sldMkLst>
          <pc:docMk/>
          <pc:sldMk cId="2433378377" sldId="563"/>
        </pc:sldMkLst>
      </pc:sldChg>
      <pc:sldChg chg="add del">
        <pc:chgData name="Samuel Mati" userId="61946645-110e-412f-9a0d-1e20afb5a06b" providerId="ADAL" clId="{2D0EBB08-E5CE-4B63-9420-821A5A1C34CC}" dt="2025-02-25T07:34:08.334" v="2" actId="2696"/>
        <pc:sldMkLst>
          <pc:docMk/>
          <pc:sldMk cId="1849851400" sldId="564"/>
        </pc:sldMkLst>
      </pc:sldChg>
      <pc:sldChg chg="add del replId">
        <pc:chgData name="Samuel Mati" userId="61946645-110e-412f-9a0d-1e20afb5a06b" providerId="ADAL" clId="{2D0EBB08-E5CE-4B63-9420-821A5A1C34CC}" dt="2025-02-25T07:34:08.334" v="2" actId="2696"/>
        <pc:sldMkLst>
          <pc:docMk/>
          <pc:sldMk cId="3059896671" sldId="565"/>
        </pc:sldMkLst>
      </pc:sldChg>
      <pc:sldChg chg="add del replId">
        <pc:chgData name="Samuel Mati" userId="61946645-110e-412f-9a0d-1e20afb5a06b" providerId="ADAL" clId="{2D0EBB08-E5CE-4B63-9420-821A5A1C34CC}" dt="2025-02-25T07:34:08.334" v="2" actId="2696"/>
        <pc:sldMkLst>
          <pc:docMk/>
          <pc:sldMk cId="414144504" sldId="566"/>
        </pc:sldMkLst>
      </pc:sldChg>
      <pc:sldChg chg="add del replId">
        <pc:chgData name="Samuel Mati" userId="61946645-110e-412f-9a0d-1e20afb5a06b" providerId="ADAL" clId="{2D0EBB08-E5CE-4B63-9420-821A5A1C34CC}" dt="2025-02-25T07:34:08.334" v="2" actId="2696"/>
        <pc:sldMkLst>
          <pc:docMk/>
          <pc:sldMk cId="1772173912" sldId="567"/>
        </pc:sldMkLst>
      </pc:sldChg>
      <pc:sldChg chg="add del replId">
        <pc:chgData name="Samuel Mati" userId="61946645-110e-412f-9a0d-1e20afb5a06b" providerId="ADAL" clId="{2D0EBB08-E5CE-4B63-9420-821A5A1C34CC}" dt="2025-02-25T07:34:08.334" v="2" actId="2696"/>
        <pc:sldMkLst>
          <pc:docMk/>
          <pc:sldMk cId="1594100596" sldId="568"/>
        </pc:sldMkLst>
      </pc:sldChg>
      <pc:sldChg chg="add del replId">
        <pc:chgData name="Samuel Mati" userId="61946645-110e-412f-9a0d-1e20afb5a06b" providerId="ADAL" clId="{2D0EBB08-E5CE-4B63-9420-821A5A1C34CC}" dt="2025-02-25T07:34:08.334" v="2" actId="2696"/>
        <pc:sldMkLst>
          <pc:docMk/>
          <pc:sldMk cId="1858843813" sldId="569"/>
        </pc:sldMkLst>
      </pc:sldChg>
      <pc:sldChg chg="add del replId">
        <pc:chgData name="Samuel Mati" userId="61946645-110e-412f-9a0d-1e20afb5a06b" providerId="ADAL" clId="{2D0EBB08-E5CE-4B63-9420-821A5A1C34CC}" dt="2025-02-25T07:34:08.334" v="2" actId="2696"/>
        <pc:sldMkLst>
          <pc:docMk/>
          <pc:sldMk cId="2105656254" sldId="570"/>
        </pc:sldMkLst>
      </pc:sldChg>
      <pc:sldChg chg="add del replId">
        <pc:chgData name="Samuel Mati" userId="61946645-110e-412f-9a0d-1e20afb5a06b" providerId="ADAL" clId="{2D0EBB08-E5CE-4B63-9420-821A5A1C34CC}" dt="2025-02-25T07:34:08.334" v="2" actId="2696"/>
        <pc:sldMkLst>
          <pc:docMk/>
          <pc:sldMk cId="1026950220" sldId="571"/>
        </pc:sldMkLst>
      </pc:sldChg>
      <pc:sldChg chg="add del replId">
        <pc:chgData name="Samuel Mati" userId="61946645-110e-412f-9a0d-1e20afb5a06b" providerId="ADAL" clId="{2D0EBB08-E5CE-4B63-9420-821A5A1C34CC}" dt="2025-02-25T07:34:08.334" v="2" actId="2696"/>
        <pc:sldMkLst>
          <pc:docMk/>
          <pc:sldMk cId="2994334126" sldId="572"/>
        </pc:sldMkLst>
      </pc:sldChg>
      <pc:sldChg chg="add del replId">
        <pc:chgData name="Samuel Mati" userId="61946645-110e-412f-9a0d-1e20afb5a06b" providerId="ADAL" clId="{2D0EBB08-E5CE-4B63-9420-821A5A1C34CC}" dt="2025-02-25T07:34:08.334" v="2" actId="2696"/>
        <pc:sldMkLst>
          <pc:docMk/>
          <pc:sldMk cId="1230913532" sldId="573"/>
        </pc:sldMkLst>
      </pc:sldChg>
      <pc:sldChg chg="add del replId">
        <pc:chgData name="Samuel Mati" userId="61946645-110e-412f-9a0d-1e20afb5a06b" providerId="ADAL" clId="{2D0EBB08-E5CE-4B63-9420-821A5A1C34CC}" dt="2025-02-25T07:34:08.334" v="2" actId="2696"/>
        <pc:sldMkLst>
          <pc:docMk/>
          <pc:sldMk cId="3760858772" sldId="574"/>
        </pc:sldMkLst>
      </pc:sldChg>
      <pc:sldChg chg="add del replId">
        <pc:chgData name="Samuel Mati" userId="61946645-110e-412f-9a0d-1e20afb5a06b" providerId="ADAL" clId="{2D0EBB08-E5CE-4B63-9420-821A5A1C34CC}" dt="2025-02-25T07:34:08.334" v="2" actId="2696"/>
        <pc:sldMkLst>
          <pc:docMk/>
          <pc:sldMk cId="3267750747" sldId="575"/>
        </pc:sldMkLst>
      </pc:sldChg>
      <pc:sldChg chg="add del replId">
        <pc:chgData name="Samuel Mati" userId="61946645-110e-412f-9a0d-1e20afb5a06b" providerId="ADAL" clId="{2D0EBB08-E5CE-4B63-9420-821A5A1C34CC}" dt="2025-02-25T07:34:08.334" v="2" actId="2696"/>
        <pc:sldMkLst>
          <pc:docMk/>
          <pc:sldMk cId="4168356324" sldId="576"/>
        </pc:sldMkLst>
      </pc:sldChg>
      <pc:sldChg chg="add del replId">
        <pc:chgData name="Samuel Mati" userId="61946645-110e-412f-9a0d-1e20afb5a06b" providerId="ADAL" clId="{2D0EBB08-E5CE-4B63-9420-821A5A1C34CC}" dt="2025-02-25T07:34:08.334" v="2" actId="2696"/>
        <pc:sldMkLst>
          <pc:docMk/>
          <pc:sldMk cId="1708182291" sldId="577"/>
        </pc:sldMkLst>
      </pc:sldChg>
      <pc:sldChg chg="add del replId">
        <pc:chgData name="Samuel Mati" userId="61946645-110e-412f-9a0d-1e20afb5a06b" providerId="ADAL" clId="{2D0EBB08-E5CE-4B63-9420-821A5A1C34CC}" dt="2025-02-25T07:34:08.334" v="2" actId="2696"/>
        <pc:sldMkLst>
          <pc:docMk/>
          <pc:sldMk cId="2496405295" sldId="578"/>
        </pc:sldMkLst>
      </pc:sldChg>
      <pc:sldChg chg="add del replId">
        <pc:chgData name="Samuel Mati" userId="61946645-110e-412f-9a0d-1e20afb5a06b" providerId="ADAL" clId="{2D0EBB08-E5CE-4B63-9420-821A5A1C34CC}" dt="2025-02-25T07:34:08.334" v="2" actId="2696"/>
        <pc:sldMkLst>
          <pc:docMk/>
          <pc:sldMk cId="2751090248" sldId="579"/>
        </pc:sldMkLst>
      </pc:sldChg>
      <pc:sldChg chg="add del replId">
        <pc:chgData name="Samuel Mati" userId="61946645-110e-412f-9a0d-1e20afb5a06b" providerId="ADAL" clId="{2D0EBB08-E5CE-4B63-9420-821A5A1C34CC}" dt="2025-02-25T07:34:08.334" v="2" actId="2696"/>
        <pc:sldMkLst>
          <pc:docMk/>
          <pc:sldMk cId="708882041" sldId="580"/>
        </pc:sldMkLst>
      </pc:sldChg>
      <pc:sldChg chg="add del replId">
        <pc:chgData name="Samuel Mati" userId="61946645-110e-412f-9a0d-1e20afb5a06b" providerId="ADAL" clId="{2D0EBB08-E5CE-4B63-9420-821A5A1C34CC}" dt="2025-02-25T07:34:08.334" v="2" actId="2696"/>
        <pc:sldMkLst>
          <pc:docMk/>
          <pc:sldMk cId="120778044" sldId="581"/>
        </pc:sldMkLst>
      </pc:sldChg>
      <pc:sldChg chg="add del replId">
        <pc:chgData name="Samuel Mati" userId="61946645-110e-412f-9a0d-1e20afb5a06b" providerId="ADAL" clId="{2D0EBB08-E5CE-4B63-9420-821A5A1C34CC}" dt="2025-02-25T07:34:08.334" v="2" actId="2696"/>
        <pc:sldMkLst>
          <pc:docMk/>
          <pc:sldMk cId="3748563863" sldId="582"/>
        </pc:sldMkLst>
      </pc:sldChg>
      <pc:sldChg chg="add del replId">
        <pc:chgData name="Samuel Mati" userId="61946645-110e-412f-9a0d-1e20afb5a06b" providerId="ADAL" clId="{2D0EBB08-E5CE-4B63-9420-821A5A1C34CC}" dt="2025-02-25T07:34:08.334" v="2" actId="2696"/>
        <pc:sldMkLst>
          <pc:docMk/>
          <pc:sldMk cId="972249585" sldId="583"/>
        </pc:sldMkLst>
      </pc:sldChg>
      <pc:sldChg chg="add del replId">
        <pc:chgData name="Samuel Mati" userId="61946645-110e-412f-9a0d-1e20afb5a06b" providerId="ADAL" clId="{2D0EBB08-E5CE-4B63-9420-821A5A1C34CC}" dt="2025-02-25T07:34:08.334" v="2" actId="2696"/>
        <pc:sldMkLst>
          <pc:docMk/>
          <pc:sldMk cId="1963380086" sldId="584"/>
        </pc:sldMkLst>
      </pc:sldChg>
      <pc:sldChg chg="add del replId">
        <pc:chgData name="Samuel Mati" userId="61946645-110e-412f-9a0d-1e20afb5a06b" providerId="ADAL" clId="{2D0EBB08-E5CE-4B63-9420-821A5A1C34CC}" dt="2025-02-25T07:34:08.334" v="2" actId="2696"/>
        <pc:sldMkLst>
          <pc:docMk/>
          <pc:sldMk cId="2092075351" sldId="585"/>
        </pc:sldMkLst>
      </pc:sldChg>
      <pc:sldChg chg="add del replId">
        <pc:chgData name="Samuel Mati" userId="61946645-110e-412f-9a0d-1e20afb5a06b" providerId="ADAL" clId="{2D0EBB08-E5CE-4B63-9420-821A5A1C34CC}" dt="2025-02-25T07:34:08.334" v="2" actId="2696"/>
        <pc:sldMkLst>
          <pc:docMk/>
          <pc:sldMk cId="354109349" sldId="586"/>
        </pc:sldMkLst>
      </pc:sldChg>
      <pc:sldChg chg="add del replId">
        <pc:chgData name="Samuel Mati" userId="61946645-110e-412f-9a0d-1e20afb5a06b" providerId="ADAL" clId="{2D0EBB08-E5CE-4B63-9420-821A5A1C34CC}" dt="2025-02-25T07:34:08.334" v="2" actId="2696"/>
        <pc:sldMkLst>
          <pc:docMk/>
          <pc:sldMk cId="2958819975" sldId="587"/>
        </pc:sldMkLst>
      </pc:sldChg>
      <pc:sldChg chg="add del replId">
        <pc:chgData name="Samuel Mati" userId="61946645-110e-412f-9a0d-1e20afb5a06b" providerId="ADAL" clId="{2D0EBB08-E5CE-4B63-9420-821A5A1C34CC}" dt="2025-02-25T07:34:08.334" v="2" actId="2696"/>
        <pc:sldMkLst>
          <pc:docMk/>
          <pc:sldMk cId="1778817334" sldId="588"/>
        </pc:sldMkLst>
      </pc:sldChg>
      <pc:sldChg chg="add del replId">
        <pc:chgData name="Samuel Mati" userId="61946645-110e-412f-9a0d-1e20afb5a06b" providerId="ADAL" clId="{2D0EBB08-E5CE-4B63-9420-821A5A1C34CC}" dt="2025-02-25T07:34:08.334" v="2" actId="2696"/>
        <pc:sldMkLst>
          <pc:docMk/>
          <pc:sldMk cId="139618163" sldId="589"/>
        </pc:sldMkLst>
      </pc:sldChg>
      <pc:sldChg chg="add del replId">
        <pc:chgData name="Samuel Mati" userId="61946645-110e-412f-9a0d-1e20afb5a06b" providerId="ADAL" clId="{2D0EBB08-E5CE-4B63-9420-821A5A1C34CC}" dt="2025-02-25T07:34:08.334" v="2" actId="2696"/>
        <pc:sldMkLst>
          <pc:docMk/>
          <pc:sldMk cId="3484836778" sldId="590"/>
        </pc:sldMkLst>
      </pc:sldChg>
      <pc:sldChg chg="add del replId">
        <pc:chgData name="Samuel Mati" userId="61946645-110e-412f-9a0d-1e20afb5a06b" providerId="ADAL" clId="{2D0EBB08-E5CE-4B63-9420-821A5A1C34CC}" dt="2025-02-25T07:34:08.334" v="2" actId="2696"/>
        <pc:sldMkLst>
          <pc:docMk/>
          <pc:sldMk cId="3420531416" sldId="591"/>
        </pc:sldMkLst>
      </pc:sldChg>
      <pc:sldChg chg="add del replId">
        <pc:chgData name="Samuel Mati" userId="61946645-110e-412f-9a0d-1e20afb5a06b" providerId="ADAL" clId="{2D0EBB08-E5CE-4B63-9420-821A5A1C34CC}" dt="2025-02-25T07:34:08.334" v="2" actId="2696"/>
        <pc:sldMkLst>
          <pc:docMk/>
          <pc:sldMk cId="3562984789" sldId="592"/>
        </pc:sldMkLst>
      </pc:sldChg>
      <pc:sldChg chg="add del replId">
        <pc:chgData name="Samuel Mati" userId="61946645-110e-412f-9a0d-1e20afb5a06b" providerId="ADAL" clId="{2D0EBB08-E5CE-4B63-9420-821A5A1C34CC}" dt="2025-02-25T07:34:08.334" v="2" actId="2696"/>
        <pc:sldMkLst>
          <pc:docMk/>
          <pc:sldMk cId="1065741304" sldId="593"/>
        </pc:sldMkLst>
      </pc:sldChg>
      <pc:sldChg chg="add del replId">
        <pc:chgData name="Samuel Mati" userId="61946645-110e-412f-9a0d-1e20afb5a06b" providerId="ADAL" clId="{2D0EBB08-E5CE-4B63-9420-821A5A1C34CC}" dt="2025-02-25T07:34:08.334" v="2" actId="2696"/>
        <pc:sldMkLst>
          <pc:docMk/>
          <pc:sldMk cId="3794179213" sldId="594"/>
        </pc:sldMkLst>
      </pc:sldChg>
      <pc:sldChg chg="add del replId">
        <pc:chgData name="Samuel Mati" userId="61946645-110e-412f-9a0d-1e20afb5a06b" providerId="ADAL" clId="{2D0EBB08-E5CE-4B63-9420-821A5A1C34CC}" dt="2025-02-25T07:34:08.334" v="2" actId="2696"/>
        <pc:sldMkLst>
          <pc:docMk/>
          <pc:sldMk cId="3184257660" sldId="595"/>
        </pc:sldMkLst>
      </pc:sldChg>
      <pc:sldChg chg="add del replId">
        <pc:chgData name="Samuel Mati" userId="61946645-110e-412f-9a0d-1e20afb5a06b" providerId="ADAL" clId="{2D0EBB08-E5CE-4B63-9420-821A5A1C34CC}" dt="2025-02-25T07:34:08.334" v="2" actId="2696"/>
        <pc:sldMkLst>
          <pc:docMk/>
          <pc:sldMk cId="1144390744" sldId="596"/>
        </pc:sldMkLst>
      </pc:sldChg>
      <pc:sldChg chg="add del replId">
        <pc:chgData name="Samuel Mati" userId="61946645-110e-412f-9a0d-1e20afb5a06b" providerId="ADAL" clId="{2D0EBB08-E5CE-4B63-9420-821A5A1C34CC}" dt="2025-02-25T07:34:08.334" v="2" actId="2696"/>
        <pc:sldMkLst>
          <pc:docMk/>
          <pc:sldMk cId="2215153675" sldId="597"/>
        </pc:sldMkLst>
      </pc:sldChg>
      <pc:sldChg chg="add del replId">
        <pc:chgData name="Samuel Mati" userId="61946645-110e-412f-9a0d-1e20afb5a06b" providerId="ADAL" clId="{2D0EBB08-E5CE-4B63-9420-821A5A1C34CC}" dt="2025-02-25T07:34:08.334" v="2" actId="2696"/>
        <pc:sldMkLst>
          <pc:docMk/>
          <pc:sldMk cId="162275894" sldId="598"/>
        </pc:sldMkLst>
      </pc:sldChg>
      <pc:sldChg chg="add del replId">
        <pc:chgData name="Samuel Mati" userId="61946645-110e-412f-9a0d-1e20afb5a06b" providerId="ADAL" clId="{2D0EBB08-E5CE-4B63-9420-821A5A1C34CC}" dt="2025-02-25T07:34:08.334" v="2" actId="2696"/>
        <pc:sldMkLst>
          <pc:docMk/>
          <pc:sldMk cId="604848559" sldId="59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2D24F8-DCBA-461A-83C6-51EA5A37F475}" type="datetimeFigureOut">
              <a:rPr lang="en-US" smtClean="0"/>
              <a:t>4/9/2025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1E6314-E0BE-4285-B972-736E34A12E27}" type="slidenum">
              <a:rPr lang="en-US" smtClean="0"/>
              <a:t>‹#›</a:t>
            </a:fld>
            <a:endParaRPr lang="en-US"/>
          </a:p>
        </p:txBody>
      </p:sp>
    </p:spTree>
    <p:extLst>
      <p:ext uri="{BB962C8B-B14F-4D97-AF65-F5344CB8AC3E}">
        <p14:creationId xmlns:p14="http://schemas.microsoft.com/office/powerpoint/2010/main" val="3625603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1E6314-E0BE-4285-B972-736E34A12E27}" type="slidenum">
              <a:rPr lang="en-US" smtClean="0"/>
              <a:t>1</a:t>
            </a:fld>
            <a:endParaRPr lang="en-US"/>
          </a:p>
        </p:txBody>
      </p:sp>
    </p:spTree>
    <p:extLst>
      <p:ext uri="{BB962C8B-B14F-4D97-AF65-F5344CB8AC3E}">
        <p14:creationId xmlns:p14="http://schemas.microsoft.com/office/powerpoint/2010/main" val="1507211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DA92B3-1922-C761-403A-7C76A2E448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99C7A4-D08E-D090-ACA1-113D010D70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EBE81E-5559-556F-5A9F-4551837B777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A8AB22A-483A-677D-1398-596926A2CC48}"/>
              </a:ext>
            </a:extLst>
          </p:cNvPr>
          <p:cNvSpPr>
            <a:spLocks noGrp="1"/>
          </p:cNvSpPr>
          <p:nvPr>
            <p:ph type="sldNum" sz="quarter" idx="5"/>
          </p:nvPr>
        </p:nvSpPr>
        <p:spPr/>
        <p:txBody>
          <a:bodyPr/>
          <a:lstStyle/>
          <a:p>
            <a:fld id="{E81E6314-E0BE-4285-B972-736E34A12E27}" type="slidenum">
              <a:rPr lang="en-US" smtClean="0"/>
              <a:t>20</a:t>
            </a:fld>
            <a:endParaRPr lang="en-US"/>
          </a:p>
        </p:txBody>
      </p:sp>
    </p:spTree>
    <p:extLst>
      <p:ext uri="{BB962C8B-B14F-4D97-AF65-F5344CB8AC3E}">
        <p14:creationId xmlns:p14="http://schemas.microsoft.com/office/powerpoint/2010/main" val="1682980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D1F496-43F3-E45B-8A91-18FD2FB435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E1A0A9-D130-24A4-1AD6-E3C84C591B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0C9948-B013-50ED-AAB3-D6B2689A2E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20E93B5-8A95-A74F-043E-534FCE91E5C0}"/>
              </a:ext>
            </a:extLst>
          </p:cNvPr>
          <p:cNvSpPr>
            <a:spLocks noGrp="1"/>
          </p:cNvSpPr>
          <p:nvPr>
            <p:ph type="sldNum" sz="quarter" idx="5"/>
          </p:nvPr>
        </p:nvSpPr>
        <p:spPr/>
        <p:txBody>
          <a:bodyPr/>
          <a:lstStyle/>
          <a:p>
            <a:fld id="{E81E6314-E0BE-4285-B972-736E34A12E27}" type="slidenum">
              <a:rPr lang="en-US" smtClean="0"/>
              <a:t>21</a:t>
            </a:fld>
            <a:endParaRPr lang="en-US"/>
          </a:p>
        </p:txBody>
      </p:sp>
    </p:spTree>
    <p:extLst>
      <p:ext uri="{BB962C8B-B14F-4D97-AF65-F5344CB8AC3E}">
        <p14:creationId xmlns:p14="http://schemas.microsoft.com/office/powerpoint/2010/main" val="602401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2E4A1-0024-B6DD-F84F-427C60D9AA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40E573-CF26-D8D0-122D-1ADE2BB7FC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BF30E1-E33A-1865-7E37-F0BC7963A3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9A3A1A8-F9B2-2B72-8737-350BB86053B7}"/>
              </a:ext>
            </a:extLst>
          </p:cNvPr>
          <p:cNvSpPr>
            <a:spLocks noGrp="1"/>
          </p:cNvSpPr>
          <p:nvPr>
            <p:ph type="sldNum" sz="quarter" idx="5"/>
          </p:nvPr>
        </p:nvSpPr>
        <p:spPr/>
        <p:txBody>
          <a:bodyPr/>
          <a:lstStyle/>
          <a:p>
            <a:fld id="{E81E6314-E0BE-4285-B972-736E34A12E27}" type="slidenum">
              <a:rPr lang="en-US" smtClean="0"/>
              <a:t>22</a:t>
            </a:fld>
            <a:endParaRPr lang="en-US"/>
          </a:p>
        </p:txBody>
      </p:sp>
    </p:spTree>
    <p:extLst>
      <p:ext uri="{BB962C8B-B14F-4D97-AF65-F5344CB8AC3E}">
        <p14:creationId xmlns:p14="http://schemas.microsoft.com/office/powerpoint/2010/main" val="1660710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75A7CA-729E-46E0-D8F3-B2F7EDA087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773B6E-4F03-4A91-87B7-FC26DD6026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D80DDE-899D-1F17-DA3C-7FC1F056343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DF8B86E-5161-9685-B622-0FDC81038410}"/>
              </a:ext>
            </a:extLst>
          </p:cNvPr>
          <p:cNvSpPr>
            <a:spLocks noGrp="1"/>
          </p:cNvSpPr>
          <p:nvPr>
            <p:ph type="sldNum" sz="quarter" idx="5"/>
          </p:nvPr>
        </p:nvSpPr>
        <p:spPr/>
        <p:txBody>
          <a:bodyPr/>
          <a:lstStyle/>
          <a:p>
            <a:fld id="{E81E6314-E0BE-4285-B972-736E34A12E27}" type="slidenum">
              <a:rPr lang="en-US" smtClean="0"/>
              <a:t>23</a:t>
            </a:fld>
            <a:endParaRPr lang="en-US"/>
          </a:p>
        </p:txBody>
      </p:sp>
    </p:spTree>
    <p:extLst>
      <p:ext uri="{BB962C8B-B14F-4D97-AF65-F5344CB8AC3E}">
        <p14:creationId xmlns:p14="http://schemas.microsoft.com/office/powerpoint/2010/main" val="1219579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365EF2-6182-7B35-2CF2-E1A8077A71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7D4FA9-0216-A0C7-7380-F4571D0FBD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CAC64B-13F4-CEB9-4308-D3F4EAF9D09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5591E43-EE35-0A57-9DDB-6F04BAAB0A40}"/>
              </a:ext>
            </a:extLst>
          </p:cNvPr>
          <p:cNvSpPr>
            <a:spLocks noGrp="1"/>
          </p:cNvSpPr>
          <p:nvPr>
            <p:ph type="sldNum" sz="quarter" idx="5"/>
          </p:nvPr>
        </p:nvSpPr>
        <p:spPr/>
        <p:txBody>
          <a:bodyPr/>
          <a:lstStyle/>
          <a:p>
            <a:fld id="{E81E6314-E0BE-4285-B972-736E34A12E27}" type="slidenum">
              <a:rPr lang="en-US" smtClean="0"/>
              <a:t>24</a:t>
            </a:fld>
            <a:endParaRPr lang="en-US"/>
          </a:p>
        </p:txBody>
      </p:sp>
    </p:spTree>
    <p:extLst>
      <p:ext uri="{BB962C8B-B14F-4D97-AF65-F5344CB8AC3E}">
        <p14:creationId xmlns:p14="http://schemas.microsoft.com/office/powerpoint/2010/main" val="2853199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B958F-CB0D-2DDA-2521-2F9F63F545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7A6CBA-D1DF-315C-605A-B8579E348B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9D9681-716B-0E4C-051D-31183C98DE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71AE768-A8A6-7CF5-A712-0E5AE72E6D96}"/>
              </a:ext>
            </a:extLst>
          </p:cNvPr>
          <p:cNvSpPr>
            <a:spLocks noGrp="1"/>
          </p:cNvSpPr>
          <p:nvPr>
            <p:ph type="sldNum" sz="quarter" idx="5"/>
          </p:nvPr>
        </p:nvSpPr>
        <p:spPr/>
        <p:txBody>
          <a:bodyPr/>
          <a:lstStyle/>
          <a:p>
            <a:fld id="{E81E6314-E0BE-4285-B972-736E34A12E27}" type="slidenum">
              <a:rPr lang="en-US" smtClean="0"/>
              <a:t>25</a:t>
            </a:fld>
            <a:endParaRPr lang="en-US"/>
          </a:p>
        </p:txBody>
      </p:sp>
    </p:spTree>
    <p:extLst>
      <p:ext uri="{BB962C8B-B14F-4D97-AF65-F5344CB8AC3E}">
        <p14:creationId xmlns:p14="http://schemas.microsoft.com/office/powerpoint/2010/main" val="2657436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B4221-CA51-4077-65D2-F588EDF9C4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B41501-9753-6E5C-84A1-0906503F9C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F19224-BEC8-A491-99DE-87E39225148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F55ADF-6708-7437-A547-22A9F9E77D75}"/>
              </a:ext>
            </a:extLst>
          </p:cNvPr>
          <p:cNvSpPr>
            <a:spLocks noGrp="1"/>
          </p:cNvSpPr>
          <p:nvPr>
            <p:ph type="sldNum" sz="quarter" idx="5"/>
          </p:nvPr>
        </p:nvSpPr>
        <p:spPr/>
        <p:txBody>
          <a:bodyPr/>
          <a:lstStyle/>
          <a:p>
            <a:fld id="{E81E6314-E0BE-4285-B972-736E34A12E27}" type="slidenum">
              <a:rPr lang="en-US" smtClean="0"/>
              <a:t>26</a:t>
            </a:fld>
            <a:endParaRPr lang="en-US"/>
          </a:p>
        </p:txBody>
      </p:sp>
    </p:spTree>
    <p:extLst>
      <p:ext uri="{BB962C8B-B14F-4D97-AF65-F5344CB8AC3E}">
        <p14:creationId xmlns:p14="http://schemas.microsoft.com/office/powerpoint/2010/main" val="481478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CD122-CD09-7F7C-3DAF-30B787CD77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4127CB-DC64-FC25-0DE2-6E3BFF55D8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7E7E1B-B57B-F36A-23B0-697363750EA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777DE75-5391-8F82-028E-BF6F4EA05ECA}"/>
              </a:ext>
            </a:extLst>
          </p:cNvPr>
          <p:cNvSpPr>
            <a:spLocks noGrp="1"/>
          </p:cNvSpPr>
          <p:nvPr>
            <p:ph type="sldNum" sz="quarter" idx="5"/>
          </p:nvPr>
        </p:nvSpPr>
        <p:spPr/>
        <p:txBody>
          <a:bodyPr/>
          <a:lstStyle/>
          <a:p>
            <a:fld id="{E81E6314-E0BE-4285-B972-736E34A12E27}" type="slidenum">
              <a:rPr lang="en-US" smtClean="0"/>
              <a:t>27</a:t>
            </a:fld>
            <a:endParaRPr lang="en-US"/>
          </a:p>
        </p:txBody>
      </p:sp>
    </p:spTree>
    <p:extLst>
      <p:ext uri="{BB962C8B-B14F-4D97-AF65-F5344CB8AC3E}">
        <p14:creationId xmlns:p14="http://schemas.microsoft.com/office/powerpoint/2010/main" val="2509693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43C84-07AF-8B09-3227-CCF0C48DB4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C5F406-D63F-229B-2FBF-632DCF98FF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DEE2CB-7B03-06E3-87AF-EF1091C5A59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F40EF4C-EEA4-91E1-F360-70726CA7BD74}"/>
              </a:ext>
            </a:extLst>
          </p:cNvPr>
          <p:cNvSpPr>
            <a:spLocks noGrp="1"/>
          </p:cNvSpPr>
          <p:nvPr>
            <p:ph type="sldNum" sz="quarter" idx="5"/>
          </p:nvPr>
        </p:nvSpPr>
        <p:spPr/>
        <p:txBody>
          <a:bodyPr/>
          <a:lstStyle/>
          <a:p>
            <a:fld id="{E81E6314-E0BE-4285-B972-736E34A12E27}" type="slidenum">
              <a:rPr lang="en-US" smtClean="0"/>
              <a:t>28</a:t>
            </a:fld>
            <a:endParaRPr lang="en-US"/>
          </a:p>
        </p:txBody>
      </p:sp>
    </p:spTree>
    <p:extLst>
      <p:ext uri="{BB962C8B-B14F-4D97-AF65-F5344CB8AC3E}">
        <p14:creationId xmlns:p14="http://schemas.microsoft.com/office/powerpoint/2010/main" val="5935244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886EA0-EB50-2B3B-4F71-2AFB1106DF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902DFF-8683-D6FF-F16C-F15BD30F1C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90B3AA-30A8-2F82-BBED-4ED30E454E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6F2A99B-D523-DA10-82DB-159178CF3DD3}"/>
              </a:ext>
            </a:extLst>
          </p:cNvPr>
          <p:cNvSpPr>
            <a:spLocks noGrp="1"/>
          </p:cNvSpPr>
          <p:nvPr>
            <p:ph type="sldNum" sz="quarter" idx="5"/>
          </p:nvPr>
        </p:nvSpPr>
        <p:spPr/>
        <p:txBody>
          <a:bodyPr/>
          <a:lstStyle/>
          <a:p>
            <a:fld id="{E81E6314-E0BE-4285-B972-736E34A12E27}" type="slidenum">
              <a:rPr lang="en-US" smtClean="0"/>
              <a:t>29</a:t>
            </a:fld>
            <a:endParaRPr lang="en-US"/>
          </a:p>
        </p:txBody>
      </p:sp>
    </p:spTree>
    <p:extLst>
      <p:ext uri="{BB962C8B-B14F-4D97-AF65-F5344CB8AC3E}">
        <p14:creationId xmlns:p14="http://schemas.microsoft.com/office/powerpoint/2010/main" val="2432461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1E6314-E0BE-4285-B972-736E34A12E27}" type="slidenum">
              <a:rPr lang="en-US" smtClean="0"/>
              <a:t>12</a:t>
            </a:fld>
            <a:endParaRPr lang="en-US"/>
          </a:p>
        </p:txBody>
      </p:sp>
    </p:spTree>
    <p:extLst>
      <p:ext uri="{BB962C8B-B14F-4D97-AF65-F5344CB8AC3E}">
        <p14:creationId xmlns:p14="http://schemas.microsoft.com/office/powerpoint/2010/main" val="40988525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16E48-9DDF-5405-E903-3575BE14E5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2568CF-C88E-D36B-894A-000E65F6B8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109F96-2E22-F67E-70E6-150815F2EBB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072808-9E77-C9F7-9977-D35EB980DEB9}"/>
              </a:ext>
            </a:extLst>
          </p:cNvPr>
          <p:cNvSpPr>
            <a:spLocks noGrp="1"/>
          </p:cNvSpPr>
          <p:nvPr>
            <p:ph type="sldNum" sz="quarter" idx="5"/>
          </p:nvPr>
        </p:nvSpPr>
        <p:spPr/>
        <p:txBody>
          <a:bodyPr/>
          <a:lstStyle/>
          <a:p>
            <a:fld id="{E81E6314-E0BE-4285-B972-736E34A12E27}" type="slidenum">
              <a:rPr lang="en-US" smtClean="0"/>
              <a:t>30</a:t>
            </a:fld>
            <a:endParaRPr lang="en-US"/>
          </a:p>
        </p:txBody>
      </p:sp>
    </p:spTree>
    <p:extLst>
      <p:ext uri="{BB962C8B-B14F-4D97-AF65-F5344CB8AC3E}">
        <p14:creationId xmlns:p14="http://schemas.microsoft.com/office/powerpoint/2010/main" val="7225533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B3EF4-D2F9-0CBA-F741-5BE0005D13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A0E2D6-C6C3-5338-2AD4-40818A54AF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BBC02E-80CE-A02D-9B08-46F1FF9DA0B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E4F737F-C8F9-4BC3-CA36-A0828DC133CD}"/>
              </a:ext>
            </a:extLst>
          </p:cNvPr>
          <p:cNvSpPr>
            <a:spLocks noGrp="1"/>
          </p:cNvSpPr>
          <p:nvPr>
            <p:ph type="sldNum" sz="quarter" idx="5"/>
          </p:nvPr>
        </p:nvSpPr>
        <p:spPr/>
        <p:txBody>
          <a:bodyPr/>
          <a:lstStyle/>
          <a:p>
            <a:fld id="{E81E6314-E0BE-4285-B972-736E34A12E27}" type="slidenum">
              <a:rPr lang="en-US" smtClean="0"/>
              <a:t>31</a:t>
            </a:fld>
            <a:endParaRPr lang="en-US"/>
          </a:p>
        </p:txBody>
      </p:sp>
    </p:spTree>
    <p:extLst>
      <p:ext uri="{BB962C8B-B14F-4D97-AF65-F5344CB8AC3E}">
        <p14:creationId xmlns:p14="http://schemas.microsoft.com/office/powerpoint/2010/main" val="11377230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2707A-EB66-6361-0DC6-95E7DC951B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411E05-D6FE-9C9E-3D29-15AA13A19D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9E9188-1B97-D412-23F8-910A6414735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3BA93EE-05D4-153B-FF3C-2EF5E037BF84}"/>
              </a:ext>
            </a:extLst>
          </p:cNvPr>
          <p:cNvSpPr>
            <a:spLocks noGrp="1"/>
          </p:cNvSpPr>
          <p:nvPr>
            <p:ph type="sldNum" sz="quarter" idx="5"/>
          </p:nvPr>
        </p:nvSpPr>
        <p:spPr/>
        <p:txBody>
          <a:bodyPr/>
          <a:lstStyle/>
          <a:p>
            <a:fld id="{E81E6314-E0BE-4285-B972-736E34A12E27}" type="slidenum">
              <a:rPr lang="en-US" smtClean="0"/>
              <a:t>32</a:t>
            </a:fld>
            <a:endParaRPr lang="en-US"/>
          </a:p>
        </p:txBody>
      </p:sp>
    </p:spTree>
    <p:extLst>
      <p:ext uri="{BB962C8B-B14F-4D97-AF65-F5344CB8AC3E}">
        <p14:creationId xmlns:p14="http://schemas.microsoft.com/office/powerpoint/2010/main" val="10655924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F04816-C121-2741-4DD1-A1E99CEE96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F00DBC-9900-94F4-8C63-2EB0D08D96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374A66-A1F2-79FF-BC11-46CA7187524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10769DA-FBC5-98EB-DCBE-9475A3434E03}"/>
              </a:ext>
            </a:extLst>
          </p:cNvPr>
          <p:cNvSpPr>
            <a:spLocks noGrp="1"/>
          </p:cNvSpPr>
          <p:nvPr>
            <p:ph type="sldNum" sz="quarter" idx="5"/>
          </p:nvPr>
        </p:nvSpPr>
        <p:spPr/>
        <p:txBody>
          <a:bodyPr/>
          <a:lstStyle/>
          <a:p>
            <a:fld id="{E81E6314-E0BE-4285-B972-736E34A12E27}" type="slidenum">
              <a:rPr lang="en-US" smtClean="0"/>
              <a:t>33</a:t>
            </a:fld>
            <a:endParaRPr lang="en-US"/>
          </a:p>
        </p:txBody>
      </p:sp>
    </p:spTree>
    <p:extLst>
      <p:ext uri="{BB962C8B-B14F-4D97-AF65-F5344CB8AC3E}">
        <p14:creationId xmlns:p14="http://schemas.microsoft.com/office/powerpoint/2010/main" val="7791463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003395-3FB1-6751-B659-9CF6AB01E4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A31CEE-1F74-4C08-AC8C-22F71A9F94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CDA2A1-5FC4-CF42-7C2A-D02E42A4629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61D1162-B282-6158-0A00-8A26C4A05D60}"/>
              </a:ext>
            </a:extLst>
          </p:cNvPr>
          <p:cNvSpPr>
            <a:spLocks noGrp="1"/>
          </p:cNvSpPr>
          <p:nvPr>
            <p:ph type="sldNum" sz="quarter" idx="5"/>
          </p:nvPr>
        </p:nvSpPr>
        <p:spPr/>
        <p:txBody>
          <a:bodyPr/>
          <a:lstStyle/>
          <a:p>
            <a:fld id="{E81E6314-E0BE-4285-B972-736E34A12E27}" type="slidenum">
              <a:rPr lang="en-US" smtClean="0"/>
              <a:t>34</a:t>
            </a:fld>
            <a:endParaRPr lang="en-US"/>
          </a:p>
        </p:txBody>
      </p:sp>
    </p:spTree>
    <p:extLst>
      <p:ext uri="{BB962C8B-B14F-4D97-AF65-F5344CB8AC3E}">
        <p14:creationId xmlns:p14="http://schemas.microsoft.com/office/powerpoint/2010/main" val="27036458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A06CA7-0A36-DC98-C5BB-AAA6B45DC4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CC2266-1E87-3CF3-6209-EAEFFADD7B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F951D0-B052-A288-76C4-C790F21891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C8A537B-05AC-B85C-AAA2-056209CDAF67}"/>
              </a:ext>
            </a:extLst>
          </p:cNvPr>
          <p:cNvSpPr>
            <a:spLocks noGrp="1"/>
          </p:cNvSpPr>
          <p:nvPr>
            <p:ph type="sldNum" sz="quarter" idx="5"/>
          </p:nvPr>
        </p:nvSpPr>
        <p:spPr/>
        <p:txBody>
          <a:bodyPr/>
          <a:lstStyle/>
          <a:p>
            <a:fld id="{E81E6314-E0BE-4285-B972-736E34A12E27}" type="slidenum">
              <a:rPr lang="en-US" smtClean="0"/>
              <a:t>35</a:t>
            </a:fld>
            <a:endParaRPr lang="en-US"/>
          </a:p>
        </p:txBody>
      </p:sp>
    </p:spTree>
    <p:extLst>
      <p:ext uri="{BB962C8B-B14F-4D97-AF65-F5344CB8AC3E}">
        <p14:creationId xmlns:p14="http://schemas.microsoft.com/office/powerpoint/2010/main" val="3511136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F1A93E-6539-6900-3CCF-4A98974F80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48F090-25DC-A640-27BB-632442ED84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C23E49-B00F-C28E-B25E-F89DD829B59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16D362B-6CBE-CD09-5397-D8D2226B3F6C}"/>
              </a:ext>
            </a:extLst>
          </p:cNvPr>
          <p:cNvSpPr>
            <a:spLocks noGrp="1"/>
          </p:cNvSpPr>
          <p:nvPr>
            <p:ph type="sldNum" sz="quarter" idx="5"/>
          </p:nvPr>
        </p:nvSpPr>
        <p:spPr/>
        <p:txBody>
          <a:bodyPr/>
          <a:lstStyle/>
          <a:p>
            <a:fld id="{E81E6314-E0BE-4285-B972-736E34A12E27}" type="slidenum">
              <a:rPr lang="en-US" smtClean="0"/>
              <a:t>36</a:t>
            </a:fld>
            <a:endParaRPr lang="en-US"/>
          </a:p>
        </p:txBody>
      </p:sp>
    </p:spTree>
    <p:extLst>
      <p:ext uri="{BB962C8B-B14F-4D97-AF65-F5344CB8AC3E}">
        <p14:creationId xmlns:p14="http://schemas.microsoft.com/office/powerpoint/2010/main" val="14765663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921A7E-62E7-0291-92FD-9F0EB41AD6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B834F1-8FD1-3405-A311-5FD779CD85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29B962-5F16-31BF-1D2F-6AE65DF36F1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3561D-A9F2-1CB9-FBF8-B76578E44B7B}"/>
              </a:ext>
            </a:extLst>
          </p:cNvPr>
          <p:cNvSpPr>
            <a:spLocks noGrp="1"/>
          </p:cNvSpPr>
          <p:nvPr>
            <p:ph type="sldNum" sz="quarter" idx="5"/>
          </p:nvPr>
        </p:nvSpPr>
        <p:spPr/>
        <p:txBody>
          <a:bodyPr/>
          <a:lstStyle/>
          <a:p>
            <a:fld id="{E81E6314-E0BE-4285-B972-736E34A12E27}" type="slidenum">
              <a:rPr lang="en-US" smtClean="0"/>
              <a:t>37</a:t>
            </a:fld>
            <a:endParaRPr lang="en-US"/>
          </a:p>
        </p:txBody>
      </p:sp>
    </p:spTree>
    <p:extLst>
      <p:ext uri="{BB962C8B-B14F-4D97-AF65-F5344CB8AC3E}">
        <p14:creationId xmlns:p14="http://schemas.microsoft.com/office/powerpoint/2010/main" val="4207456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AD5E0-5497-0CE6-3529-E35F9B6E70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B36B28-9E79-CF28-C66A-4A14F7F903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6A264D-5F52-60FF-B7C7-2E4C268ED67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C0DD653-83C4-8480-1F6C-97D2594C05DB}"/>
              </a:ext>
            </a:extLst>
          </p:cNvPr>
          <p:cNvSpPr>
            <a:spLocks noGrp="1"/>
          </p:cNvSpPr>
          <p:nvPr>
            <p:ph type="sldNum" sz="quarter" idx="5"/>
          </p:nvPr>
        </p:nvSpPr>
        <p:spPr/>
        <p:txBody>
          <a:bodyPr/>
          <a:lstStyle/>
          <a:p>
            <a:fld id="{E81E6314-E0BE-4285-B972-736E34A12E27}" type="slidenum">
              <a:rPr lang="en-US" smtClean="0"/>
              <a:t>38</a:t>
            </a:fld>
            <a:endParaRPr lang="en-US"/>
          </a:p>
        </p:txBody>
      </p:sp>
    </p:spTree>
    <p:extLst>
      <p:ext uri="{BB962C8B-B14F-4D97-AF65-F5344CB8AC3E}">
        <p14:creationId xmlns:p14="http://schemas.microsoft.com/office/powerpoint/2010/main" val="36706437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3968C-CDC5-B26B-C2E5-3AB8AEAF27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07A3C3-E18D-3675-637F-471080A474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62E78C-FBD9-87BC-4324-206D8A8FE1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248B675-18FB-6276-F259-AF27BE52B6EB}"/>
              </a:ext>
            </a:extLst>
          </p:cNvPr>
          <p:cNvSpPr>
            <a:spLocks noGrp="1"/>
          </p:cNvSpPr>
          <p:nvPr>
            <p:ph type="sldNum" sz="quarter" idx="5"/>
          </p:nvPr>
        </p:nvSpPr>
        <p:spPr/>
        <p:txBody>
          <a:bodyPr/>
          <a:lstStyle/>
          <a:p>
            <a:fld id="{E81E6314-E0BE-4285-B972-736E34A12E27}" type="slidenum">
              <a:rPr lang="en-US" smtClean="0"/>
              <a:t>39</a:t>
            </a:fld>
            <a:endParaRPr lang="en-US"/>
          </a:p>
        </p:txBody>
      </p:sp>
    </p:spTree>
    <p:extLst>
      <p:ext uri="{BB962C8B-B14F-4D97-AF65-F5344CB8AC3E}">
        <p14:creationId xmlns:p14="http://schemas.microsoft.com/office/powerpoint/2010/main" val="1380858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A3FF21-93D0-853D-8414-FEDDF8B2C3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7CB099-FF3C-FCC3-54E9-1DC03536C4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6C67A6-4A1C-37C6-FAFD-A37BBA22BC5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3DA342-6154-C407-B9DA-39275022CC98}"/>
              </a:ext>
            </a:extLst>
          </p:cNvPr>
          <p:cNvSpPr>
            <a:spLocks noGrp="1"/>
          </p:cNvSpPr>
          <p:nvPr>
            <p:ph type="sldNum" sz="quarter" idx="5"/>
          </p:nvPr>
        </p:nvSpPr>
        <p:spPr/>
        <p:txBody>
          <a:bodyPr/>
          <a:lstStyle/>
          <a:p>
            <a:fld id="{E81E6314-E0BE-4285-B972-736E34A12E27}" type="slidenum">
              <a:rPr lang="en-US" smtClean="0"/>
              <a:t>13</a:t>
            </a:fld>
            <a:endParaRPr lang="en-US"/>
          </a:p>
        </p:txBody>
      </p:sp>
    </p:spTree>
    <p:extLst>
      <p:ext uri="{BB962C8B-B14F-4D97-AF65-F5344CB8AC3E}">
        <p14:creationId xmlns:p14="http://schemas.microsoft.com/office/powerpoint/2010/main" val="3954081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9CDAC-6032-AC78-2BD8-8B306061AF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DBC16C-BB14-54B2-DC6E-461EA64316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D00709-FBE0-0BB2-7343-3802511454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957166A-B8D2-1828-8D4F-491E031F5E97}"/>
              </a:ext>
            </a:extLst>
          </p:cNvPr>
          <p:cNvSpPr>
            <a:spLocks noGrp="1"/>
          </p:cNvSpPr>
          <p:nvPr>
            <p:ph type="sldNum" sz="quarter" idx="5"/>
          </p:nvPr>
        </p:nvSpPr>
        <p:spPr/>
        <p:txBody>
          <a:bodyPr/>
          <a:lstStyle/>
          <a:p>
            <a:fld id="{E81E6314-E0BE-4285-B972-736E34A12E27}" type="slidenum">
              <a:rPr lang="en-US" smtClean="0"/>
              <a:t>40</a:t>
            </a:fld>
            <a:endParaRPr lang="en-US"/>
          </a:p>
        </p:txBody>
      </p:sp>
    </p:spTree>
    <p:extLst>
      <p:ext uri="{BB962C8B-B14F-4D97-AF65-F5344CB8AC3E}">
        <p14:creationId xmlns:p14="http://schemas.microsoft.com/office/powerpoint/2010/main" val="2875850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CF217-0E65-FD73-184F-0C1862046D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029D6F-57BA-E660-90CF-D3E353673C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DB89B9-C600-7A8C-3087-6ECECA04712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45027D6-2C74-4FBD-2B19-021208F6430F}"/>
              </a:ext>
            </a:extLst>
          </p:cNvPr>
          <p:cNvSpPr>
            <a:spLocks noGrp="1"/>
          </p:cNvSpPr>
          <p:nvPr>
            <p:ph type="sldNum" sz="quarter" idx="5"/>
          </p:nvPr>
        </p:nvSpPr>
        <p:spPr/>
        <p:txBody>
          <a:bodyPr/>
          <a:lstStyle/>
          <a:p>
            <a:fld id="{E81E6314-E0BE-4285-B972-736E34A12E27}" type="slidenum">
              <a:rPr lang="en-US" smtClean="0"/>
              <a:t>41</a:t>
            </a:fld>
            <a:endParaRPr lang="en-US"/>
          </a:p>
        </p:txBody>
      </p:sp>
    </p:spTree>
    <p:extLst>
      <p:ext uri="{BB962C8B-B14F-4D97-AF65-F5344CB8AC3E}">
        <p14:creationId xmlns:p14="http://schemas.microsoft.com/office/powerpoint/2010/main" val="40269378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C5F36-E73C-4282-6368-FCBF326E99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8E052F-9ACC-6183-C99C-DF30C04322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43ED74-6921-A452-9C91-1E4F6C6B1D6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79FF93D-12B8-09F6-5322-D4E4C252532B}"/>
              </a:ext>
            </a:extLst>
          </p:cNvPr>
          <p:cNvSpPr>
            <a:spLocks noGrp="1"/>
          </p:cNvSpPr>
          <p:nvPr>
            <p:ph type="sldNum" sz="quarter" idx="5"/>
          </p:nvPr>
        </p:nvSpPr>
        <p:spPr/>
        <p:txBody>
          <a:bodyPr/>
          <a:lstStyle/>
          <a:p>
            <a:fld id="{E81E6314-E0BE-4285-B972-736E34A12E27}" type="slidenum">
              <a:rPr lang="en-US" smtClean="0"/>
              <a:t>42</a:t>
            </a:fld>
            <a:endParaRPr lang="en-US"/>
          </a:p>
        </p:txBody>
      </p:sp>
    </p:spTree>
    <p:extLst>
      <p:ext uri="{BB962C8B-B14F-4D97-AF65-F5344CB8AC3E}">
        <p14:creationId xmlns:p14="http://schemas.microsoft.com/office/powerpoint/2010/main" val="15427890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1F5F0D-870A-4128-D426-EE862531DC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87D1F6-2DDC-51D4-FE60-CEB9DE340E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0AA1FA-FAE5-1F7E-6B34-669EDB13D75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29A7C16-71B3-3FD7-F6C3-49D742014FF5}"/>
              </a:ext>
            </a:extLst>
          </p:cNvPr>
          <p:cNvSpPr>
            <a:spLocks noGrp="1"/>
          </p:cNvSpPr>
          <p:nvPr>
            <p:ph type="sldNum" sz="quarter" idx="5"/>
          </p:nvPr>
        </p:nvSpPr>
        <p:spPr/>
        <p:txBody>
          <a:bodyPr/>
          <a:lstStyle/>
          <a:p>
            <a:fld id="{E81E6314-E0BE-4285-B972-736E34A12E27}" type="slidenum">
              <a:rPr lang="en-US" smtClean="0"/>
              <a:t>43</a:t>
            </a:fld>
            <a:endParaRPr lang="en-US"/>
          </a:p>
        </p:txBody>
      </p:sp>
    </p:spTree>
    <p:extLst>
      <p:ext uri="{BB962C8B-B14F-4D97-AF65-F5344CB8AC3E}">
        <p14:creationId xmlns:p14="http://schemas.microsoft.com/office/powerpoint/2010/main" val="14991095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A5E9CE-321D-74D0-A554-0F1FF6DD47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7AE71D-7096-3F72-841B-3127FF0114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06EE03-5C09-8F54-0F02-A8CEB6DC3A7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68AFAAA-A4C5-3AAE-627C-682934E8B9FA}"/>
              </a:ext>
            </a:extLst>
          </p:cNvPr>
          <p:cNvSpPr>
            <a:spLocks noGrp="1"/>
          </p:cNvSpPr>
          <p:nvPr>
            <p:ph type="sldNum" sz="quarter" idx="5"/>
          </p:nvPr>
        </p:nvSpPr>
        <p:spPr/>
        <p:txBody>
          <a:bodyPr/>
          <a:lstStyle/>
          <a:p>
            <a:fld id="{E81E6314-E0BE-4285-B972-736E34A12E27}" type="slidenum">
              <a:rPr lang="en-US" smtClean="0"/>
              <a:t>44</a:t>
            </a:fld>
            <a:endParaRPr lang="en-US"/>
          </a:p>
        </p:txBody>
      </p:sp>
    </p:spTree>
    <p:extLst>
      <p:ext uri="{BB962C8B-B14F-4D97-AF65-F5344CB8AC3E}">
        <p14:creationId xmlns:p14="http://schemas.microsoft.com/office/powerpoint/2010/main" val="21451834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B0127B-A077-927D-9A9B-D4C9A5898A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09DCD1-699E-6597-3980-0BEADF29D7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604808-8429-5699-C838-DC00C1BD4CE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7E923BE-6075-2098-B094-E5A559602ED7}"/>
              </a:ext>
            </a:extLst>
          </p:cNvPr>
          <p:cNvSpPr>
            <a:spLocks noGrp="1"/>
          </p:cNvSpPr>
          <p:nvPr>
            <p:ph type="sldNum" sz="quarter" idx="5"/>
          </p:nvPr>
        </p:nvSpPr>
        <p:spPr/>
        <p:txBody>
          <a:bodyPr/>
          <a:lstStyle/>
          <a:p>
            <a:fld id="{E81E6314-E0BE-4285-B972-736E34A12E27}" type="slidenum">
              <a:rPr lang="en-US" smtClean="0"/>
              <a:t>45</a:t>
            </a:fld>
            <a:endParaRPr lang="en-US"/>
          </a:p>
        </p:txBody>
      </p:sp>
    </p:spTree>
    <p:extLst>
      <p:ext uri="{BB962C8B-B14F-4D97-AF65-F5344CB8AC3E}">
        <p14:creationId xmlns:p14="http://schemas.microsoft.com/office/powerpoint/2010/main" val="38790319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284E9D-BD28-2AEB-3CCB-782B3215A4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67BEE4-C38C-B063-4A21-86CEE1302D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E8BC58-2D81-E6CF-1BB7-2D475416386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D0B2D4-C8A0-2AAC-8AFE-2F2667C51719}"/>
              </a:ext>
            </a:extLst>
          </p:cNvPr>
          <p:cNvSpPr>
            <a:spLocks noGrp="1"/>
          </p:cNvSpPr>
          <p:nvPr>
            <p:ph type="sldNum" sz="quarter" idx="5"/>
          </p:nvPr>
        </p:nvSpPr>
        <p:spPr/>
        <p:txBody>
          <a:bodyPr/>
          <a:lstStyle/>
          <a:p>
            <a:fld id="{E81E6314-E0BE-4285-B972-736E34A12E27}" type="slidenum">
              <a:rPr lang="en-US" smtClean="0"/>
              <a:t>46</a:t>
            </a:fld>
            <a:endParaRPr lang="en-US"/>
          </a:p>
        </p:txBody>
      </p:sp>
    </p:spTree>
    <p:extLst>
      <p:ext uri="{BB962C8B-B14F-4D97-AF65-F5344CB8AC3E}">
        <p14:creationId xmlns:p14="http://schemas.microsoft.com/office/powerpoint/2010/main" val="286528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7E960-C0DC-52A6-5EF7-31376E4664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0F0844-7262-CDAC-B445-F65FC59630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D42B8E-9228-466B-BF5F-CF5198B76A1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B48BFB4-8C18-BE93-BA5F-14F9AF4F8A9D}"/>
              </a:ext>
            </a:extLst>
          </p:cNvPr>
          <p:cNvSpPr>
            <a:spLocks noGrp="1"/>
          </p:cNvSpPr>
          <p:nvPr>
            <p:ph type="sldNum" sz="quarter" idx="5"/>
          </p:nvPr>
        </p:nvSpPr>
        <p:spPr/>
        <p:txBody>
          <a:bodyPr/>
          <a:lstStyle/>
          <a:p>
            <a:fld id="{E81E6314-E0BE-4285-B972-736E34A12E27}" type="slidenum">
              <a:rPr lang="en-US" smtClean="0"/>
              <a:t>14</a:t>
            </a:fld>
            <a:endParaRPr lang="en-US"/>
          </a:p>
        </p:txBody>
      </p:sp>
    </p:spTree>
    <p:extLst>
      <p:ext uri="{BB962C8B-B14F-4D97-AF65-F5344CB8AC3E}">
        <p14:creationId xmlns:p14="http://schemas.microsoft.com/office/powerpoint/2010/main" val="2889255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7F45E9-5400-A0FA-D59D-2B5C2FAEE5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FDEB15-9861-0138-5640-57C0FC9DC1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D44C73-AFFA-AEE1-428E-61466616248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D41E360-6C81-C2EE-80D8-7CC480A05B30}"/>
              </a:ext>
            </a:extLst>
          </p:cNvPr>
          <p:cNvSpPr>
            <a:spLocks noGrp="1"/>
          </p:cNvSpPr>
          <p:nvPr>
            <p:ph type="sldNum" sz="quarter" idx="5"/>
          </p:nvPr>
        </p:nvSpPr>
        <p:spPr/>
        <p:txBody>
          <a:bodyPr/>
          <a:lstStyle/>
          <a:p>
            <a:fld id="{E81E6314-E0BE-4285-B972-736E34A12E27}" type="slidenum">
              <a:rPr lang="en-US" smtClean="0"/>
              <a:t>15</a:t>
            </a:fld>
            <a:endParaRPr lang="en-US"/>
          </a:p>
        </p:txBody>
      </p:sp>
    </p:spTree>
    <p:extLst>
      <p:ext uri="{BB962C8B-B14F-4D97-AF65-F5344CB8AC3E}">
        <p14:creationId xmlns:p14="http://schemas.microsoft.com/office/powerpoint/2010/main" val="1515905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06406B-1B8A-28EB-5D8E-041E5BFE27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833EB8-7334-1C14-D473-3FC53AD271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DED03B-81E3-A395-7325-A6D5B1CBD62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91B1FED-53F7-E4DD-B990-B7742A083A29}"/>
              </a:ext>
            </a:extLst>
          </p:cNvPr>
          <p:cNvSpPr>
            <a:spLocks noGrp="1"/>
          </p:cNvSpPr>
          <p:nvPr>
            <p:ph type="sldNum" sz="quarter" idx="5"/>
          </p:nvPr>
        </p:nvSpPr>
        <p:spPr/>
        <p:txBody>
          <a:bodyPr/>
          <a:lstStyle/>
          <a:p>
            <a:fld id="{E81E6314-E0BE-4285-B972-736E34A12E27}" type="slidenum">
              <a:rPr lang="en-US" smtClean="0"/>
              <a:t>16</a:t>
            </a:fld>
            <a:endParaRPr lang="en-US"/>
          </a:p>
        </p:txBody>
      </p:sp>
    </p:spTree>
    <p:extLst>
      <p:ext uri="{BB962C8B-B14F-4D97-AF65-F5344CB8AC3E}">
        <p14:creationId xmlns:p14="http://schemas.microsoft.com/office/powerpoint/2010/main" val="3761386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6C6D90-21BA-8F5D-E78B-AB9D85F46B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56A1E3-51A4-EF1F-6618-D9D6FA9F75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C43488-705E-73A8-4596-E9BA7EC7C2B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17A61ED-F1B7-3FA5-39A3-FF51866B2A1B}"/>
              </a:ext>
            </a:extLst>
          </p:cNvPr>
          <p:cNvSpPr>
            <a:spLocks noGrp="1"/>
          </p:cNvSpPr>
          <p:nvPr>
            <p:ph type="sldNum" sz="quarter" idx="5"/>
          </p:nvPr>
        </p:nvSpPr>
        <p:spPr/>
        <p:txBody>
          <a:bodyPr/>
          <a:lstStyle/>
          <a:p>
            <a:fld id="{E81E6314-E0BE-4285-B972-736E34A12E27}" type="slidenum">
              <a:rPr lang="en-US" smtClean="0"/>
              <a:t>17</a:t>
            </a:fld>
            <a:endParaRPr lang="en-US"/>
          </a:p>
        </p:txBody>
      </p:sp>
    </p:spTree>
    <p:extLst>
      <p:ext uri="{BB962C8B-B14F-4D97-AF65-F5344CB8AC3E}">
        <p14:creationId xmlns:p14="http://schemas.microsoft.com/office/powerpoint/2010/main" val="2165593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2F056-445F-D083-5A40-EBDA8CDE0C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2DB9B3-94BE-2EEC-9493-A67E9D25F6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F236BE-F745-DC7C-AF46-7D4DEB1559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C83484C-A54B-FEAF-48DB-97978614B970}"/>
              </a:ext>
            </a:extLst>
          </p:cNvPr>
          <p:cNvSpPr>
            <a:spLocks noGrp="1"/>
          </p:cNvSpPr>
          <p:nvPr>
            <p:ph type="sldNum" sz="quarter" idx="5"/>
          </p:nvPr>
        </p:nvSpPr>
        <p:spPr/>
        <p:txBody>
          <a:bodyPr/>
          <a:lstStyle/>
          <a:p>
            <a:fld id="{E81E6314-E0BE-4285-B972-736E34A12E27}" type="slidenum">
              <a:rPr lang="en-US" smtClean="0"/>
              <a:t>18</a:t>
            </a:fld>
            <a:endParaRPr lang="en-US"/>
          </a:p>
        </p:txBody>
      </p:sp>
    </p:spTree>
    <p:extLst>
      <p:ext uri="{BB962C8B-B14F-4D97-AF65-F5344CB8AC3E}">
        <p14:creationId xmlns:p14="http://schemas.microsoft.com/office/powerpoint/2010/main" val="2848772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060BA9-A5A4-2AC5-97D7-6D210FC6F9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2DBFF2-C5FB-A1D7-0DF3-480E0A2150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40A983-D3AB-95C1-E556-09E01D66B80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DB28128-7E0C-7978-123A-F40C7359F87E}"/>
              </a:ext>
            </a:extLst>
          </p:cNvPr>
          <p:cNvSpPr>
            <a:spLocks noGrp="1"/>
          </p:cNvSpPr>
          <p:nvPr>
            <p:ph type="sldNum" sz="quarter" idx="5"/>
          </p:nvPr>
        </p:nvSpPr>
        <p:spPr/>
        <p:txBody>
          <a:bodyPr/>
          <a:lstStyle/>
          <a:p>
            <a:fld id="{E81E6314-E0BE-4285-B972-736E34A12E27}" type="slidenum">
              <a:rPr lang="en-US" smtClean="0"/>
              <a:t>19</a:t>
            </a:fld>
            <a:endParaRPr lang="en-US"/>
          </a:p>
        </p:txBody>
      </p:sp>
    </p:spTree>
    <p:extLst>
      <p:ext uri="{BB962C8B-B14F-4D97-AF65-F5344CB8AC3E}">
        <p14:creationId xmlns:p14="http://schemas.microsoft.com/office/powerpoint/2010/main" val="1641040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BAF99-9A59-543F-29AD-08B4519C220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3265DB-951A-3E96-3605-37962FE7D2E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19F70A-3853-5F04-24E5-20234BFA2D28}"/>
              </a:ext>
            </a:extLst>
          </p:cNvPr>
          <p:cNvSpPr>
            <a:spLocks noGrp="1"/>
          </p:cNvSpPr>
          <p:nvPr>
            <p:ph type="dt" sz="half" idx="10"/>
          </p:nvPr>
        </p:nvSpPr>
        <p:spPr>
          <a:xfrm>
            <a:off x="838200" y="6356350"/>
            <a:ext cx="2743200" cy="365125"/>
          </a:xfrm>
          <a:prstGeom prst="rect">
            <a:avLst/>
          </a:prstGeom>
        </p:spPr>
        <p:txBody>
          <a:bodyPr/>
          <a:lstStyle/>
          <a:p>
            <a:fld id="{1BA3212A-7858-4084-A016-7BDDC2968850}" type="datetimeFigureOut">
              <a:rPr lang="en-US" smtClean="0"/>
              <a:t>4/9/2025</a:t>
            </a:fld>
            <a:endParaRPr lang="en-US"/>
          </a:p>
        </p:txBody>
      </p:sp>
      <p:sp>
        <p:nvSpPr>
          <p:cNvPr id="5" name="Footer Placeholder 4">
            <a:extLst>
              <a:ext uri="{FF2B5EF4-FFF2-40B4-BE49-F238E27FC236}">
                <a16:creationId xmlns:a16="http://schemas.microsoft.com/office/drawing/2014/main" id="{EEF43270-3524-4F1E-85E6-A6F99C7CD3F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812BAC2-AEAD-4C7C-A4D7-E74F46824B51}"/>
              </a:ext>
            </a:extLst>
          </p:cNvPr>
          <p:cNvSpPr>
            <a:spLocks noGrp="1"/>
          </p:cNvSpPr>
          <p:nvPr>
            <p:ph type="sldNum" sz="quarter" idx="12"/>
          </p:nvPr>
        </p:nvSpPr>
        <p:spPr>
          <a:xfrm>
            <a:off x="8610600" y="6356350"/>
            <a:ext cx="2743200" cy="365125"/>
          </a:xfrm>
          <a:prstGeom prst="rect">
            <a:avLst/>
          </a:prstGeom>
        </p:spPr>
        <p:txBody>
          <a:bodyPr/>
          <a:lstStyle/>
          <a:p>
            <a:fld id="{65E208CD-2C40-4697-8091-AB3A287F18B9}" type="slidenum">
              <a:rPr lang="en-US" smtClean="0"/>
              <a:t>‹#›</a:t>
            </a:fld>
            <a:endParaRPr lang="en-US"/>
          </a:p>
        </p:txBody>
      </p:sp>
    </p:spTree>
    <p:extLst>
      <p:ext uri="{BB962C8B-B14F-4D97-AF65-F5344CB8AC3E}">
        <p14:creationId xmlns:p14="http://schemas.microsoft.com/office/powerpoint/2010/main" val="466936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A8CB1-0E64-C8C4-F01A-C690E16B15D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48A197-E03F-7F3A-3787-7F8EA5C59BA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DDF70C-8E9A-55BE-AC6D-917721FD2B99}"/>
              </a:ext>
            </a:extLst>
          </p:cNvPr>
          <p:cNvSpPr>
            <a:spLocks noGrp="1"/>
          </p:cNvSpPr>
          <p:nvPr>
            <p:ph type="dt" sz="half" idx="10"/>
          </p:nvPr>
        </p:nvSpPr>
        <p:spPr>
          <a:xfrm>
            <a:off x="838200" y="6356350"/>
            <a:ext cx="2743200" cy="365125"/>
          </a:xfrm>
          <a:prstGeom prst="rect">
            <a:avLst/>
          </a:prstGeom>
        </p:spPr>
        <p:txBody>
          <a:bodyPr/>
          <a:lstStyle/>
          <a:p>
            <a:fld id="{1BA3212A-7858-4084-A016-7BDDC2968850}" type="datetimeFigureOut">
              <a:rPr lang="en-US" smtClean="0"/>
              <a:t>4/9/2025</a:t>
            </a:fld>
            <a:endParaRPr lang="en-US"/>
          </a:p>
        </p:txBody>
      </p:sp>
      <p:sp>
        <p:nvSpPr>
          <p:cNvPr id="5" name="Footer Placeholder 4">
            <a:extLst>
              <a:ext uri="{FF2B5EF4-FFF2-40B4-BE49-F238E27FC236}">
                <a16:creationId xmlns:a16="http://schemas.microsoft.com/office/drawing/2014/main" id="{0CB242CA-3357-07FC-8B49-1A4AFC52565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53F621C-BE64-E124-D44A-AABC651BC758}"/>
              </a:ext>
            </a:extLst>
          </p:cNvPr>
          <p:cNvSpPr>
            <a:spLocks noGrp="1"/>
          </p:cNvSpPr>
          <p:nvPr>
            <p:ph type="sldNum" sz="quarter" idx="12"/>
          </p:nvPr>
        </p:nvSpPr>
        <p:spPr>
          <a:xfrm>
            <a:off x="8610600" y="6356350"/>
            <a:ext cx="2743200" cy="365125"/>
          </a:xfrm>
          <a:prstGeom prst="rect">
            <a:avLst/>
          </a:prstGeom>
        </p:spPr>
        <p:txBody>
          <a:bodyPr/>
          <a:lstStyle/>
          <a:p>
            <a:fld id="{65E208CD-2C40-4697-8091-AB3A287F18B9}" type="slidenum">
              <a:rPr lang="en-US" smtClean="0"/>
              <a:t>‹#›</a:t>
            </a:fld>
            <a:endParaRPr lang="en-US"/>
          </a:p>
        </p:txBody>
      </p:sp>
    </p:spTree>
    <p:extLst>
      <p:ext uri="{BB962C8B-B14F-4D97-AF65-F5344CB8AC3E}">
        <p14:creationId xmlns:p14="http://schemas.microsoft.com/office/powerpoint/2010/main" val="3127952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3D690E-C1F0-1F25-FF72-470293C0EF5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D67ED3-CDDF-979D-554D-F490C2E36200}"/>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04E118-A878-42EF-F10E-5323D69F8C38}"/>
              </a:ext>
            </a:extLst>
          </p:cNvPr>
          <p:cNvSpPr>
            <a:spLocks noGrp="1"/>
          </p:cNvSpPr>
          <p:nvPr>
            <p:ph type="dt" sz="half" idx="10"/>
          </p:nvPr>
        </p:nvSpPr>
        <p:spPr>
          <a:xfrm>
            <a:off x="838200" y="6356350"/>
            <a:ext cx="2743200" cy="365125"/>
          </a:xfrm>
          <a:prstGeom prst="rect">
            <a:avLst/>
          </a:prstGeom>
        </p:spPr>
        <p:txBody>
          <a:bodyPr/>
          <a:lstStyle/>
          <a:p>
            <a:fld id="{1BA3212A-7858-4084-A016-7BDDC2968850}" type="datetimeFigureOut">
              <a:rPr lang="en-US" smtClean="0"/>
              <a:t>4/9/2025</a:t>
            </a:fld>
            <a:endParaRPr lang="en-US"/>
          </a:p>
        </p:txBody>
      </p:sp>
      <p:sp>
        <p:nvSpPr>
          <p:cNvPr id="5" name="Footer Placeholder 4">
            <a:extLst>
              <a:ext uri="{FF2B5EF4-FFF2-40B4-BE49-F238E27FC236}">
                <a16:creationId xmlns:a16="http://schemas.microsoft.com/office/drawing/2014/main" id="{27C7712F-5A35-7067-D868-5D538D61AC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ADEC2C3-28FC-17FA-61CF-816C2870CB93}"/>
              </a:ext>
            </a:extLst>
          </p:cNvPr>
          <p:cNvSpPr>
            <a:spLocks noGrp="1"/>
          </p:cNvSpPr>
          <p:nvPr>
            <p:ph type="sldNum" sz="quarter" idx="12"/>
          </p:nvPr>
        </p:nvSpPr>
        <p:spPr>
          <a:xfrm>
            <a:off x="8610600" y="6356350"/>
            <a:ext cx="2743200" cy="365125"/>
          </a:xfrm>
          <a:prstGeom prst="rect">
            <a:avLst/>
          </a:prstGeom>
        </p:spPr>
        <p:txBody>
          <a:bodyPr/>
          <a:lstStyle/>
          <a:p>
            <a:fld id="{65E208CD-2C40-4697-8091-AB3A287F18B9}" type="slidenum">
              <a:rPr lang="en-US" smtClean="0"/>
              <a:t>‹#›</a:t>
            </a:fld>
            <a:endParaRPr lang="en-US"/>
          </a:p>
        </p:txBody>
      </p:sp>
    </p:spTree>
    <p:extLst>
      <p:ext uri="{BB962C8B-B14F-4D97-AF65-F5344CB8AC3E}">
        <p14:creationId xmlns:p14="http://schemas.microsoft.com/office/powerpoint/2010/main" val="55634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57241-7D52-981F-E26C-FF6A9A7235E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161595F9-5A69-7E66-E109-878E2908D935}"/>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8B075-C7D3-8111-FEA1-8E58EA4500B4}"/>
              </a:ext>
            </a:extLst>
          </p:cNvPr>
          <p:cNvSpPr>
            <a:spLocks noGrp="1"/>
          </p:cNvSpPr>
          <p:nvPr>
            <p:ph type="dt" sz="half" idx="10"/>
          </p:nvPr>
        </p:nvSpPr>
        <p:spPr>
          <a:xfrm>
            <a:off x="838200" y="6356350"/>
            <a:ext cx="2743200" cy="365125"/>
          </a:xfrm>
          <a:prstGeom prst="rect">
            <a:avLst/>
          </a:prstGeom>
        </p:spPr>
        <p:txBody>
          <a:bodyPr/>
          <a:lstStyle/>
          <a:p>
            <a:fld id="{1BA3212A-7858-4084-A016-7BDDC2968850}" type="datetimeFigureOut">
              <a:rPr lang="en-US" smtClean="0"/>
              <a:t>4/9/2025</a:t>
            </a:fld>
            <a:endParaRPr lang="en-US"/>
          </a:p>
        </p:txBody>
      </p:sp>
      <p:sp>
        <p:nvSpPr>
          <p:cNvPr id="5" name="Footer Placeholder 4">
            <a:extLst>
              <a:ext uri="{FF2B5EF4-FFF2-40B4-BE49-F238E27FC236}">
                <a16:creationId xmlns:a16="http://schemas.microsoft.com/office/drawing/2014/main" id="{2F800401-80D1-B1E2-3A97-D51C5239CDC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403A51F-21D1-51C1-499E-1693013AC8C9}"/>
              </a:ext>
            </a:extLst>
          </p:cNvPr>
          <p:cNvSpPr>
            <a:spLocks noGrp="1"/>
          </p:cNvSpPr>
          <p:nvPr>
            <p:ph type="sldNum" sz="quarter" idx="12"/>
          </p:nvPr>
        </p:nvSpPr>
        <p:spPr>
          <a:xfrm>
            <a:off x="8610600" y="6356350"/>
            <a:ext cx="2743200" cy="365125"/>
          </a:xfrm>
          <a:prstGeom prst="rect">
            <a:avLst/>
          </a:prstGeom>
        </p:spPr>
        <p:txBody>
          <a:bodyPr/>
          <a:lstStyle/>
          <a:p>
            <a:fld id="{65E208CD-2C40-4697-8091-AB3A287F18B9}" type="slidenum">
              <a:rPr lang="en-US" smtClean="0"/>
              <a:t>‹#›</a:t>
            </a:fld>
            <a:endParaRPr lang="en-US"/>
          </a:p>
        </p:txBody>
      </p:sp>
    </p:spTree>
    <p:extLst>
      <p:ext uri="{BB962C8B-B14F-4D97-AF65-F5344CB8AC3E}">
        <p14:creationId xmlns:p14="http://schemas.microsoft.com/office/powerpoint/2010/main" val="1491976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CCB9A-F799-F6F6-3461-778422BC6238}"/>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B38DEC-6CE6-BFDF-524D-49E29CAF302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4276C3-6858-BA3A-6302-1E731FEDDCFF}"/>
              </a:ext>
            </a:extLst>
          </p:cNvPr>
          <p:cNvSpPr>
            <a:spLocks noGrp="1"/>
          </p:cNvSpPr>
          <p:nvPr>
            <p:ph type="dt" sz="half" idx="10"/>
          </p:nvPr>
        </p:nvSpPr>
        <p:spPr>
          <a:xfrm>
            <a:off x="838200" y="6356350"/>
            <a:ext cx="2743200" cy="365125"/>
          </a:xfrm>
          <a:prstGeom prst="rect">
            <a:avLst/>
          </a:prstGeom>
        </p:spPr>
        <p:txBody>
          <a:bodyPr/>
          <a:lstStyle/>
          <a:p>
            <a:fld id="{1BA3212A-7858-4084-A016-7BDDC2968850}" type="datetimeFigureOut">
              <a:rPr lang="en-US" smtClean="0"/>
              <a:t>4/9/2025</a:t>
            </a:fld>
            <a:endParaRPr lang="en-US"/>
          </a:p>
        </p:txBody>
      </p:sp>
      <p:sp>
        <p:nvSpPr>
          <p:cNvPr id="5" name="Footer Placeholder 4">
            <a:extLst>
              <a:ext uri="{FF2B5EF4-FFF2-40B4-BE49-F238E27FC236}">
                <a16:creationId xmlns:a16="http://schemas.microsoft.com/office/drawing/2014/main" id="{9D7FC8B9-8C15-9967-F84D-6AD4C502137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396BF56-E8E3-1D51-276B-F18DDB36BC77}"/>
              </a:ext>
            </a:extLst>
          </p:cNvPr>
          <p:cNvSpPr>
            <a:spLocks noGrp="1"/>
          </p:cNvSpPr>
          <p:nvPr>
            <p:ph type="sldNum" sz="quarter" idx="12"/>
          </p:nvPr>
        </p:nvSpPr>
        <p:spPr>
          <a:xfrm>
            <a:off x="8610600" y="6356350"/>
            <a:ext cx="2743200" cy="365125"/>
          </a:xfrm>
          <a:prstGeom prst="rect">
            <a:avLst/>
          </a:prstGeom>
        </p:spPr>
        <p:txBody>
          <a:bodyPr/>
          <a:lstStyle/>
          <a:p>
            <a:fld id="{65E208CD-2C40-4697-8091-AB3A287F18B9}" type="slidenum">
              <a:rPr lang="en-US" smtClean="0"/>
              <a:t>‹#›</a:t>
            </a:fld>
            <a:endParaRPr lang="en-US"/>
          </a:p>
        </p:txBody>
      </p:sp>
    </p:spTree>
    <p:extLst>
      <p:ext uri="{BB962C8B-B14F-4D97-AF65-F5344CB8AC3E}">
        <p14:creationId xmlns:p14="http://schemas.microsoft.com/office/powerpoint/2010/main" val="2207132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F2F9A-FDDD-0C8F-40EB-2D755A4253F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5A7E0751-38ED-9A0D-36EC-D0CAFB2461C4}"/>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8F4145-200F-71E3-F6DA-EDEE35F51E36}"/>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683D47-3274-0E6E-456F-143202C268F3}"/>
              </a:ext>
            </a:extLst>
          </p:cNvPr>
          <p:cNvSpPr>
            <a:spLocks noGrp="1"/>
          </p:cNvSpPr>
          <p:nvPr>
            <p:ph type="dt" sz="half" idx="10"/>
          </p:nvPr>
        </p:nvSpPr>
        <p:spPr>
          <a:xfrm>
            <a:off x="838200" y="6356350"/>
            <a:ext cx="2743200" cy="365125"/>
          </a:xfrm>
          <a:prstGeom prst="rect">
            <a:avLst/>
          </a:prstGeom>
        </p:spPr>
        <p:txBody>
          <a:bodyPr/>
          <a:lstStyle/>
          <a:p>
            <a:fld id="{1BA3212A-7858-4084-A016-7BDDC2968850}" type="datetimeFigureOut">
              <a:rPr lang="en-US" smtClean="0"/>
              <a:t>4/9/2025</a:t>
            </a:fld>
            <a:endParaRPr lang="en-US"/>
          </a:p>
        </p:txBody>
      </p:sp>
      <p:sp>
        <p:nvSpPr>
          <p:cNvPr id="6" name="Footer Placeholder 5">
            <a:extLst>
              <a:ext uri="{FF2B5EF4-FFF2-40B4-BE49-F238E27FC236}">
                <a16:creationId xmlns:a16="http://schemas.microsoft.com/office/drawing/2014/main" id="{11FD2CDE-0388-4F50-1FF3-37A22970C60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5CA4328F-000A-C748-3715-B9604B2D57A3}"/>
              </a:ext>
            </a:extLst>
          </p:cNvPr>
          <p:cNvSpPr>
            <a:spLocks noGrp="1"/>
          </p:cNvSpPr>
          <p:nvPr>
            <p:ph type="sldNum" sz="quarter" idx="12"/>
          </p:nvPr>
        </p:nvSpPr>
        <p:spPr>
          <a:xfrm>
            <a:off x="8610600" y="6356350"/>
            <a:ext cx="2743200" cy="365125"/>
          </a:xfrm>
          <a:prstGeom prst="rect">
            <a:avLst/>
          </a:prstGeom>
        </p:spPr>
        <p:txBody>
          <a:bodyPr/>
          <a:lstStyle/>
          <a:p>
            <a:fld id="{65E208CD-2C40-4697-8091-AB3A287F18B9}" type="slidenum">
              <a:rPr lang="en-US" smtClean="0"/>
              <a:t>‹#›</a:t>
            </a:fld>
            <a:endParaRPr lang="en-US"/>
          </a:p>
        </p:txBody>
      </p:sp>
    </p:spTree>
    <p:extLst>
      <p:ext uri="{BB962C8B-B14F-4D97-AF65-F5344CB8AC3E}">
        <p14:creationId xmlns:p14="http://schemas.microsoft.com/office/powerpoint/2010/main" val="2035058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1766E-12A9-1253-9F41-883335BF5FC5}"/>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9B19B97D-E18C-7BDD-3F44-DF82C61B3F73}"/>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EBFD5A-1689-AE81-E240-FA4D78B94F63}"/>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7DF6A6-A761-BB7C-2F70-4F6960991D05}"/>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CF808B-03E9-5162-AB2F-CC827380E9F2}"/>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DBCC53-4AD8-F2AA-0B06-850512385FC4}"/>
              </a:ext>
            </a:extLst>
          </p:cNvPr>
          <p:cNvSpPr>
            <a:spLocks noGrp="1"/>
          </p:cNvSpPr>
          <p:nvPr>
            <p:ph type="dt" sz="half" idx="10"/>
          </p:nvPr>
        </p:nvSpPr>
        <p:spPr>
          <a:xfrm>
            <a:off x="838200" y="6356350"/>
            <a:ext cx="2743200" cy="365125"/>
          </a:xfrm>
          <a:prstGeom prst="rect">
            <a:avLst/>
          </a:prstGeom>
        </p:spPr>
        <p:txBody>
          <a:bodyPr/>
          <a:lstStyle/>
          <a:p>
            <a:fld id="{1BA3212A-7858-4084-A016-7BDDC2968850}" type="datetimeFigureOut">
              <a:rPr lang="en-US" smtClean="0"/>
              <a:t>4/9/2025</a:t>
            </a:fld>
            <a:endParaRPr lang="en-US"/>
          </a:p>
        </p:txBody>
      </p:sp>
      <p:sp>
        <p:nvSpPr>
          <p:cNvPr id="8" name="Footer Placeholder 7">
            <a:extLst>
              <a:ext uri="{FF2B5EF4-FFF2-40B4-BE49-F238E27FC236}">
                <a16:creationId xmlns:a16="http://schemas.microsoft.com/office/drawing/2014/main" id="{8D77802F-EFEB-3368-D66A-133D91E2F5C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FF3DB5F-6DEC-48D8-4F64-36481F995559}"/>
              </a:ext>
            </a:extLst>
          </p:cNvPr>
          <p:cNvSpPr>
            <a:spLocks noGrp="1"/>
          </p:cNvSpPr>
          <p:nvPr>
            <p:ph type="sldNum" sz="quarter" idx="12"/>
          </p:nvPr>
        </p:nvSpPr>
        <p:spPr>
          <a:xfrm>
            <a:off x="8610600" y="6356350"/>
            <a:ext cx="2743200" cy="365125"/>
          </a:xfrm>
          <a:prstGeom prst="rect">
            <a:avLst/>
          </a:prstGeom>
        </p:spPr>
        <p:txBody>
          <a:bodyPr/>
          <a:lstStyle/>
          <a:p>
            <a:fld id="{65E208CD-2C40-4697-8091-AB3A287F18B9}" type="slidenum">
              <a:rPr lang="en-US" smtClean="0"/>
              <a:t>‹#›</a:t>
            </a:fld>
            <a:endParaRPr lang="en-US"/>
          </a:p>
        </p:txBody>
      </p:sp>
    </p:spTree>
    <p:extLst>
      <p:ext uri="{BB962C8B-B14F-4D97-AF65-F5344CB8AC3E}">
        <p14:creationId xmlns:p14="http://schemas.microsoft.com/office/powerpoint/2010/main" val="2649425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A9B86-9A66-99D8-1AC2-7168B619708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E119D606-F790-AF24-7B31-E5F3132FCBCA}"/>
              </a:ext>
            </a:extLst>
          </p:cNvPr>
          <p:cNvSpPr>
            <a:spLocks noGrp="1"/>
          </p:cNvSpPr>
          <p:nvPr>
            <p:ph type="dt" sz="half" idx="10"/>
          </p:nvPr>
        </p:nvSpPr>
        <p:spPr>
          <a:xfrm>
            <a:off x="838200" y="6356350"/>
            <a:ext cx="2743200" cy="365125"/>
          </a:xfrm>
          <a:prstGeom prst="rect">
            <a:avLst/>
          </a:prstGeom>
        </p:spPr>
        <p:txBody>
          <a:bodyPr/>
          <a:lstStyle/>
          <a:p>
            <a:fld id="{1BA3212A-7858-4084-A016-7BDDC2968850}" type="datetimeFigureOut">
              <a:rPr lang="en-US" smtClean="0"/>
              <a:t>4/9/2025</a:t>
            </a:fld>
            <a:endParaRPr lang="en-US"/>
          </a:p>
        </p:txBody>
      </p:sp>
      <p:sp>
        <p:nvSpPr>
          <p:cNvPr id="4" name="Footer Placeholder 3">
            <a:extLst>
              <a:ext uri="{FF2B5EF4-FFF2-40B4-BE49-F238E27FC236}">
                <a16:creationId xmlns:a16="http://schemas.microsoft.com/office/drawing/2014/main" id="{AED3F947-D9DA-A236-B8BC-DF37324358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C0A3262D-71AB-6D6B-8C5B-29ECA65D0AD5}"/>
              </a:ext>
            </a:extLst>
          </p:cNvPr>
          <p:cNvSpPr>
            <a:spLocks noGrp="1"/>
          </p:cNvSpPr>
          <p:nvPr>
            <p:ph type="sldNum" sz="quarter" idx="12"/>
          </p:nvPr>
        </p:nvSpPr>
        <p:spPr>
          <a:xfrm>
            <a:off x="8610600" y="6356350"/>
            <a:ext cx="2743200" cy="365125"/>
          </a:xfrm>
          <a:prstGeom prst="rect">
            <a:avLst/>
          </a:prstGeom>
        </p:spPr>
        <p:txBody>
          <a:bodyPr/>
          <a:lstStyle/>
          <a:p>
            <a:fld id="{65E208CD-2C40-4697-8091-AB3A287F18B9}" type="slidenum">
              <a:rPr lang="en-US" smtClean="0"/>
              <a:t>‹#›</a:t>
            </a:fld>
            <a:endParaRPr lang="en-US"/>
          </a:p>
        </p:txBody>
      </p:sp>
    </p:spTree>
    <p:extLst>
      <p:ext uri="{BB962C8B-B14F-4D97-AF65-F5344CB8AC3E}">
        <p14:creationId xmlns:p14="http://schemas.microsoft.com/office/powerpoint/2010/main" val="3860832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99326C-B4FE-1371-9C65-5B6B0A7B3038}"/>
              </a:ext>
            </a:extLst>
          </p:cNvPr>
          <p:cNvSpPr>
            <a:spLocks noGrp="1"/>
          </p:cNvSpPr>
          <p:nvPr>
            <p:ph type="dt" sz="half" idx="10"/>
          </p:nvPr>
        </p:nvSpPr>
        <p:spPr>
          <a:xfrm>
            <a:off x="838200" y="6356350"/>
            <a:ext cx="2743200" cy="365125"/>
          </a:xfrm>
          <a:prstGeom prst="rect">
            <a:avLst/>
          </a:prstGeom>
        </p:spPr>
        <p:txBody>
          <a:bodyPr/>
          <a:lstStyle/>
          <a:p>
            <a:fld id="{1BA3212A-7858-4084-A016-7BDDC2968850}" type="datetimeFigureOut">
              <a:rPr lang="en-US" smtClean="0"/>
              <a:t>4/9/2025</a:t>
            </a:fld>
            <a:endParaRPr lang="en-US"/>
          </a:p>
        </p:txBody>
      </p:sp>
      <p:sp>
        <p:nvSpPr>
          <p:cNvPr id="3" name="Footer Placeholder 2">
            <a:extLst>
              <a:ext uri="{FF2B5EF4-FFF2-40B4-BE49-F238E27FC236}">
                <a16:creationId xmlns:a16="http://schemas.microsoft.com/office/drawing/2014/main" id="{489AD9C2-9594-C02B-2CC1-31E28711253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DC48B972-2913-0CBF-2720-33E0BD2A3521}"/>
              </a:ext>
            </a:extLst>
          </p:cNvPr>
          <p:cNvSpPr>
            <a:spLocks noGrp="1"/>
          </p:cNvSpPr>
          <p:nvPr>
            <p:ph type="sldNum" sz="quarter" idx="12"/>
          </p:nvPr>
        </p:nvSpPr>
        <p:spPr>
          <a:xfrm>
            <a:off x="8610600" y="6356350"/>
            <a:ext cx="2743200" cy="365125"/>
          </a:xfrm>
          <a:prstGeom prst="rect">
            <a:avLst/>
          </a:prstGeom>
        </p:spPr>
        <p:txBody>
          <a:bodyPr/>
          <a:lstStyle/>
          <a:p>
            <a:fld id="{65E208CD-2C40-4697-8091-AB3A287F18B9}" type="slidenum">
              <a:rPr lang="en-US" smtClean="0"/>
              <a:t>‹#›</a:t>
            </a:fld>
            <a:endParaRPr lang="en-US"/>
          </a:p>
        </p:txBody>
      </p:sp>
    </p:spTree>
    <p:extLst>
      <p:ext uri="{BB962C8B-B14F-4D97-AF65-F5344CB8AC3E}">
        <p14:creationId xmlns:p14="http://schemas.microsoft.com/office/powerpoint/2010/main" val="345366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A4CC1-3A84-6642-43C6-BCBD548DFF5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CB297D-2176-44A7-71A8-128162CE2C06}"/>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C8A84B-4205-F477-FF74-93A2616A980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11F823-2F65-4BE8-2CD3-20EEDB4582F6}"/>
              </a:ext>
            </a:extLst>
          </p:cNvPr>
          <p:cNvSpPr>
            <a:spLocks noGrp="1"/>
          </p:cNvSpPr>
          <p:nvPr>
            <p:ph type="dt" sz="half" idx="10"/>
          </p:nvPr>
        </p:nvSpPr>
        <p:spPr>
          <a:xfrm>
            <a:off x="838200" y="6356350"/>
            <a:ext cx="2743200" cy="365125"/>
          </a:xfrm>
          <a:prstGeom prst="rect">
            <a:avLst/>
          </a:prstGeom>
        </p:spPr>
        <p:txBody>
          <a:bodyPr/>
          <a:lstStyle/>
          <a:p>
            <a:fld id="{1BA3212A-7858-4084-A016-7BDDC2968850}" type="datetimeFigureOut">
              <a:rPr lang="en-US" smtClean="0"/>
              <a:t>4/9/2025</a:t>
            </a:fld>
            <a:endParaRPr lang="en-US"/>
          </a:p>
        </p:txBody>
      </p:sp>
      <p:sp>
        <p:nvSpPr>
          <p:cNvPr id="6" name="Footer Placeholder 5">
            <a:extLst>
              <a:ext uri="{FF2B5EF4-FFF2-40B4-BE49-F238E27FC236}">
                <a16:creationId xmlns:a16="http://schemas.microsoft.com/office/drawing/2014/main" id="{B31E4857-4505-47DC-11C3-2136A52AD36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FBA343D-E68D-162E-1527-DE0C81BE0942}"/>
              </a:ext>
            </a:extLst>
          </p:cNvPr>
          <p:cNvSpPr>
            <a:spLocks noGrp="1"/>
          </p:cNvSpPr>
          <p:nvPr>
            <p:ph type="sldNum" sz="quarter" idx="12"/>
          </p:nvPr>
        </p:nvSpPr>
        <p:spPr>
          <a:xfrm>
            <a:off x="8610600" y="6356350"/>
            <a:ext cx="2743200" cy="365125"/>
          </a:xfrm>
          <a:prstGeom prst="rect">
            <a:avLst/>
          </a:prstGeom>
        </p:spPr>
        <p:txBody>
          <a:bodyPr/>
          <a:lstStyle/>
          <a:p>
            <a:fld id="{65E208CD-2C40-4697-8091-AB3A287F18B9}" type="slidenum">
              <a:rPr lang="en-US" smtClean="0"/>
              <a:t>‹#›</a:t>
            </a:fld>
            <a:endParaRPr lang="en-US"/>
          </a:p>
        </p:txBody>
      </p:sp>
    </p:spTree>
    <p:extLst>
      <p:ext uri="{BB962C8B-B14F-4D97-AF65-F5344CB8AC3E}">
        <p14:creationId xmlns:p14="http://schemas.microsoft.com/office/powerpoint/2010/main" val="3627250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90C15-9397-4D99-432A-DB708519855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50EA57-C06A-D10E-5EA1-CE67384EB9F6}"/>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63BCA2-2059-009A-A2B2-06C5B1B359E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49D006-255D-CE91-4430-AECA95605329}"/>
              </a:ext>
            </a:extLst>
          </p:cNvPr>
          <p:cNvSpPr>
            <a:spLocks noGrp="1"/>
          </p:cNvSpPr>
          <p:nvPr>
            <p:ph type="dt" sz="half" idx="10"/>
          </p:nvPr>
        </p:nvSpPr>
        <p:spPr>
          <a:xfrm>
            <a:off x="838200" y="6356350"/>
            <a:ext cx="2743200" cy="365125"/>
          </a:xfrm>
          <a:prstGeom prst="rect">
            <a:avLst/>
          </a:prstGeom>
        </p:spPr>
        <p:txBody>
          <a:bodyPr/>
          <a:lstStyle/>
          <a:p>
            <a:fld id="{1BA3212A-7858-4084-A016-7BDDC2968850}" type="datetimeFigureOut">
              <a:rPr lang="en-US" smtClean="0"/>
              <a:t>4/9/2025</a:t>
            </a:fld>
            <a:endParaRPr lang="en-US"/>
          </a:p>
        </p:txBody>
      </p:sp>
      <p:sp>
        <p:nvSpPr>
          <p:cNvPr id="6" name="Footer Placeholder 5">
            <a:extLst>
              <a:ext uri="{FF2B5EF4-FFF2-40B4-BE49-F238E27FC236}">
                <a16:creationId xmlns:a16="http://schemas.microsoft.com/office/drawing/2014/main" id="{51C29DF8-7697-E7F8-CB81-3B70137F583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9A40FC-A2B8-4DC6-9736-FB5A84F9A87E}"/>
              </a:ext>
            </a:extLst>
          </p:cNvPr>
          <p:cNvSpPr>
            <a:spLocks noGrp="1"/>
          </p:cNvSpPr>
          <p:nvPr>
            <p:ph type="sldNum" sz="quarter" idx="12"/>
          </p:nvPr>
        </p:nvSpPr>
        <p:spPr>
          <a:xfrm>
            <a:off x="8610600" y="6356350"/>
            <a:ext cx="2743200" cy="365125"/>
          </a:xfrm>
          <a:prstGeom prst="rect">
            <a:avLst/>
          </a:prstGeom>
        </p:spPr>
        <p:txBody>
          <a:bodyPr/>
          <a:lstStyle/>
          <a:p>
            <a:fld id="{65E208CD-2C40-4697-8091-AB3A287F18B9}" type="slidenum">
              <a:rPr lang="en-US" smtClean="0"/>
              <a:t>‹#›</a:t>
            </a:fld>
            <a:endParaRPr lang="en-US"/>
          </a:p>
        </p:txBody>
      </p:sp>
    </p:spTree>
    <p:extLst>
      <p:ext uri="{BB962C8B-B14F-4D97-AF65-F5344CB8AC3E}">
        <p14:creationId xmlns:p14="http://schemas.microsoft.com/office/powerpoint/2010/main" val="2068169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CA2ECAD-EBF6-1166-BC24-2BF48E13C387}"/>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183817" y="6246058"/>
            <a:ext cx="829992" cy="487230"/>
          </a:xfrm>
          <a:prstGeom prst="rect">
            <a:avLst/>
          </a:prstGeom>
        </p:spPr>
      </p:pic>
      <p:pic>
        <p:nvPicPr>
          <p:cNvPr id="9" name="Graphic 8" descr="Venn diagram with solid fill">
            <a:extLst>
              <a:ext uri="{FF2B5EF4-FFF2-40B4-BE49-F238E27FC236}">
                <a16:creationId xmlns:a16="http://schemas.microsoft.com/office/drawing/2014/main" id="{1C8F2EE4-F239-6824-7CEE-B3C5254BF56C}"/>
              </a:ext>
            </a:extLst>
          </p:cNvPr>
          <p:cNvPicPr>
            <a:picLocks noChangeAspect="1"/>
          </p:cNvPicPr>
          <p:nvPr userDrawn="1"/>
        </p:nvPicPr>
        <p:blipFill>
          <a:blip r:embed="rId14">
            <a:extLst>
              <a:ext uri="{96DAC541-7B7A-43D3-8B79-37D633B846F1}">
                <asvg:svgBlip xmlns:asvg="http://schemas.microsoft.com/office/drawing/2016/SVG/main" xmlns="" r:embed="rId15"/>
              </a:ext>
            </a:extLst>
          </a:blip>
          <a:stretch>
            <a:fillRect/>
          </a:stretch>
        </p:blipFill>
        <p:spPr>
          <a:xfrm>
            <a:off x="0" y="0"/>
            <a:ext cx="745588" cy="745588"/>
          </a:xfrm>
          <a:prstGeom prst="rect">
            <a:avLst/>
          </a:prstGeom>
        </p:spPr>
      </p:pic>
      <p:sp>
        <p:nvSpPr>
          <p:cNvPr id="10" name="Rectangle 9">
            <a:extLst>
              <a:ext uri="{FF2B5EF4-FFF2-40B4-BE49-F238E27FC236}">
                <a16:creationId xmlns:a16="http://schemas.microsoft.com/office/drawing/2014/main" id="{141B55CE-F65A-09A4-1212-AA8317143D77}"/>
              </a:ext>
            </a:extLst>
          </p:cNvPr>
          <p:cNvSpPr/>
          <p:nvPr userDrawn="1"/>
        </p:nvSpPr>
        <p:spPr>
          <a:xfrm>
            <a:off x="745588" y="0"/>
            <a:ext cx="10438228" cy="646331"/>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19B2C3-AFA5-41AA-DED7-28159C56547F}"/>
              </a:ext>
            </a:extLst>
          </p:cNvPr>
          <p:cNvSpPr/>
          <p:nvPr userDrawn="1"/>
        </p:nvSpPr>
        <p:spPr>
          <a:xfrm>
            <a:off x="11183816" y="-1"/>
            <a:ext cx="1008183" cy="646331"/>
          </a:xfrm>
          <a:prstGeom prst="rect">
            <a:avLst/>
          </a:prstGeom>
          <a:solidFill>
            <a:srgbClr val="FFA3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8373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dev.mysql.com/downloads/installer/"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E79F97-640B-ECB7-0B32-7FDC4085FFAC}"/>
              </a:ext>
            </a:extLst>
          </p:cNvPr>
          <p:cNvSpPr txBox="1"/>
          <p:nvPr/>
        </p:nvSpPr>
        <p:spPr>
          <a:xfrm>
            <a:off x="1965434" y="1952035"/>
            <a:ext cx="8702566" cy="2308324"/>
          </a:xfrm>
          <a:prstGeom prst="rect">
            <a:avLst/>
          </a:prstGeom>
          <a:noFill/>
        </p:spPr>
        <p:txBody>
          <a:bodyPr wrap="square" rtlCol="0">
            <a:spAutoFit/>
          </a:bodyPr>
          <a:lstStyle/>
          <a:p>
            <a:pPr algn="ctr"/>
            <a:r>
              <a:rPr lang="en-US" sz="7200" b="1" dirty="0">
                <a:latin typeface="Suez One" panose="00000500000000000000" pitchFamily="2" charset="-79"/>
                <a:cs typeface="Suez One" panose="00000500000000000000" pitchFamily="2" charset="-79"/>
              </a:rPr>
              <a:t>SQL For Data Analysis</a:t>
            </a:r>
          </a:p>
        </p:txBody>
      </p:sp>
      <p:pic>
        <p:nvPicPr>
          <p:cNvPr id="3" name="Picture 2">
            <a:extLst>
              <a:ext uri="{FF2B5EF4-FFF2-40B4-BE49-F238E27FC236}">
                <a16:creationId xmlns:a16="http://schemas.microsoft.com/office/drawing/2014/main" id="{101C2C98-0DC2-A19D-6694-406D84EC88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0473" y="659668"/>
            <a:ext cx="2291054" cy="1344919"/>
          </a:xfrm>
          <a:prstGeom prst="rect">
            <a:avLst/>
          </a:prstGeom>
        </p:spPr>
      </p:pic>
      <p:sp>
        <p:nvSpPr>
          <p:cNvPr id="5" name="Rectangle 4">
            <a:extLst>
              <a:ext uri="{FF2B5EF4-FFF2-40B4-BE49-F238E27FC236}">
                <a16:creationId xmlns:a16="http://schemas.microsoft.com/office/drawing/2014/main" id="{4E0BEF2F-B61F-4C06-6ADD-816F04C544F6}"/>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49EA0A9-7731-5CF3-0FBA-64AB1D9CEDBD}"/>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58511" y="5234667"/>
            <a:ext cx="6789682" cy="461665"/>
          </a:xfrm>
          <a:prstGeom prst="rect">
            <a:avLst/>
          </a:prstGeom>
          <a:noFill/>
        </p:spPr>
        <p:txBody>
          <a:bodyPr wrap="square" rtlCol="0">
            <a:spAutoFit/>
          </a:bodyPr>
          <a:lstStyle/>
          <a:p>
            <a:r>
              <a:rPr lang="en-US" sz="2400" b="1" dirty="0">
                <a:solidFill>
                  <a:srgbClr val="AF5A5A"/>
                </a:solidFill>
                <a:latin typeface="Poppins" panose="00000500000000000000" pitchFamily="2" charset="0"/>
                <a:cs typeface="Poppins" panose="00000500000000000000" pitchFamily="2" charset="0"/>
              </a:rPr>
              <a:t>By Samuel </a:t>
            </a:r>
            <a:r>
              <a:rPr lang="en-US" sz="2400" b="1" dirty="0" err="1">
                <a:solidFill>
                  <a:srgbClr val="AF5A5A"/>
                </a:solidFill>
                <a:latin typeface="Poppins" panose="00000500000000000000" pitchFamily="2" charset="0"/>
                <a:cs typeface="Poppins" panose="00000500000000000000" pitchFamily="2" charset="0"/>
              </a:rPr>
              <a:t>Mati</a:t>
            </a:r>
            <a:r>
              <a:rPr lang="en-US" sz="2400" b="1" dirty="0">
                <a:solidFill>
                  <a:srgbClr val="AF5A5A"/>
                </a:solidFill>
                <a:latin typeface="Poppins" panose="00000500000000000000" pitchFamily="2" charset="0"/>
                <a:cs typeface="Poppins" panose="00000500000000000000" pitchFamily="2" charset="0"/>
              </a:rPr>
              <a:t> | Action for Refugee Life</a:t>
            </a:r>
          </a:p>
        </p:txBody>
      </p:sp>
    </p:spTree>
    <p:extLst>
      <p:ext uri="{BB962C8B-B14F-4D97-AF65-F5344CB8AC3E}">
        <p14:creationId xmlns:p14="http://schemas.microsoft.com/office/powerpoint/2010/main" val="3053637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54C8EC-6E3F-C88B-85E7-FE8C573D6140}"/>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34DCB98D-3D4D-25BC-B9D0-551A478B26B6}"/>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F13F26-7220-A838-0E5D-1DDA029A7D24}"/>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4ABD1E7-20D7-9E1B-A0F0-C0C0B270C338}"/>
              </a:ext>
            </a:extLst>
          </p:cNvPr>
          <p:cNvSpPr txBox="1"/>
          <p:nvPr/>
        </p:nvSpPr>
        <p:spPr>
          <a:xfrm>
            <a:off x="1481959" y="94593"/>
            <a:ext cx="827164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1: Getting Started with SQL</a:t>
            </a:r>
          </a:p>
        </p:txBody>
      </p:sp>
      <p:sp>
        <p:nvSpPr>
          <p:cNvPr id="9" name="TextBox 8">
            <a:extLst>
              <a:ext uri="{FF2B5EF4-FFF2-40B4-BE49-F238E27FC236}">
                <a16:creationId xmlns:a16="http://schemas.microsoft.com/office/drawing/2014/main" id="{F9E5B5FD-6E29-935B-4210-17BCDC77A58F}"/>
              </a:ext>
            </a:extLst>
          </p:cNvPr>
          <p:cNvSpPr txBox="1"/>
          <p:nvPr/>
        </p:nvSpPr>
        <p:spPr>
          <a:xfrm>
            <a:off x="750015" y="735655"/>
            <a:ext cx="10540595" cy="2961580"/>
          </a:xfrm>
          <a:prstGeom prst="rect">
            <a:avLst/>
          </a:prstGeom>
          <a:noFill/>
        </p:spPr>
        <p:txBody>
          <a:bodyPr wrap="square" rtlCol="0">
            <a:spAutoFit/>
          </a:bodyPr>
          <a:lstStyle/>
          <a:p>
            <a:pPr>
              <a:lnSpc>
                <a:spcPct val="150000"/>
              </a:lnSpc>
            </a:pPr>
            <a:r>
              <a:rPr lang="en-US" b="1" dirty="0">
                <a:solidFill>
                  <a:srgbClr val="05668D"/>
                </a:solidFill>
                <a:latin typeface="Poppins" panose="00000500000000000000" pitchFamily="2" charset="0"/>
                <a:cs typeface="Poppins" panose="00000500000000000000" pitchFamily="2" charset="0"/>
              </a:rPr>
              <a:t>Steps to Set Up MySQL Workbench</a:t>
            </a:r>
            <a:endParaRPr lang="en-US" b="1" dirty="0">
              <a:latin typeface="Poppins" panose="00000500000000000000" pitchFamily="2" charset="0"/>
              <a:cs typeface="Poppins" panose="00000500000000000000" pitchFamily="2" charset="0"/>
            </a:endParaRPr>
          </a:p>
          <a:p>
            <a:pPr>
              <a:lnSpc>
                <a:spcPct val="150000"/>
              </a:lnSpc>
            </a:pPr>
            <a:r>
              <a:rPr lang="en-US" b="1" dirty="0">
                <a:latin typeface="Poppins" panose="00000500000000000000" pitchFamily="2" charset="0"/>
                <a:cs typeface="Poppins" panose="00000500000000000000" pitchFamily="2" charset="0"/>
              </a:rPr>
              <a:t>3. Configure MySQL Server</a:t>
            </a:r>
          </a:p>
          <a:p>
            <a:pPr lvl="1">
              <a:lnSpc>
                <a:spcPct val="150000"/>
              </a:lnSpc>
              <a:buFont typeface="Arial" panose="020B0604020202020204" pitchFamily="34" charset="0"/>
              <a:buChar char="•"/>
            </a:pPr>
            <a:r>
              <a:rPr lang="en-US" b="1" dirty="0">
                <a:latin typeface="Poppins" panose="00000500000000000000" pitchFamily="2" charset="0"/>
                <a:cs typeface="Poppins" panose="00000500000000000000" pitchFamily="2" charset="0"/>
              </a:rPr>
              <a:t>Set Up MySQL Server</a:t>
            </a:r>
            <a:r>
              <a:rPr lang="en-US" dirty="0">
                <a:latin typeface="Poppins" panose="00000500000000000000" pitchFamily="2" charset="0"/>
                <a:cs typeface="Poppins" panose="00000500000000000000" pitchFamily="2" charset="0"/>
              </a:rPr>
              <a:t>: The installation will prompt you to configure MySQL Server. This is a simple process that involves:</a:t>
            </a:r>
          </a:p>
          <a:p>
            <a:pPr marL="1200150" lvl="2" indent="-285750">
              <a:lnSpc>
                <a:spcPct val="150000"/>
              </a:lnSpc>
              <a:buFont typeface="Arial" panose="020B0604020202020204" pitchFamily="34" charset="0"/>
              <a:buChar char="•"/>
            </a:pPr>
            <a:r>
              <a:rPr lang="en-US" dirty="0">
                <a:latin typeface="Poppins" panose="00000500000000000000" pitchFamily="2" charset="0"/>
                <a:cs typeface="Poppins" panose="00000500000000000000" pitchFamily="2" charset="0"/>
              </a:rPr>
              <a:t>Setting a </a:t>
            </a:r>
            <a:r>
              <a:rPr lang="en-US" b="1" dirty="0">
                <a:latin typeface="Poppins" panose="00000500000000000000" pitchFamily="2" charset="0"/>
                <a:cs typeface="Poppins" panose="00000500000000000000" pitchFamily="2" charset="0"/>
              </a:rPr>
              <a:t>root password</a:t>
            </a:r>
            <a:r>
              <a:rPr lang="en-US" dirty="0">
                <a:latin typeface="Poppins" panose="00000500000000000000" pitchFamily="2" charset="0"/>
                <a:cs typeface="Poppins" panose="00000500000000000000" pitchFamily="2" charset="0"/>
              </a:rPr>
              <a:t> (keep this safe!).</a:t>
            </a:r>
          </a:p>
          <a:p>
            <a:pPr marL="1200150" lvl="2" indent="-285750">
              <a:lnSpc>
                <a:spcPct val="150000"/>
              </a:lnSpc>
              <a:buFont typeface="Arial" panose="020B0604020202020204" pitchFamily="34" charset="0"/>
              <a:buChar char="•"/>
            </a:pPr>
            <a:r>
              <a:rPr lang="en-US" dirty="0">
                <a:latin typeface="Poppins" panose="00000500000000000000" pitchFamily="2" charset="0"/>
                <a:cs typeface="Poppins" panose="00000500000000000000" pitchFamily="2" charset="0"/>
              </a:rPr>
              <a:t>Choosing a </a:t>
            </a:r>
            <a:r>
              <a:rPr lang="en-US" b="1" dirty="0">
                <a:latin typeface="Poppins" panose="00000500000000000000" pitchFamily="2" charset="0"/>
                <a:cs typeface="Poppins" panose="00000500000000000000" pitchFamily="2" charset="0"/>
              </a:rPr>
              <a:t>port number</a:t>
            </a:r>
            <a:r>
              <a:rPr lang="en-US" dirty="0">
                <a:latin typeface="Poppins" panose="00000500000000000000" pitchFamily="2" charset="0"/>
                <a:cs typeface="Poppins" panose="00000500000000000000" pitchFamily="2" charset="0"/>
              </a:rPr>
              <a:t> for MySQL (default is 3306).</a:t>
            </a:r>
          </a:p>
          <a:p>
            <a:pPr lvl="1">
              <a:lnSpc>
                <a:spcPct val="150000"/>
              </a:lnSpc>
              <a:buFont typeface="Arial" panose="020B0604020202020204" pitchFamily="34" charset="0"/>
              <a:buChar char="•"/>
            </a:pPr>
            <a:r>
              <a:rPr lang="en-US" dirty="0">
                <a:latin typeface="Poppins" panose="00000500000000000000" pitchFamily="2" charset="0"/>
                <a:cs typeface="Poppins" panose="00000500000000000000" pitchFamily="2" charset="0"/>
              </a:rPr>
              <a:t>Click </a:t>
            </a:r>
            <a:r>
              <a:rPr lang="en-US" b="1" dirty="0">
                <a:latin typeface="Poppins" panose="00000500000000000000" pitchFamily="2" charset="0"/>
                <a:cs typeface="Poppins" panose="00000500000000000000" pitchFamily="2" charset="0"/>
              </a:rPr>
              <a:t>Next</a:t>
            </a:r>
            <a:r>
              <a:rPr lang="en-US" dirty="0">
                <a:latin typeface="Poppins" panose="00000500000000000000" pitchFamily="2" charset="0"/>
                <a:cs typeface="Poppins" panose="00000500000000000000" pitchFamily="2" charset="0"/>
              </a:rPr>
              <a:t> through the prompts and </a:t>
            </a:r>
            <a:r>
              <a:rPr lang="en-US" b="1" dirty="0">
                <a:latin typeface="Poppins" panose="00000500000000000000" pitchFamily="2" charset="0"/>
                <a:cs typeface="Poppins" panose="00000500000000000000" pitchFamily="2" charset="0"/>
              </a:rPr>
              <a:t>Finish</a:t>
            </a:r>
            <a:r>
              <a:rPr lang="en-US" dirty="0">
                <a:latin typeface="Poppins" panose="00000500000000000000" pitchFamily="2" charset="0"/>
                <a:cs typeface="Poppins" panose="00000500000000000000" pitchFamily="2" charset="0"/>
              </a:rPr>
              <a:t> the configuration.</a:t>
            </a:r>
          </a:p>
        </p:txBody>
      </p:sp>
    </p:spTree>
    <p:extLst>
      <p:ext uri="{BB962C8B-B14F-4D97-AF65-F5344CB8AC3E}">
        <p14:creationId xmlns:p14="http://schemas.microsoft.com/office/powerpoint/2010/main" val="3500764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241CB-8545-5E96-F678-A912AC79AFE1}"/>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920BB5DB-8D20-A264-EEF5-EEA009A03F42}"/>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3511292-2A67-A5E9-ACF7-BC7BC853B8DE}"/>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5060655-C9E1-108F-3970-DC5441F78D0C}"/>
              </a:ext>
            </a:extLst>
          </p:cNvPr>
          <p:cNvSpPr txBox="1"/>
          <p:nvPr/>
        </p:nvSpPr>
        <p:spPr>
          <a:xfrm>
            <a:off x="1481959" y="94593"/>
            <a:ext cx="827164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2: Basic SQL Queries </a:t>
            </a:r>
          </a:p>
        </p:txBody>
      </p:sp>
      <p:sp>
        <p:nvSpPr>
          <p:cNvPr id="3" name="Rectangle 2">
            <a:extLst>
              <a:ext uri="{FF2B5EF4-FFF2-40B4-BE49-F238E27FC236}">
                <a16:creationId xmlns:a16="http://schemas.microsoft.com/office/drawing/2014/main" id="{5DC77DA2-05E9-91A3-8499-9D0F297579B3}"/>
              </a:ext>
            </a:extLst>
          </p:cNvPr>
          <p:cNvSpPr>
            <a:spLocks noChangeArrowheads="1"/>
          </p:cNvSpPr>
          <p:nvPr/>
        </p:nvSpPr>
        <p:spPr bwMode="auto">
          <a:xfrm>
            <a:off x="762001" y="1078979"/>
            <a:ext cx="1025842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en-US" altLang="en-US" b="1" i="0" u="none" strike="noStrike" cap="none" normalizeH="0" baseline="0" dirty="0">
                <a:ln>
                  <a:noFill/>
                </a:ln>
                <a:solidFill>
                  <a:srgbClr val="05668D"/>
                </a:solidFill>
                <a:effectLst/>
                <a:latin typeface="Poppins" panose="00000500000000000000" pitchFamily="2" charset="0"/>
                <a:cs typeface="Poppins" panose="00000500000000000000" pitchFamily="2" charset="0"/>
              </a:rPr>
              <a:t>SQL SELECT Statement</a:t>
            </a:r>
          </a:p>
          <a:p>
            <a:pPr lvl="1"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The SELECT statement is the most fundamental SQL command used to </a:t>
            </a:r>
            <a:r>
              <a:rPr kumimoji="0" lang="en-US" altLang="en-US"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retrieve data</a:t>
            </a:r>
            <a:r>
              <a:rPr kumimoji="0" lang="en-US" altLang="en-US"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from a database. It allows users to specify which columns they want to see from a table and apply conditions to refine the results.</a:t>
            </a:r>
          </a:p>
          <a:p>
            <a:pPr eaLnBrk="0" fontAlgn="base" hangingPunct="0">
              <a:spcBef>
                <a:spcPct val="0"/>
              </a:spcBef>
              <a:spcAft>
                <a:spcPct val="0"/>
              </a:spcAft>
            </a:pPr>
            <a:endParaRPr lang="en-US" altLang="en-US" dirty="0">
              <a:latin typeface="Poppins" panose="00000500000000000000" pitchFamily="2" charset="0"/>
              <a:cs typeface="Poppins" panose="00000500000000000000" pitchFamily="2" charset="0"/>
            </a:endParaRPr>
          </a:p>
          <a:p>
            <a:pPr marL="342900" indent="-342900" eaLnBrk="0" fontAlgn="base" hangingPunct="0">
              <a:spcBef>
                <a:spcPct val="0"/>
              </a:spcBef>
              <a:spcAft>
                <a:spcPct val="0"/>
              </a:spcAft>
              <a:buAutoNum type="arabicPeriod"/>
            </a:pPr>
            <a:r>
              <a:rPr kumimoji="0" lang="en-US" altLang="en-US"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Understanding the SELECT Statement</a:t>
            </a:r>
          </a:p>
          <a:p>
            <a:pPr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The SELECT statement extracts data from one or more tables in a database.</a:t>
            </a:r>
          </a:p>
          <a:p>
            <a:pPr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a:p>
            <a:pPr eaLnBrk="0" fontAlgn="base" hangingPunct="0">
              <a:spcBef>
                <a:spcPct val="0"/>
              </a:spcBef>
              <a:spcAft>
                <a:spcPct val="0"/>
              </a:spcAft>
            </a:pPr>
            <a:r>
              <a:rPr kumimoji="0" lang="en-US" altLang="en-US" b="1" i="0" u="none" strike="noStrike" cap="none" normalizeH="0" baseline="0" dirty="0">
                <a:ln>
                  <a:noFill/>
                </a:ln>
                <a:solidFill>
                  <a:srgbClr val="AF5A5A"/>
                </a:solidFill>
                <a:effectLst/>
                <a:highlight>
                  <a:srgbClr val="FFFF00"/>
                </a:highlight>
                <a:latin typeface="Poppins" panose="00000500000000000000" pitchFamily="2" charset="0"/>
                <a:cs typeface="Poppins" panose="00000500000000000000" pitchFamily="2" charset="0"/>
              </a:rPr>
              <a:t>SELECT column1, column2, ... </a:t>
            </a:r>
          </a:p>
          <a:p>
            <a:pPr eaLnBrk="0" fontAlgn="base" hangingPunct="0">
              <a:spcBef>
                <a:spcPct val="0"/>
              </a:spcBef>
              <a:spcAft>
                <a:spcPct val="0"/>
              </a:spcAft>
            </a:pPr>
            <a:r>
              <a:rPr kumimoji="0" lang="en-US" altLang="en-US" b="1" i="0" u="none" strike="noStrike" cap="none" normalizeH="0" baseline="0" dirty="0">
                <a:ln>
                  <a:noFill/>
                </a:ln>
                <a:solidFill>
                  <a:srgbClr val="AF5A5A"/>
                </a:solidFill>
                <a:effectLst/>
                <a:highlight>
                  <a:srgbClr val="FFFF00"/>
                </a:highlight>
                <a:latin typeface="Poppins" panose="00000500000000000000" pitchFamily="2" charset="0"/>
                <a:cs typeface="Poppins" panose="00000500000000000000" pitchFamily="2" charset="0"/>
              </a:rPr>
              <a:t>FROM </a:t>
            </a:r>
            <a:r>
              <a:rPr kumimoji="0" lang="en-US" altLang="en-US" b="1" i="0" u="none" strike="noStrike" cap="none" normalizeH="0" baseline="0" dirty="0" err="1">
                <a:ln>
                  <a:noFill/>
                </a:ln>
                <a:solidFill>
                  <a:srgbClr val="AF5A5A"/>
                </a:solidFill>
                <a:effectLst/>
                <a:highlight>
                  <a:srgbClr val="FFFF00"/>
                </a:highlight>
                <a:latin typeface="Poppins" panose="00000500000000000000" pitchFamily="2" charset="0"/>
                <a:cs typeface="Poppins" panose="00000500000000000000" pitchFamily="2" charset="0"/>
              </a:rPr>
              <a:t>table_name</a:t>
            </a:r>
            <a:r>
              <a:rPr kumimoji="0" lang="en-US" altLang="en-US" b="1" i="0" u="none" strike="noStrike" cap="none" normalizeH="0" baseline="0" dirty="0">
                <a:ln>
                  <a:noFill/>
                </a:ln>
                <a:solidFill>
                  <a:srgbClr val="AF5A5A"/>
                </a:solidFill>
                <a:effectLst/>
                <a:highlight>
                  <a:srgbClr val="FFFF00"/>
                </a:highlight>
                <a:latin typeface="Poppins" panose="00000500000000000000" pitchFamily="2" charset="0"/>
                <a:cs typeface="Poppins" panose="00000500000000000000" pitchFamily="2" charset="0"/>
              </a:rPr>
              <a:t>;</a:t>
            </a:r>
          </a:p>
          <a:p>
            <a:pPr eaLnBrk="0" fontAlgn="base" hangingPunct="0">
              <a:spcBef>
                <a:spcPct val="0"/>
              </a:spcBef>
              <a:spcAft>
                <a:spcPct val="0"/>
              </a:spcAft>
            </a:pPr>
            <a:endParaRPr kumimoji="0" lang="en-US" altLang="en-US" b="0" i="0" u="none" strike="noStrike" cap="none" normalizeH="0" baseline="0" dirty="0">
              <a:ln>
                <a:noFill/>
              </a:ln>
              <a:solidFill>
                <a:schemeClr val="tx1"/>
              </a:solidFill>
              <a:effectLst/>
              <a:highlight>
                <a:srgbClr val="C0C0C0"/>
              </a:highlight>
              <a:latin typeface="Poppins" panose="00000500000000000000" pitchFamily="2" charset="0"/>
              <a:cs typeface="Poppins" panose="00000500000000000000" pitchFamily="2" charset="0"/>
            </a:endParaRPr>
          </a:p>
          <a:p>
            <a:pPr eaLnBrk="0" fontAlgn="base" hangingPunct="0">
              <a:spcBef>
                <a:spcPct val="0"/>
              </a:spcBef>
              <a:spcAft>
                <a:spcPct val="0"/>
              </a:spcAft>
            </a:pPr>
            <a:r>
              <a:rPr kumimoji="0" lang="en-US" altLang="en-US" b="1" i="0" u="none" strike="noStrike" cap="none" normalizeH="0" baseline="0" dirty="0">
                <a:ln>
                  <a:noFill/>
                </a:ln>
                <a:solidFill>
                  <a:srgbClr val="FFA300"/>
                </a:solidFill>
                <a:effectLst/>
                <a:latin typeface="Poppins" panose="00000500000000000000" pitchFamily="2" charset="0"/>
                <a:cs typeface="Poppins" panose="00000500000000000000" pitchFamily="2" charset="0"/>
              </a:rPr>
              <a:t>column1, column2</a:t>
            </a:r>
            <a:r>
              <a:rPr kumimoji="0" lang="en-US" altLang="en-US"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 ... </a:t>
            </a:r>
            <a:r>
              <a:rPr kumimoji="0" lang="en-US" altLang="en-US"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The specific columns you want to retrieve.</a:t>
            </a:r>
          </a:p>
          <a:p>
            <a:pPr eaLnBrk="0" fontAlgn="base" hangingPunct="0">
              <a:spcBef>
                <a:spcPct val="0"/>
              </a:spcBef>
              <a:spcAft>
                <a:spcPct val="0"/>
              </a:spcAft>
            </a:pPr>
            <a:r>
              <a:rPr kumimoji="0" lang="en-US" altLang="en-US" b="1" i="0" u="none" strike="noStrike" cap="none" normalizeH="0" baseline="0" dirty="0" err="1">
                <a:ln>
                  <a:noFill/>
                </a:ln>
                <a:solidFill>
                  <a:srgbClr val="FFA300"/>
                </a:solidFill>
                <a:effectLst/>
                <a:latin typeface="Poppins" panose="00000500000000000000" pitchFamily="2" charset="0"/>
                <a:cs typeface="Poppins" panose="00000500000000000000" pitchFamily="2" charset="0"/>
              </a:rPr>
              <a:t>table_name</a:t>
            </a:r>
            <a:r>
              <a:rPr kumimoji="0" lang="en-US" altLang="en-US" b="1" i="0" u="none" strike="noStrike" cap="none" normalizeH="0" baseline="0" dirty="0">
                <a:ln>
                  <a:noFill/>
                </a:ln>
                <a:solidFill>
                  <a:srgbClr val="FFA300"/>
                </a:solidFill>
                <a:effectLst/>
                <a:latin typeface="Poppins" panose="00000500000000000000" pitchFamily="2" charset="0"/>
                <a:cs typeface="Poppins" panose="00000500000000000000" pitchFamily="2" charset="0"/>
              </a:rPr>
              <a:t> </a:t>
            </a:r>
            <a:r>
              <a:rPr kumimoji="0" lang="en-US" altLang="en-US"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The name of the table that contains the data.</a:t>
            </a:r>
          </a:p>
          <a:p>
            <a:pPr eaLnBrk="0" fontAlgn="base" hangingPunct="0">
              <a:spcBef>
                <a:spcPct val="0"/>
              </a:spcBef>
              <a:spcAft>
                <a:spcPct val="0"/>
              </a:spcAft>
            </a:pPr>
            <a:endParaRPr lang="en-US" altLang="en-US"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89525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D62DF0-EE97-E459-B78D-9D407363EDFD}"/>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F3580BA1-6BCC-96E1-C09E-7E48C84D7A03}"/>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416E140-7072-6C51-3794-4E4A80B6CE72}"/>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390967E-56CA-A5B5-5D2D-67B09A4991CC}"/>
              </a:ext>
            </a:extLst>
          </p:cNvPr>
          <p:cNvSpPr txBox="1"/>
          <p:nvPr/>
        </p:nvSpPr>
        <p:spPr>
          <a:xfrm>
            <a:off x="1481959" y="94593"/>
            <a:ext cx="827164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2: Basic SQL Queries </a:t>
            </a:r>
          </a:p>
        </p:txBody>
      </p:sp>
      <p:sp>
        <p:nvSpPr>
          <p:cNvPr id="2" name="TextBox 1">
            <a:extLst>
              <a:ext uri="{FF2B5EF4-FFF2-40B4-BE49-F238E27FC236}">
                <a16:creationId xmlns:a16="http://schemas.microsoft.com/office/drawing/2014/main" id="{35B75F33-5397-9784-1020-9F26A1F86C85}"/>
              </a:ext>
            </a:extLst>
          </p:cNvPr>
          <p:cNvSpPr txBox="1"/>
          <p:nvPr/>
        </p:nvSpPr>
        <p:spPr>
          <a:xfrm>
            <a:off x="857250" y="790575"/>
            <a:ext cx="9401175" cy="4524315"/>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Example: Selecting All Columns</a:t>
            </a:r>
          </a:p>
          <a:p>
            <a:endParaRPr lang="en-US" dirty="0">
              <a:latin typeface="Poppins" panose="00000500000000000000" pitchFamily="2" charset="0"/>
              <a:cs typeface="Poppins" panose="00000500000000000000" pitchFamily="2" charset="0"/>
            </a:endParaRPr>
          </a:p>
          <a:p>
            <a:r>
              <a:rPr lang="en-US" b="1" dirty="0">
                <a:solidFill>
                  <a:srgbClr val="AF5A5A"/>
                </a:solidFill>
                <a:latin typeface="Poppins" panose="00000500000000000000" pitchFamily="2" charset="0"/>
                <a:cs typeface="Poppins" panose="00000500000000000000" pitchFamily="2" charset="0"/>
              </a:rPr>
              <a:t>SELECT * FROM employees;</a:t>
            </a:r>
          </a:p>
          <a:p>
            <a:endParaRPr lang="en-US" dirty="0">
              <a:latin typeface="Poppins" panose="00000500000000000000" pitchFamily="2" charset="0"/>
              <a:cs typeface="Poppins" panose="00000500000000000000" pitchFamily="2" charset="0"/>
            </a:endParaRPr>
          </a:p>
          <a:p>
            <a:r>
              <a:rPr lang="en-US" dirty="0">
                <a:latin typeface="Poppins" panose="00000500000000000000" pitchFamily="2" charset="0"/>
                <a:cs typeface="Poppins" panose="00000500000000000000" pitchFamily="2" charset="0"/>
              </a:rPr>
              <a:t>The </a:t>
            </a:r>
            <a:r>
              <a:rPr lang="en-US" b="1" dirty="0">
                <a:latin typeface="Poppins" panose="00000500000000000000" pitchFamily="2" charset="0"/>
                <a:cs typeface="Poppins" panose="00000500000000000000" pitchFamily="2" charset="0"/>
              </a:rPr>
              <a:t>*</a:t>
            </a:r>
            <a:r>
              <a:rPr lang="en-US" dirty="0">
                <a:latin typeface="Poppins" panose="00000500000000000000" pitchFamily="2" charset="0"/>
                <a:cs typeface="Poppins" panose="00000500000000000000" pitchFamily="2" charset="0"/>
              </a:rPr>
              <a:t> wildcard selects all columns from the employees table.</a:t>
            </a:r>
          </a:p>
          <a:p>
            <a:r>
              <a:rPr lang="en-US" dirty="0">
                <a:latin typeface="Poppins" panose="00000500000000000000" pitchFamily="2" charset="0"/>
                <a:cs typeface="Poppins" panose="00000500000000000000" pitchFamily="2" charset="0"/>
              </a:rPr>
              <a:t> </a:t>
            </a:r>
          </a:p>
          <a:p>
            <a:r>
              <a:rPr lang="en-US" dirty="0">
                <a:latin typeface="Poppins" panose="00000500000000000000" pitchFamily="2" charset="0"/>
                <a:cs typeface="Poppins" panose="00000500000000000000" pitchFamily="2" charset="0"/>
              </a:rPr>
              <a:t>The result will include all employee details (name, age, position, salary, etc.).</a:t>
            </a:r>
          </a:p>
          <a:p>
            <a:endParaRPr lang="en-US" dirty="0">
              <a:latin typeface="Poppins" panose="00000500000000000000" pitchFamily="2" charset="0"/>
              <a:cs typeface="Poppins" panose="00000500000000000000" pitchFamily="2" charset="0"/>
            </a:endParaRPr>
          </a:p>
          <a:p>
            <a:endParaRPr lang="en-US" dirty="0">
              <a:latin typeface="Poppins" panose="00000500000000000000" pitchFamily="2" charset="0"/>
              <a:cs typeface="Poppins" panose="00000500000000000000" pitchFamily="2" charset="0"/>
            </a:endParaRPr>
          </a:p>
          <a:p>
            <a:endParaRPr lang="en-US" dirty="0">
              <a:latin typeface="Poppins" panose="00000500000000000000" pitchFamily="2" charset="0"/>
              <a:cs typeface="Poppins" panose="00000500000000000000" pitchFamily="2" charset="0"/>
            </a:endParaRPr>
          </a:p>
          <a:p>
            <a:endParaRPr lang="en-US" dirty="0">
              <a:latin typeface="Poppins" panose="00000500000000000000" pitchFamily="2" charset="0"/>
              <a:cs typeface="Poppins" panose="00000500000000000000" pitchFamily="2" charset="0"/>
            </a:endParaRPr>
          </a:p>
          <a:p>
            <a:endParaRPr lang="en-US" dirty="0">
              <a:latin typeface="Poppins" panose="00000500000000000000" pitchFamily="2" charset="0"/>
              <a:cs typeface="Poppins" panose="00000500000000000000" pitchFamily="2" charset="0"/>
            </a:endParaRPr>
          </a:p>
          <a:p>
            <a:endParaRPr lang="en-US" dirty="0">
              <a:latin typeface="Poppins" panose="00000500000000000000" pitchFamily="2" charset="0"/>
              <a:cs typeface="Poppins" panose="00000500000000000000" pitchFamily="2" charset="0"/>
            </a:endParaRPr>
          </a:p>
          <a:p>
            <a:endParaRPr lang="en-US" dirty="0">
              <a:latin typeface="Poppins" panose="00000500000000000000" pitchFamily="2" charset="0"/>
              <a:cs typeface="Poppins" panose="00000500000000000000" pitchFamily="2" charset="0"/>
            </a:endParaRPr>
          </a:p>
          <a:p>
            <a:endParaRPr lang="en-US" dirty="0">
              <a:latin typeface="Poppins" panose="00000500000000000000" pitchFamily="2" charset="0"/>
              <a:cs typeface="Poppins" panose="00000500000000000000" pitchFamily="2" charset="0"/>
            </a:endParaRPr>
          </a:p>
          <a:p>
            <a:endParaRPr lang="en-US" dirty="0">
              <a:latin typeface="Poppins" panose="00000500000000000000" pitchFamily="2" charset="0"/>
              <a:cs typeface="Poppins" panose="00000500000000000000" pitchFamily="2" charset="0"/>
            </a:endParaRPr>
          </a:p>
        </p:txBody>
      </p:sp>
      <p:graphicFrame>
        <p:nvGraphicFramePr>
          <p:cNvPr id="12" name="Table 11">
            <a:extLst>
              <a:ext uri="{FF2B5EF4-FFF2-40B4-BE49-F238E27FC236}">
                <a16:creationId xmlns:a16="http://schemas.microsoft.com/office/drawing/2014/main" id="{BC531ED1-CA4A-649E-3BCC-EBC12E0E1764}"/>
              </a:ext>
            </a:extLst>
          </p:cNvPr>
          <p:cNvGraphicFramePr>
            <a:graphicFrameLocks noGrp="1"/>
          </p:cNvGraphicFramePr>
          <p:nvPr>
            <p:extLst>
              <p:ext uri="{D42A27DB-BD31-4B8C-83A1-F6EECF244321}">
                <p14:modId xmlns:p14="http://schemas.microsoft.com/office/powerpoint/2010/main" val="1079199670"/>
              </p:ext>
            </p:extLst>
          </p:nvPr>
        </p:nvGraphicFramePr>
        <p:xfrm>
          <a:off x="1028701" y="3254788"/>
          <a:ext cx="8724900" cy="1832033"/>
        </p:xfrm>
        <a:graphic>
          <a:graphicData uri="http://schemas.openxmlformats.org/drawingml/2006/table">
            <a:tbl>
              <a:tblPr firstRow="1" firstCol="1" bandRow="1">
                <a:tableStyleId>{8799B23B-EC83-4686-B30A-512413B5E67A}</a:tableStyleId>
              </a:tblPr>
              <a:tblGrid>
                <a:gridCol w="1744980">
                  <a:extLst>
                    <a:ext uri="{9D8B030D-6E8A-4147-A177-3AD203B41FA5}">
                      <a16:colId xmlns:a16="http://schemas.microsoft.com/office/drawing/2014/main" val="952035830"/>
                    </a:ext>
                  </a:extLst>
                </a:gridCol>
                <a:gridCol w="1744980">
                  <a:extLst>
                    <a:ext uri="{9D8B030D-6E8A-4147-A177-3AD203B41FA5}">
                      <a16:colId xmlns:a16="http://schemas.microsoft.com/office/drawing/2014/main" val="838442418"/>
                    </a:ext>
                  </a:extLst>
                </a:gridCol>
                <a:gridCol w="1744980">
                  <a:extLst>
                    <a:ext uri="{9D8B030D-6E8A-4147-A177-3AD203B41FA5}">
                      <a16:colId xmlns:a16="http://schemas.microsoft.com/office/drawing/2014/main" val="3883086257"/>
                    </a:ext>
                  </a:extLst>
                </a:gridCol>
                <a:gridCol w="1744980">
                  <a:extLst>
                    <a:ext uri="{9D8B030D-6E8A-4147-A177-3AD203B41FA5}">
                      <a16:colId xmlns:a16="http://schemas.microsoft.com/office/drawing/2014/main" val="3335816503"/>
                    </a:ext>
                  </a:extLst>
                </a:gridCol>
                <a:gridCol w="1744980">
                  <a:extLst>
                    <a:ext uri="{9D8B030D-6E8A-4147-A177-3AD203B41FA5}">
                      <a16:colId xmlns:a16="http://schemas.microsoft.com/office/drawing/2014/main" val="3294671711"/>
                    </a:ext>
                  </a:extLst>
                </a:gridCol>
              </a:tblGrid>
              <a:tr h="415013">
                <a:tc>
                  <a:txBody>
                    <a:bodyPr/>
                    <a:lstStyle/>
                    <a:p>
                      <a:pPr marL="0" marR="0">
                        <a:lnSpc>
                          <a:spcPct val="107000"/>
                        </a:lnSpc>
                        <a:spcAft>
                          <a:spcPts val="800"/>
                        </a:spcAft>
                      </a:pPr>
                      <a:r>
                        <a:rPr lang="en-US" sz="1800" kern="100" dirty="0">
                          <a:solidFill>
                            <a:schemeClr val="bg1"/>
                          </a:solidFill>
                          <a:effectLst/>
                          <a:latin typeface="Poppins" panose="00000500000000000000" pitchFamily="2" charset="0"/>
                          <a:cs typeface="Poppins" panose="00000500000000000000" pitchFamily="2" charset="0"/>
                        </a:rPr>
                        <a:t>id</a:t>
                      </a:r>
                      <a:endParaRPr lang="en-US" sz="1800" kern="100" dirty="0">
                        <a:solidFill>
                          <a:schemeClr val="bg1"/>
                        </a:solidFill>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solidFill>
                      <a:srgbClr val="AF5A5A"/>
                    </a:solidFill>
                  </a:tcPr>
                </a:tc>
                <a:tc>
                  <a:txBody>
                    <a:bodyPr/>
                    <a:lstStyle/>
                    <a:p>
                      <a:pPr marL="0" marR="0">
                        <a:lnSpc>
                          <a:spcPct val="107000"/>
                        </a:lnSpc>
                        <a:spcAft>
                          <a:spcPts val="800"/>
                        </a:spcAft>
                      </a:pPr>
                      <a:r>
                        <a:rPr lang="en-US" sz="1800" kern="100" dirty="0">
                          <a:solidFill>
                            <a:schemeClr val="bg1"/>
                          </a:solidFill>
                          <a:effectLst/>
                          <a:latin typeface="Poppins" panose="00000500000000000000" pitchFamily="2" charset="0"/>
                          <a:cs typeface="Poppins" panose="00000500000000000000" pitchFamily="2" charset="0"/>
                        </a:rPr>
                        <a:t>name</a:t>
                      </a:r>
                      <a:endParaRPr lang="en-US" sz="1800" kern="100" dirty="0">
                        <a:solidFill>
                          <a:schemeClr val="bg1"/>
                        </a:solidFill>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solidFill>
                      <a:srgbClr val="AF5A5A"/>
                    </a:solidFill>
                  </a:tcPr>
                </a:tc>
                <a:tc>
                  <a:txBody>
                    <a:bodyPr/>
                    <a:lstStyle/>
                    <a:p>
                      <a:pPr marL="0" marR="0">
                        <a:lnSpc>
                          <a:spcPct val="107000"/>
                        </a:lnSpc>
                        <a:spcAft>
                          <a:spcPts val="800"/>
                        </a:spcAft>
                      </a:pPr>
                      <a:r>
                        <a:rPr lang="en-US" sz="1800" kern="100" dirty="0">
                          <a:solidFill>
                            <a:schemeClr val="bg1"/>
                          </a:solidFill>
                          <a:effectLst/>
                          <a:latin typeface="Poppins" panose="00000500000000000000" pitchFamily="2" charset="0"/>
                          <a:cs typeface="Poppins" panose="00000500000000000000" pitchFamily="2" charset="0"/>
                        </a:rPr>
                        <a:t>age</a:t>
                      </a:r>
                      <a:endParaRPr lang="en-US" sz="1800" kern="100" dirty="0">
                        <a:solidFill>
                          <a:schemeClr val="bg1"/>
                        </a:solidFill>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solidFill>
                      <a:srgbClr val="AF5A5A"/>
                    </a:solidFill>
                  </a:tcPr>
                </a:tc>
                <a:tc>
                  <a:txBody>
                    <a:bodyPr/>
                    <a:lstStyle/>
                    <a:p>
                      <a:pPr marL="0" marR="0">
                        <a:lnSpc>
                          <a:spcPct val="107000"/>
                        </a:lnSpc>
                        <a:spcAft>
                          <a:spcPts val="800"/>
                        </a:spcAft>
                      </a:pPr>
                      <a:r>
                        <a:rPr lang="en-US" sz="1800" kern="100" dirty="0">
                          <a:solidFill>
                            <a:schemeClr val="bg1"/>
                          </a:solidFill>
                          <a:effectLst/>
                          <a:latin typeface="Poppins" panose="00000500000000000000" pitchFamily="2" charset="0"/>
                          <a:cs typeface="Poppins" panose="00000500000000000000" pitchFamily="2" charset="0"/>
                        </a:rPr>
                        <a:t>position</a:t>
                      </a:r>
                      <a:endParaRPr lang="en-US" sz="1800" kern="100" dirty="0">
                        <a:solidFill>
                          <a:schemeClr val="bg1"/>
                        </a:solidFill>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solidFill>
                      <a:srgbClr val="AF5A5A"/>
                    </a:solidFill>
                  </a:tcPr>
                </a:tc>
                <a:tc>
                  <a:txBody>
                    <a:bodyPr/>
                    <a:lstStyle/>
                    <a:p>
                      <a:pPr marL="0" marR="0">
                        <a:lnSpc>
                          <a:spcPct val="107000"/>
                        </a:lnSpc>
                        <a:spcAft>
                          <a:spcPts val="800"/>
                        </a:spcAft>
                      </a:pPr>
                      <a:r>
                        <a:rPr lang="en-US" sz="1800" kern="100" dirty="0">
                          <a:solidFill>
                            <a:schemeClr val="bg1"/>
                          </a:solidFill>
                          <a:effectLst/>
                          <a:latin typeface="Poppins" panose="00000500000000000000" pitchFamily="2" charset="0"/>
                          <a:cs typeface="Poppins" panose="00000500000000000000" pitchFamily="2" charset="0"/>
                        </a:rPr>
                        <a:t>salary</a:t>
                      </a:r>
                      <a:endParaRPr lang="en-US" sz="1800" kern="100" dirty="0">
                        <a:solidFill>
                          <a:schemeClr val="bg1"/>
                        </a:solidFill>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solidFill>
                      <a:srgbClr val="AF5A5A"/>
                    </a:solidFill>
                  </a:tcPr>
                </a:tc>
                <a:extLst>
                  <a:ext uri="{0D108BD9-81ED-4DB2-BD59-A6C34878D82A}">
                    <a16:rowId xmlns:a16="http://schemas.microsoft.com/office/drawing/2014/main" val="1365616946"/>
                  </a:ext>
                </a:extLst>
              </a:tr>
              <a:tr h="415013">
                <a:tc>
                  <a:txBody>
                    <a:bodyPr/>
                    <a:lstStyle/>
                    <a:p>
                      <a:pPr marL="0" marR="0">
                        <a:lnSpc>
                          <a:spcPct val="107000"/>
                        </a:lnSpc>
                        <a:spcAft>
                          <a:spcPts val="800"/>
                        </a:spcAft>
                      </a:pPr>
                      <a:r>
                        <a:rPr lang="en-US" sz="1800" b="0" kern="100" dirty="0">
                          <a:effectLst/>
                          <a:latin typeface="Poppins" panose="00000500000000000000" pitchFamily="2" charset="0"/>
                          <a:cs typeface="Poppins" panose="00000500000000000000" pitchFamily="2" charset="0"/>
                        </a:rPr>
                        <a:t>1</a:t>
                      </a:r>
                      <a:endParaRPr lang="en-US" sz="1800" b="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tc>
                  <a:txBody>
                    <a:bodyPr/>
                    <a:lstStyle/>
                    <a:p>
                      <a:pPr marL="0" marR="0">
                        <a:lnSpc>
                          <a:spcPct val="107000"/>
                        </a:lnSpc>
                        <a:spcAft>
                          <a:spcPts val="800"/>
                        </a:spcAft>
                      </a:pPr>
                      <a:r>
                        <a:rPr lang="en-US" sz="1800" kern="100">
                          <a:effectLst/>
                          <a:latin typeface="Poppins" panose="00000500000000000000" pitchFamily="2" charset="0"/>
                          <a:cs typeface="Poppins" panose="00000500000000000000" pitchFamily="2" charset="0"/>
                        </a:rPr>
                        <a:t>Alice</a:t>
                      </a:r>
                      <a:endParaRPr lang="en-US" sz="1800" kern="10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tc>
                  <a:txBody>
                    <a:bodyPr/>
                    <a:lstStyle/>
                    <a:p>
                      <a:pPr marL="0" marR="0">
                        <a:lnSpc>
                          <a:spcPct val="107000"/>
                        </a:lnSpc>
                        <a:spcAft>
                          <a:spcPts val="800"/>
                        </a:spcAft>
                      </a:pPr>
                      <a:r>
                        <a:rPr lang="en-US" sz="1800" kern="100">
                          <a:effectLst/>
                          <a:latin typeface="Poppins" panose="00000500000000000000" pitchFamily="2" charset="0"/>
                          <a:cs typeface="Poppins" panose="00000500000000000000" pitchFamily="2" charset="0"/>
                        </a:rPr>
                        <a:t>28</a:t>
                      </a:r>
                      <a:endParaRPr lang="en-US" sz="1800" kern="10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tc>
                  <a:txBody>
                    <a:bodyPr/>
                    <a:lstStyle/>
                    <a:p>
                      <a:pPr marL="0" marR="0">
                        <a:lnSpc>
                          <a:spcPct val="107000"/>
                        </a:lnSpc>
                        <a:spcAft>
                          <a:spcPts val="800"/>
                        </a:spcAft>
                      </a:pPr>
                      <a:r>
                        <a:rPr lang="en-US" sz="1800" kern="100">
                          <a:effectLst/>
                          <a:latin typeface="Poppins" panose="00000500000000000000" pitchFamily="2" charset="0"/>
                          <a:cs typeface="Poppins" panose="00000500000000000000" pitchFamily="2" charset="0"/>
                        </a:rPr>
                        <a:t>Developer</a:t>
                      </a:r>
                      <a:endParaRPr lang="en-US" sz="1800" kern="10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tc>
                  <a:txBody>
                    <a:bodyPr/>
                    <a:lstStyle/>
                    <a:p>
                      <a:pPr marL="0" marR="0">
                        <a:lnSpc>
                          <a:spcPct val="107000"/>
                        </a:lnSpc>
                        <a:spcAft>
                          <a:spcPts val="800"/>
                        </a:spcAft>
                      </a:pPr>
                      <a:r>
                        <a:rPr lang="en-US" sz="1800" kern="100" dirty="0">
                          <a:effectLst/>
                          <a:latin typeface="Poppins" panose="00000500000000000000" pitchFamily="2" charset="0"/>
                          <a:cs typeface="Poppins" panose="00000500000000000000" pitchFamily="2" charset="0"/>
                        </a:rPr>
                        <a:t>100000</a:t>
                      </a:r>
                      <a:endParaRPr lang="en-US" sz="180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extLst>
                  <a:ext uri="{0D108BD9-81ED-4DB2-BD59-A6C34878D82A}">
                    <a16:rowId xmlns:a16="http://schemas.microsoft.com/office/drawing/2014/main" val="2747387232"/>
                  </a:ext>
                </a:extLst>
              </a:tr>
              <a:tr h="415013">
                <a:tc>
                  <a:txBody>
                    <a:bodyPr/>
                    <a:lstStyle/>
                    <a:p>
                      <a:pPr marL="0" marR="0">
                        <a:lnSpc>
                          <a:spcPct val="107000"/>
                        </a:lnSpc>
                        <a:spcAft>
                          <a:spcPts val="800"/>
                        </a:spcAft>
                      </a:pPr>
                      <a:r>
                        <a:rPr lang="en-US" sz="1800" b="0" kern="100" dirty="0">
                          <a:effectLst/>
                          <a:latin typeface="Poppins" panose="00000500000000000000" pitchFamily="2" charset="0"/>
                          <a:cs typeface="Poppins" panose="00000500000000000000" pitchFamily="2" charset="0"/>
                        </a:rPr>
                        <a:t>2</a:t>
                      </a:r>
                      <a:endParaRPr lang="en-US" sz="1800" b="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tc>
                  <a:txBody>
                    <a:bodyPr/>
                    <a:lstStyle/>
                    <a:p>
                      <a:pPr marL="0" marR="0">
                        <a:lnSpc>
                          <a:spcPct val="107000"/>
                        </a:lnSpc>
                        <a:spcAft>
                          <a:spcPts val="800"/>
                        </a:spcAft>
                      </a:pPr>
                      <a:r>
                        <a:rPr lang="en-US" sz="1800" kern="100">
                          <a:effectLst/>
                          <a:latin typeface="Poppins" panose="00000500000000000000" pitchFamily="2" charset="0"/>
                          <a:cs typeface="Poppins" panose="00000500000000000000" pitchFamily="2" charset="0"/>
                        </a:rPr>
                        <a:t>Bob</a:t>
                      </a:r>
                      <a:endParaRPr lang="en-US" sz="1800" kern="10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tc>
                  <a:txBody>
                    <a:bodyPr/>
                    <a:lstStyle/>
                    <a:p>
                      <a:pPr marL="0" marR="0">
                        <a:lnSpc>
                          <a:spcPct val="107000"/>
                        </a:lnSpc>
                        <a:spcAft>
                          <a:spcPts val="800"/>
                        </a:spcAft>
                      </a:pPr>
                      <a:r>
                        <a:rPr lang="en-US" sz="1800" kern="100">
                          <a:effectLst/>
                          <a:latin typeface="Poppins" panose="00000500000000000000" pitchFamily="2" charset="0"/>
                          <a:cs typeface="Poppins" panose="00000500000000000000" pitchFamily="2" charset="0"/>
                        </a:rPr>
                        <a:t>32</a:t>
                      </a:r>
                      <a:endParaRPr lang="en-US" sz="1800" kern="10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tc>
                  <a:txBody>
                    <a:bodyPr/>
                    <a:lstStyle/>
                    <a:p>
                      <a:pPr marL="0" marR="0">
                        <a:lnSpc>
                          <a:spcPct val="107000"/>
                        </a:lnSpc>
                        <a:spcAft>
                          <a:spcPts val="800"/>
                        </a:spcAft>
                      </a:pPr>
                      <a:r>
                        <a:rPr lang="en-US" sz="1800" kern="100">
                          <a:effectLst/>
                          <a:latin typeface="Poppins" panose="00000500000000000000" pitchFamily="2" charset="0"/>
                          <a:cs typeface="Poppins" panose="00000500000000000000" pitchFamily="2" charset="0"/>
                        </a:rPr>
                        <a:t>Data Analyst</a:t>
                      </a:r>
                      <a:endParaRPr lang="en-US" sz="1800" kern="10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tc>
                  <a:txBody>
                    <a:bodyPr/>
                    <a:lstStyle/>
                    <a:p>
                      <a:pPr marL="0" marR="0">
                        <a:lnSpc>
                          <a:spcPct val="107000"/>
                        </a:lnSpc>
                        <a:spcAft>
                          <a:spcPts val="800"/>
                        </a:spcAft>
                      </a:pPr>
                      <a:r>
                        <a:rPr lang="en-US" sz="1800" kern="100">
                          <a:effectLst/>
                          <a:latin typeface="Poppins" panose="00000500000000000000" pitchFamily="2" charset="0"/>
                          <a:cs typeface="Poppins" panose="00000500000000000000" pitchFamily="2" charset="0"/>
                        </a:rPr>
                        <a:t>120000</a:t>
                      </a:r>
                      <a:endParaRPr lang="en-US" sz="1800" kern="10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extLst>
                  <a:ext uri="{0D108BD9-81ED-4DB2-BD59-A6C34878D82A}">
                    <a16:rowId xmlns:a16="http://schemas.microsoft.com/office/drawing/2014/main" val="1767158383"/>
                  </a:ext>
                </a:extLst>
              </a:tr>
              <a:tr h="415013">
                <a:tc>
                  <a:txBody>
                    <a:bodyPr/>
                    <a:lstStyle/>
                    <a:p>
                      <a:pPr marL="0" marR="0">
                        <a:lnSpc>
                          <a:spcPct val="107000"/>
                        </a:lnSpc>
                        <a:spcAft>
                          <a:spcPts val="800"/>
                        </a:spcAft>
                      </a:pPr>
                      <a:r>
                        <a:rPr lang="en-US" sz="1800" b="0" kern="100" dirty="0">
                          <a:effectLst/>
                          <a:latin typeface="Poppins" panose="00000500000000000000" pitchFamily="2" charset="0"/>
                          <a:cs typeface="Poppins" panose="00000500000000000000" pitchFamily="2" charset="0"/>
                        </a:rPr>
                        <a:t>3</a:t>
                      </a:r>
                      <a:endParaRPr lang="en-US" sz="1800" b="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tc>
                  <a:txBody>
                    <a:bodyPr/>
                    <a:lstStyle/>
                    <a:p>
                      <a:pPr marL="0" marR="0">
                        <a:lnSpc>
                          <a:spcPct val="107000"/>
                        </a:lnSpc>
                        <a:spcAft>
                          <a:spcPts val="800"/>
                        </a:spcAft>
                      </a:pPr>
                      <a:r>
                        <a:rPr lang="en-US" sz="1800" kern="100">
                          <a:effectLst/>
                          <a:latin typeface="Poppins" panose="00000500000000000000" pitchFamily="2" charset="0"/>
                          <a:cs typeface="Poppins" panose="00000500000000000000" pitchFamily="2" charset="0"/>
                        </a:rPr>
                        <a:t>Carol</a:t>
                      </a:r>
                      <a:endParaRPr lang="en-US" sz="1800" kern="10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tc>
                  <a:txBody>
                    <a:bodyPr/>
                    <a:lstStyle/>
                    <a:p>
                      <a:pPr marL="0" marR="0">
                        <a:lnSpc>
                          <a:spcPct val="107000"/>
                        </a:lnSpc>
                        <a:spcAft>
                          <a:spcPts val="800"/>
                        </a:spcAft>
                      </a:pPr>
                      <a:r>
                        <a:rPr lang="en-US" sz="1800" kern="100">
                          <a:effectLst/>
                          <a:latin typeface="Poppins" panose="00000500000000000000" pitchFamily="2" charset="0"/>
                          <a:cs typeface="Poppins" panose="00000500000000000000" pitchFamily="2" charset="0"/>
                        </a:rPr>
                        <a:t>27</a:t>
                      </a:r>
                      <a:endParaRPr lang="en-US" sz="1800" kern="10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tc>
                  <a:txBody>
                    <a:bodyPr/>
                    <a:lstStyle/>
                    <a:p>
                      <a:pPr marL="0" marR="0">
                        <a:lnSpc>
                          <a:spcPct val="107000"/>
                        </a:lnSpc>
                        <a:spcAft>
                          <a:spcPts val="800"/>
                        </a:spcAft>
                      </a:pPr>
                      <a:r>
                        <a:rPr lang="en-US" sz="1800" kern="100">
                          <a:effectLst/>
                          <a:latin typeface="Poppins" panose="00000500000000000000" pitchFamily="2" charset="0"/>
                          <a:cs typeface="Poppins" panose="00000500000000000000" pitchFamily="2" charset="0"/>
                        </a:rPr>
                        <a:t>Manager</a:t>
                      </a:r>
                      <a:endParaRPr lang="en-US" sz="1800" kern="10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tc>
                  <a:txBody>
                    <a:bodyPr/>
                    <a:lstStyle/>
                    <a:p>
                      <a:pPr marL="0" marR="0">
                        <a:lnSpc>
                          <a:spcPct val="107000"/>
                        </a:lnSpc>
                        <a:spcAft>
                          <a:spcPts val="800"/>
                        </a:spcAft>
                      </a:pPr>
                      <a:r>
                        <a:rPr lang="en-US" sz="1800" kern="100" dirty="0">
                          <a:effectLst/>
                          <a:latin typeface="Poppins" panose="00000500000000000000" pitchFamily="2" charset="0"/>
                          <a:cs typeface="Poppins" panose="00000500000000000000" pitchFamily="2" charset="0"/>
                        </a:rPr>
                        <a:t>150000</a:t>
                      </a:r>
                      <a:endParaRPr lang="en-US" sz="180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extLst>
                  <a:ext uri="{0D108BD9-81ED-4DB2-BD59-A6C34878D82A}">
                    <a16:rowId xmlns:a16="http://schemas.microsoft.com/office/drawing/2014/main" val="842988967"/>
                  </a:ext>
                </a:extLst>
              </a:tr>
            </a:tbl>
          </a:graphicData>
        </a:graphic>
      </p:graphicFrame>
    </p:spTree>
    <p:extLst>
      <p:ext uri="{BB962C8B-B14F-4D97-AF65-F5344CB8AC3E}">
        <p14:creationId xmlns:p14="http://schemas.microsoft.com/office/powerpoint/2010/main" val="1733227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D5380-CFB1-1884-7F3A-BE1943CA9422}"/>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9A15514B-049E-5A62-9220-F6DF4E0F3114}"/>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39AC01B-E29B-3430-4133-D4BC03D1A4D5}"/>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99CE47C-9FC4-EBD7-C5B2-B291E3834FD2}"/>
              </a:ext>
            </a:extLst>
          </p:cNvPr>
          <p:cNvSpPr txBox="1"/>
          <p:nvPr/>
        </p:nvSpPr>
        <p:spPr>
          <a:xfrm>
            <a:off x="1481959" y="94593"/>
            <a:ext cx="827164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2: Basic SQL Queries </a:t>
            </a:r>
          </a:p>
        </p:txBody>
      </p:sp>
      <p:sp>
        <p:nvSpPr>
          <p:cNvPr id="2" name="TextBox 1">
            <a:extLst>
              <a:ext uri="{FF2B5EF4-FFF2-40B4-BE49-F238E27FC236}">
                <a16:creationId xmlns:a16="http://schemas.microsoft.com/office/drawing/2014/main" id="{CC751833-27C3-569D-F146-DC293FE1594F}"/>
              </a:ext>
            </a:extLst>
          </p:cNvPr>
          <p:cNvSpPr txBox="1"/>
          <p:nvPr/>
        </p:nvSpPr>
        <p:spPr>
          <a:xfrm>
            <a:off x="857250" y="790575"/>
            <a:ext cx="9401175" cy="2031325"/>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2. Selecting Specific Columns</a:t>
            </a:r>
          </a:p>
          <a:p>
            <a:r>
              <a:rPr lang="en-US" dirty="0">
                <a:latin typeface="Poppins" panose="00000500000000000000" pitchFamily="2" charset="0"/>
                <a:cs typeface="Poppins" panose="00000500000000000000" pitchFamily="2" charset="0"/>
              </a:rPr>
              <a:t>If you don’t need all columns, you can specify only the ones you want. </a:t>
            </a:r>
          </a:p>
          <a:p>
            <a:endParaRPr lang="en-US" dirty="0">
              <a:latin typeface="Poppins" panose="00000500000000000000" pitchFamily="2" charset="0"/>
              <a:cs typeface="Poppins" panose="00000500000000000000" pitchFamily="2" charset="0"/>
            </a:endParaRPr>
          </a:p>
          <a:p>
            <a:r>
              <a:rPr lang="en-US" b="1" dirty="0">
                <a:solidFill>
                  <a:srgbClr val="AF5A5A"/>
                </a:solidFill>
                <a:latin typeface="Poppins" panose="00000500000000000000" pitchFamily="2" charset="0"/>
                <a:cs typeface="Poppins" panose="00000500000000000000" pitchFamily="2" charset="0"/>
              </a:rPr>
              <a:t>SELECT name, position FROM employees;</a:t>
            </a:r>
          </a:p>
          <a:p>
            <a:endParaRPr lang="en-US" dirty="0">
              <a:latin typeface="Poppins" panose="00000500000000000000" pitchFamily="2" charset="0"/>
              <a:cs typeface="Poppins" panose="00000500000000000000" pitchFamily="2" charset="0"/>
            </a:endParaRPr>
          </a:p>
          <a:p>
            <a:r>
              <a:rPr lang="en-US" dirty="0">
                <a:latin typeface="Poppins" panose="00000500000000000000" pitchFamily="2" charset="0"/>
                <a:cs typeface="Poppins" panose="00000500000000000000" pitchFamily="2" charset="0"/>
              </a:rPr>
              <a:t>This retrieves only the </a:t>
            </a:r>
            <a:r>
              <a:rPr lang="en-US" b="1" dirty="0">
                <a:latin typeface="Poppins" panose="00000500000000000000" pitchFamily="2" charset="0"/>
                <a:cs typeface="Poppins" panose="00000500000000000000" pitchFamily="2" charset="0"/>
              </a:rPr>
              <a:t>name</a:t>
            </a:r>
            <a:r>
              <a:rPr lang="en-US" dirty="0">
                <a:latin typeface="Poppins" panose="00000500000000000000" pitchFamily="2" charset="0"/>
                <a:cs typeface="Poppins" panose="00000500000000000000" pitchFamily="2" charset="0"/>
              </a:rPr>
              <a:t> and </a:t>
            </a:r>
            <a:r>
              <a:rPr lang="en-US" b="1" dirty="0">
                <a:latin typeface="Poppins" panose="00000500000000000000" pitchFamily="2" charset="0"/>
                <a:cs typeface="Poppins" panose="00000500000000000000" pitchFamily="2" charset="0"/>
              </a:rPr>
              <a:t>position</a:t>
            </a:r>
            <a:r>
              <a:rPr lang="en-US" dirty="0">
                <a:latin typeface="Poppins" panose="00000500000000000000" pitchFamily="2" charset="0"/>
                <a:cs typeface="Poppins" panose="00000500000000000000" pitchFamily="2" charset="0"/>
              </a:rPr>
              <a:t> columns.</a:t>
            </a:r>
          </a:p>
          <a:p>
            <a:endParaRPr lang="en-US" dirty="0">
              <a:latin typeface="Poppins" panose="00000500000000000000" pitchFamily="2" charset="0"/>
              <a:cs typeface="Poppins" panose="00000500000000000000" pitchFamily="2" charset="0"/>
            </a:endParaRPr>
          </a:p>
        </p:txBody>
      </p:sp>
      <p:graphicFrame>
        <p:nvGraphicFramePr>
          <p:cNvPr id="8" name="Table 7">
            <a:extLst>
              <a:ext uri="{FF2B5EF4-FFF2-40B4-BE49-F238E27FC236}">
                <a16:creationId xmlns:a16="http://schemas.microsoft.com/office/drawing/2014/main" id="{2C60E3EA-27AE-917B-FEDF-BD259191AE4A}"/>
              </a:ext>
            </a:extLst>
          </p:cNvPr>
          <p:cNvGraphicFramePr>
            <a:graphicFrameLocks noGrp="1"/>
          </p:cNvGraphicFramePr>
          <p:nvPr>
            <p:extLst>
              <p:ext uri="{D42A27DB-BD31-4B8C-83A1-F6EECF244321}">
                <p14:modId xmlns:p14="http://schemas.microsoft.com/office/powerpoint/2010/main" val="1420966047"/>
              </p:ext>
            </p:extLst>
          </p:nvPr>
        </p:nvGraphicFramePr>
        <p:xfrm>
          <a:off x="952500" y="2821900"/>
          <a:ext cx="5867400" cy="1479140"/>
        </p:xfrm>
        <a:graphic>
          <a:graphicData uri="http://schemas.openxmlformats.org/drawingml/2006/table">
            <a:tbl>
              <a:tblPr firstRow="1" firstCol="1" bandRow="1">
                <a:tableStyleId>{793D81CF-94F2-401A-BA57-92F5A7B2D0C5}</a:tableStyleId>
              </a:tblPr>
              <a:tblGrid>
                <a:gridCol w="2933700">
                  <a:extLst>
                    <a:ext uri="{9D8B030D-6E8A-4147-A177-3AD203B41FA5}">
                      <a16:colId xmlns:a16="http://schemas.microsoft.com/office/drawing/2014/main" val="1083897030"/>
                    </a:ext>
                  </a:extLst>
                </a:gridCol>
                <a:gridCol w="2933700">
                  <a:extLst>
                    <a:ext uri="{9D8B030D-6E8A-4147-A177-3AD203B41FA5}">
                      <a16:colId xmlns:a16="http://schemas.microsoft.com/office/drawing/2014/main" val="3336194148"/>
                    </a:ext>
                  </a:extLst>
                </a:gridCol>
              </a:tblGrid>
              <a:tr h="369785">
                <a:tc>
                  <a:txBody>
                    <a:bodyPr/>
                    <a:lstStyle/>
                    <a:p>
                      <a:pPr marL="0" marR="0" algn="l">
                        <a:lnSpc>
                          <a:spcPct val="107000"/>
                        </a:lnSpc>
                        <a:spcAft>
                          <a:spcPts val="800"/>
                        </a:spcAft>
                      </a:pPr>
                      <a:r>
                        <a:rPr lang="en-US" sz="1800" kern="0" dirty="0">
                          <a:effectLst/>
                          <a:latin typeface="Poppins" panose="00000500000000000000" pitchFamily="2" charset="0"/>
                          <a:cs typeface="Poppins" panose="00000500000000000000" pitchFamily="2" charset="0"/>
                        </a:rPr>
                        <a:t>name</a:t>
                      </a:r>
                      <a:endParaRPr lang="en-US" sz="160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solidFill>
                      <a:srgbClr val="AF5A5A"/>
                    </a:solidFill>
                  </a:tcPr>
                </a:tc>
                <a:tc>
                  <a:txBody>
                    <a:bodyPr/>
                    <a:lstStyle/>
                    <a:p>
                      <a:pPr marL="0" marR="0" algn="l">
                        <a:lnSpc>
                          <a:spcPct val="107000"/>
                        </a:lnSpc>
                        <a:spcAft>
                          <a:spcPts val="800"/>
                        </a:spcAft>
                      </a:pPr>
                      <a:r>
                        <a:rPr lang="en-US" sz="1800" kern="0" dirty="0">
                          <a:effectLst/>
                          <a:latin typeface="Poppins" panose="00000500000000000000" pitchFamily="2" charset="0"/>
                          <a:cs typeface="Poppins" panose="00000500000000000000" pitchFamily="2" charset="0"/>
                        </a:rPr>
                        <a:t>position</a:t>
                      </a:r>
                      <a:endParaRPr lang="en-US" sz="160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solidFill>
                      <a:srgbClr val="AF5A5A"/>
                    </a:solidFill>
                  </a:tcPr>
                </a:tc>
                <a:extLst>
                  <a:ext uri="{0D108BD9-81ED-4DB2-BD59-A6C34878D82A}">
                    <a16:rowId xmlns:a16="http://schemas.microsoft.com/office/drawing/2014/main" val="2426494675"/>
                  </a:ext>
                </a:extLst>
              </a:tr>
              <a:tr h="369785">
                <a:tc>
                  <a:txBody>
                    <a:bodyPr/>
                    <a:lstStyle/>
                    <a:p>
                      <a:pPr marL="0" marR="0" algn="l">
                        <a:lnSpc>
                          <a:spcPct val="107000"/>
                        </a:lnSpc>
                        <a:spcAft>
                          <a:spcPts val="800"/>
                        </a:spcAft>
                      </a:pPr>
                      <a:r>
                        <a:rPr lang="en-US" sz="1800" b="0" kern="0" dirty="0">
                          <a:effectLst/>
                          <a:latin typeface="Poppins" panose="00000500000000000000" pitchFamily="2" charset="0"/>
                          <a:cs typeface="Poppins" panose="00000500000000000000" pitchFamily="2" charset="0"/>
                        </a:rPr>
                        <a:t>Alice</a:t>
                      </a:r>
                      <a:endParaRPr lang="en-US" sz="1600" b="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tc>
                  <a:txBody>
                    <a:bodyPr/>
                    <a:lstStyle/>
                    <a:p>
                      <a:pPr marL="0" marR="0" algn="l">
                        <a:lnSpc>
                          <a:spcPct val="107000"/>
                        </a:lnSpc>
                        <a:spcAft>
                          <a:spcPts val="800"/>
                        </a:spcAft>
                      </a:pPr>
                      <a:r>
                        <a:rPr lang="en-US" sz="1800" kern="0">
                          <a:effectLst/>
                          <a:latin typeface="Poppins" panose="00000500000000000000" pitchFamily="2" charset="0"/>
                          <a:cs typeface="Poppins" panose="00000500000000000000" pitchFamily="2" charset="0"/>
                        </a:rPr>
                        <a:t>Developer</a:t>
                      </a:r>
                      <a:endParaRPr lang="en-US" sz="1600" kern="10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extLst>
                  <a:ext uri="{0D108BD9-81ED-4DB2-BD59-A6C34878D82A}">
                    <a16:rowId xmlns:a16="http://schemas.microsoft.com/office/drawing/2014/main" val="3314805776"/>
                  </a:ext>
                </a:extLst>
              </a:tr>
              <a:tr h="369785">
                <a:tc>
                  <a:txBody>
                    <a:bodyPr/>
                    <a:lstStyle/>
                    <a:p>
                      <a:pPr marL="0" marR="0" algn="l">
                        <a:lnSpc>
                          <a:spcPct val="107000"/>
                        </a:lnSpc>
                        <a:spcAft>
                          <a:spcPts val="800"/>
                        </a:spcAft>
                      </a:pPr>
                      <a:r>
                        <a:rPr lang="en-US" sz="1800" b="0" kern="0" dirty="0">
                          <a:effectLst/>
                          <a:latin typeface="Poppins" panose="00000500000000000000" pitchFamily="2" charset="0"/>
                          <a:cs typeface="Poppins" panose="00000500000000000000" pitchFamily="2" charset="0"/>
                        </a:rPr>
                        <a:t>Bob</a:t>
                      </a:r>
                      <a:endParaRPr lang="en-US" sz="1600" b="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tc>
                  <a:txBody>
                    <a:bodyPr/>
                    <a:lstStyle/>
                    <a:p>
                      <a:pPr marL="0" marR="0" algn="l">
                        <a:lnSpc>
                          <a:spcPct val="107000"/>
                        </a:lnSpc>
                        <a:spcAft>
                          <a:spcPts val="800"/>
                        </a:spcAft>
                      </a:pPr>
                      <a:r>
                        <a:rPr lang="en-US" sz="1800" kern="0">
                          <a:effectLst/>
                          <a:latin typeface="Poppins" panose="00000500000000000000" pitchFamily="2" charset="0"/>
                          <a:cs typeface="Poppins" panose="00000500000000000000" pitchFamily="2" charset="0"/>
                        </a:rPr>
                        <a:t>Data Analyst</a:t>
                      </a:r>
                      <a:endParaRPr lang="en-US" sz="1600" kern="10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extLst>
                  <a:ext uri="{0D108BD9-81ED-4DB2-BD59-A6C34878D82A}">
                    <a16:rowId xmlns:a16="http://schemas.microsoft.com/office/drawing/2014/main" val="1877867965"/>
                  </a:ext>
                </a:extLst>
              </a:tr>
              <a:tr h="369785">
                <a:tc>
                  <a:txBody>
                    <a:bodyPr/>
                    <a:lstStyle/>
                    <a:p>
                      <a:pPr marL="0" marR="0" algn="l">
                        <a:lnSpc>
                          <a:spcPct val="107000"/>
                        </a:lnSpc>
                        <a:spcAft>
                          <a:spcPts val="800"/>
                        </a:spcAft>
                      </a:pPr>
                      <a:r>
                        <a:rPr lang="en-US" sz="1800" b="0" kern="0" dirty="0">
                          <a:effectLst/>
                          <a:latin typeface="Poppins" panose="00000500000000000000" pitchFamily="2" charset="0"/>
                          <a:cs typeface="Poppins" panose="00000500000000000000" pitchFamily="2" charset="0"/>
                        </a:rPr>
                        <a:t>Carol</a:t>
                      </a:r>
                      <a:endParaRPr lang="en-US" sz="1600" b="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tc>
                  <a:txBody>
                    <a:bodyPr/>
                    <a:lstStyle/>
                    <a:p>
                      <a:pPr marL="0" marR="0" algn="l">
                        <a:lnSpc>
                          <a:spcPct val="107000"/>
                        </a:lnSpc>
                        <a:spcAft>
                          <a:spcPts val="800"/>
                        </a:spcAft>
                      </a:pPr>
                      <a:r>
                        <a:rPr lang="en-US" sz="1800" kern="0" dirty="0">
                          <a:effectLst/>
                          <a:latin typeface="Poppins" panose="00000500000000000000" pitchFamily="2" charset="0"/>
                          <a:cs typeface="Poppins" panose="00000500000000000000" pitchFamily="2" charset="0"/>
                        </a:rPr>
                        <a:t>Manager</a:t>
                      </a:r>
                      <a:endParaRPr lang="en-US" sz="160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extLst>
                  <a:ext uri="{0D108BD9-81ED-4DB2-BD59-A6C34878D82A}">
                    <a16:rowId xmlns:a16="http://schemas.microsoft.com/office/drawing/2014/main" val="521875328"/>
                  </a:ext>
                </a:extLst>
              </a:tr>
            </a:tbl>
          </a:graphicData>
        </a:graphic>
      </p:graphicFrame>
    </p:spTree>
    <p:extLst>
      <p:ext uri="{BB962C8B-B14F-4D97-AF65-F5344CB8AC3E}">
        <p14:creationId xmlns:p14="http://schemas.microsoft.com/office/powerpoint/2010/main" val="3298526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AF3156-4245-973A-4495-9BF288A8E855}"/>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4500805F-DE6B-1F7E-597F-F849088F5027}"/>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567C7B3-F295-D3E8-619F-5C5A7D2B6385}"/>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26913A1-0882-C239-1A88-129801045762}"/>
              </a:ext>
            </a:extLst>
          </p:cNvPr>
          <p:cNvSpPr txBox="1"/>
          <p:nvPr/>
        </p:nvSpPr>
        <p:spPr>
          <a:xfrm>
            <a:off x="1481959" y="94593"/>
            <a:ext cx="827164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2: Basic SQL Queries </a:t>
            </a:r>
          </a:p>
        </p:txBody>
      </p:sp>
      <p:sp>
        <p:nvSpPr>
          <p:cNvPr id="2" name="TextBox 1">
            <a:extLst>
              <a:ext uri="{FF2B5EF4-FFF2-40B4-BE49-F238E27FC236}">
                <a16:creationId xmlns:a16="http://schemas.microsoft.com/office/drawing/2014/main" id="{EAC1D7A0-27B0-3ECD-A343-5F1AD667D09E}"/>
              </a:ext>
            </a:extLst>
          </p:cNvPr>
          <p:cNvSpPr txBox="1"/>
          <p:nvPr/>
        </p:nvSpPr>
        <p:spPr>
          <a:xfrm>
            <a:off x="857250" y="790575"/>
            <a:ext cx="9401175" cy="2585323"/>
          </a:xfrm>
          <a:prstGeom prst="rect">
            <a:avLst/>
          </a:prstGeom>
          <a:noFill/>
        </p:spPr>
        <p:txBody>
          <a:bodyPr wrap="square" rtlCol="0">
            <a:spAutoFit/>
          </a:bodyPr>
          <a:lstStyle/>
          <a:p>
            <a:r>
              <a:rPr lang="en-US" dirty="0">
                <a:latin typeface="Poppins" panose="00000500000000000000" pitchFamily="2" charset="0"/>
                <a:cs typeface="Poppins" panose="00000500000000000000" pitchFamily="2" charset="0"/>
              </a:rPr>
              <a:t>3. </a:t>
            </a:r>
            <a:r>
              <a:rPr lang="en-US" b="1" dirty="0">
                <a:latin typeface="Poppins" panose="00000500000000000000" pitchFamily="2" charset="0"/>
                <a:cs typeface="Poppins" panose="00000500000000000000" pitchFamily="2" charset="0"/>
              </a:rPr>
              <a:t>Renaming Columns with AS (Alias)</a:t>
            </a:r>
          </a:p>
          <a:p>
            <a:endParaRPr lang="en-US" b="1" dirty="0">
              <a:latin typeface="Poppins" panose="00000500000000000000" pitchFamily="2" charset="0"/>
              <a:cs typeface="Poppins" panose="00000500000000000000" pitchFamily="2" charset="0"/>
            </a:endParaRPr>
          </a:p>
          <a:p>
            <a:r>
              <a:rPr lang="en-US" dirty="0">
                <a:latin typeface="Poppins" panose="00000500000000000000" pitchFamily="2" charset="0"/>
                <a:cs typeface="Poppins" panose="00000500000000000000" pitchFamily="2" charset="0"/>
              </a:rPr>
              <a:t>SQL allows renaming column names temporarily using </a:t>
            </a:r>
            <a:r>
              <a:rPr lang="en-US" b="1" dirty="0">
                <a:solidFill>
                  <a:srgbClr val="AF5A5A"/>
                </a:solidFill>
                <a:latin typeface="Poppins" panose="00000500000000000000" pitchFamily="2" charset="0"/>
                <a:cs typeface="Poppins" panose="00000500000000000000" pitchFamily="2" charset="0"/>
              </a:rPr>
              <a:t>AS.</a:t>
            </a:r>
          </a:p>
          <a:p>
            <a:endParaRPr lang="en-US" dirty="0">
              <a:solidFill>
                <a:srgbClr val="AF5A5A"/>
              </a:solidFill>
              <a:latin typeface="Poppins" panose="00000500000000000000" pitchFamily="2" charset="0"/>
              <a:cs typeface="Poppins" panose="00000500000000000000" pitchFamily="2" charset="0"/>
            </a:endParaRPr>
          </a:p>
          <a:p>
            <a:r>
              <a:rPr lang="en-US" b="1" dirty="0">
                <a:solidFill>
                  <a:srgbClr val="AF5A5A"/>
                </a:solidFill>
                <a:latin typeface="Poppins" panose="00000500000000000000" pitchFamily="2" charset="0"/>
                <a:cs typeface="Poppins" panose="00000500000000000000" pitchFamily="2" charset="0"/>
              </a:rPr>
              <a:t>SELECT name </a:t>
            </a:r>
            <a:r>
              <a:rPr lang="en-US" b="1" dirty="0">
                <a:solidFill>
                  <a:srgbClr val="05668D"/>
                </a:solidFill>
                <a:latin typeface="Poppins" panose="00000500000000000000" pitchFamily="2" charset="0"/>
                <a:cs typeface="Poppins" panose="00000500000000000000" pitchFamily="2" charset="0"/>
              </a:rPr>
              <a:t>AS "Employee Name", </a:t>
            </a:r>
            <a:r>
              <a:rPr lang="en-US" b="1" dirty="0">
                <a:solidFill>
                  <a:srgbClr val="AF5A5A"/>
                </a:solidFill>
                <a:latin typeface="Poppins" panose="00000500000000000000" pitchFamily="2" charset="0"/>
                <a:cs typeface="Poppins" panose="00000500000000000000" pitchFamily="2" charset="0"/>
              </a:rPr>
              <a:t>position </a:t>
            </a:r>
            <a:r>
              <a:rPr lang="en-US" b="1" dirty="0">
                <a:solidFill>
                  <a:srgbClr val="05668D"/>
                </a:solidFill>
                <a:latin typeface="Poppins" panose="00000500000000000000" pitchFamily="2" charset="0"/>
                <a:cs typeface="Poppins" panose="00000500000000000000" pitchFamily="2" charset="0"/>
              </a:rPr>
              <a:t>AS "Job Title"</a:t>
            </a:r>
            <a:r>
              <a:rPr lang="en-US" b="1" dirty="0">
                <a:solidFill>
                  <a:srgbClr val="AF5A5A"/>
                </a:solidFill>
                <a:latin typeface="Poppins" panose="00000500000000000000" pitchFamily="2" charset="0"/>
                <a:cs typeface="Poppins" panose="00000500000000000000" pitchFamily="2" charset="0"/>
              </a:rPr>
              <a:t> FROM employees;</a:t>
            </a:r>
          </a:p>
          <a:p>
            <a:endParaRPr lang="en-US" b="1" dirty="0">
              <a:solidFill>
                <a:srgbClr val="AF5A5A"/>
              </a:solidFill>
              <a:latin typeface="Poppins" panose="00000500000000000000" pitchFamily="2" charset="0"/>
              <a:cs typeface="Poppins" panose="00000500000000000000" pitchFamily="2" charset="0"/>
            </a:endParaRPr>
          </a:p>
          <a:p>
            <a:r>
              <a:rPr lang="en-US" dirty="0">
                <a:latin typeface="Poppins" panose="00000500000000000000" pitchFamily="2" charset="0"/>
                <a:cs typeface="Poppins" panose="00000500000000000000" pitchFamily="2" charset="0"/>
              </a:rPr>
              <a:t>The column headers in the result will be renamed.</a:t>
            </a:r>
          </a:p>
          <a:p>
            <a:endParaRPr lang="en-US" b="1" dirty="0">
              <a:solidFill>
                <a:srgbClr val="AF5A5A"/>
              </a:solidFill>
              <a:latin typeface="Poppins" panose="00000500000000000000" pitchFamily="2" charset="0"/>
              <a:cs typeface="Poppins" panose="00000500000000000000" pitchFamily="2" charset="0"/>
            </a:endParaRPr>
          </a:p>
          <a:p>
            <a:endParaRPr lang="en-US" dirty="0">
              <a:latin typeface="Poppins" panose="00000500000000000000" pitchFamily="2" charset="0"/>
              <a:cs typeface="Poppins" panose="00000500000000000000" pitchFamily="2" charset="0"/>
            </a:endParaRPr>
          </a:p>
        </p:txBody>
      </p:sp>
      <p:graphicFrame>
        <p:nvGraphicFramePr>
          <p:cNvPr id="8" name="Table 7">
            <a:extLst>
              <a:ext uri="{FF2B5EF4-FFF2-40B4-BE49-F238E27FC236}">
                <a16:creationId xmlns:a16="http://schemas.microsoft.com/office/drawing/2014/main" id="{368C9253-8AA0-B558-87BE-EC05CDE6D024}"/>
              </a:ext>
            </a:extLst>
          </p:cNvPr>
          <p:cNvGraphicFramePr>
            <a:graphicFrameLocks noGrp="1"/>
          </p:cNvGraphicFramePr>
          <p:nvPr>
            <p:extLst>
              <p:ext uri="{D42A27DB-BD31-4B8C-83A1-F6EECF244321}">
                <p14:modId xmlns:p14="http://schemas.microsoft.com/office/powerpoint/2010/main" val="2971586166"/>
              </p:ext>
            </p:extLst>
          </p:nvPr>
        </p:nvGraphicFramePr>
        <p:xfrm>
          <a:off x="942975" y="3126700"/>
          <a:ext cx="5867400" cy="1479140"/>
        </p:xfrm>
        <a:graphic>
          <a:graphicData uri="http://schemas.openxmlformats.org/drawingml/2006/table">
            <a:tbl>
              <a:tblPr firstRow="1" firstCol="1" bandRow="1">
                <a:tableStyleId>{793D81CF-94F2-401A-BA57-92F5A7B2D0C5}</a:tableStyleId>
              </a:tblPr>
              <a:tblGrid>
                <a:gridCol w="2933700">
                  <a:extLst>
                    <a:ext uri="{9D8B030D-6E8A-4147-A177-3AD203B41FA5}">
                      <a16:colId xmlns:a16="http://schemas.microsoft.com/office/drawing/2014/main" val="1083897030"/>
                    </a:ext>
                  </a:extLst>
                </a:gridCol>
                <a:gridCol w="2933700">
                  <a:extLst>
                    <a:ext uri="{9D8B030D-6E8A-4147-A177-3AD203B41FA5}">
                      <a16:colId xmlns:a16="http://schemas.microsoft.com/office/drawing/2014/main" val="3336194148"/>
                    </a:ext>
                  </a:extLst>
                </a:gridCol>
              </a:tblGrid>
              <a:tr h="369785">
                <a:tc>
                  <a:txBody>
                    <a:bodyPr/>
                    <a:lstStyle/>
                    <a:p>
                      <a:pPr marL="0" marR="0" algn="l">
                        <a:lnSpc>
                          <a:spcPct val="107000"/>
                        </a:lnSpc>
                        <a:spcAft>
                          <a:spcPts val="800"/>
                        </a:spcAft>
                      </a:pPr>
                      <a:r>
                        <a:rPr lang="en-US" sz="1800" kern="0" dirty="0">
                          <a:effectLst/>
                          <a:latin typeface="Poppins" panose="00000500000000000000" pitchFamily="2" charset="0"/>
                          <a:cs typeface="Poppins" panose="00000500000000000000" pitchFamily="2" charset="0"/>
                        </a:rPr>
                        <a:t>Employee Name</a:t>
                      </a:r>
                      <a:endParaRPr lang="en-US" sz="160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solidFill>
                      <a:srgbClr val="AF5A5A"/>
                    </a:solidFill>
                  </a:tcPr>
                </a:tc>
                <a:tc>
                  <a:txBody>
                    <a:bodyPr/>
                    <a:lstStyle/>
                    <a:p>
                      <a:pPr marL="0" marR="0" algn="l">
                        <a:lnSpc>
                          <a:spcPct val="107000"/>
                        </a:lnSpc>
                        <a:spcAft>
                          <a:spcPts val="800"/>
                        </a:spcAft>
                      </a:pPr>
                      <a:r>
                        <a:rPr lang="en-US" sz="1800" kern="0" dirty="0">
                          <a:effectLst/>
                          <a:latin typeface="Poppins" panose="00000500000000000000" pitchFamily="2" charset="0"/>
                          <a:cs typeface="Poppins" panose="00000500000000000000" pitchFamily="2" charset="0"/>
                        </a:rPr>
                        <a:t>Job Title</a:t>
                      </a:r>
                      <a:endParaRPr lang="en-US" sz="160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solidFill>
                      <a:srgbClr val="AF5A5A"/>
                    </a:solidFill>
                  </a:tcPr>
                </a:tc>
                <a:extLst>
                  <a:ext uri="{0D108BD9-81ED-4DB2-BD59-A6C34878D82A}">
                    <a16:rowId xmlns:a16="http://schemas.microsoft.com/office/drawing/2014/main" val="2426494675"/>
                  </a:ext>
                </a:extLst>
              </a:tr>
              <a:tr h="369785">
                <a:tc>
                  <a:txBody>
                    <a:bodyPr/>
                    <a:lstStyle/>
                    <a:p>
                      <a:pPr marL="0" marR="0" algn="l">
                        <a:lnSpc>
                          <a:spcPct val="107000"/>
                        </a:lnSpc>
                        <a:spcAft>
                          <a:spcPts val="800"/>
                        </a:spcAft>
                      </a:pPr>
                      <a:r>
                        <a:rPr lang="en-US" sz="1800" b="0" kern="0" dirty="0">
                          <a:effectLst/>
                          <a:latin typeface="Poppins" panose="00000500000000000000" pitchFamily="2" charset="0"/>
                          <a:cs typeface="Poppins" panose="00000500000000000000" pitchFamily="2" charset="0"/>
                        </a:rPr>
                        <a:t>Alice</a:t>
                      </a:r>
                      <a:endParaRPr lang="en-US" sz="1600" b="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tc>
                  <a:txBody>
                    <a:bodyPr/>
                    <a:lstStyle/>
                    <a:p>
                      <a:pPr marL="0" marR="0" algn="l">
                        <a:lnSpc>
                          <a:spcPct val="107000"/>
                        </a:lnSpc>
                        <a:spcAft>
                          <a:spcPts val="800"/>
                        </a:spcAft>
                      </a:pPr>
                      <a:r>
                        <a:rPr lang="en-US" sz="1800" kern="0">
                          <a:effectLst/>
                          <a:latin typeface="Poppins" panose="00000500000000000000" pitchFamily="2" charset="0"/>
                          <a:cs typeface="Poppins" panose="00000500000000000000" pitchFamily="2" charset="0"/>
                        </a:rPr>
                        <a:t>Developer</a:t>
                      </a:r>
                      <a:endParaRPr lang="en-US" sz="1600" kern="10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extLst>
                  <a:ext uri="{0D108BD9-81ED-4DB2-BD59-A6C34878D82A}">
                    <a16:rowId xmlns:a16="http://schemas.microsoft.com/office/drawing/2014/main" val="3314805776"/>
                  </a:ext>
                </a:extLst>
              </a:tr>
              <a:tr h="369785">
                <a:tc>
                  <a:txBody>
                    <a:bodyPr/>
                    <a:lstStyle/>
                    <a:p>
                      <a:pPr marL="0" marR="0" algn="l">
                        <a:lnSpc>
                          <a:spcPct val="107000"/>
                        </a:lnSpc>
                        <a:spcAft>
                          <a:spcPts val="800"/>
                        </a:spcAft>
                      </a:pPr>
                      <a:r>
                        <a:rPr lang="en-US" sz="1800" b="0" kern="0" dirty="0">
                          <a:effectLst/>
                          <a:latin typeface="Poppins" panose="00000500000000000000" pitchFamily="2" charset="0"/>
                          <a:cs typeface="Poppins" panose="00000500000000000000" pitchFamily="2" charset="0"/>
                        </a:rPr>
                        <a:t>Bob</a:t>
                      </a:r>
                      <a:endParaRPr lang="en-US" sz="1600" b="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tc>
                  <a:txBody>
                    <a:bodyPr/>
                    <a:lstStyle/>
                    <a:p>
                      <a:pPr marL="0" marR="0" algn="l">
                        <a:lnSpc>
                          <a:spcPct val="107000"/>
                        </a:lnSpc>
                        <a:spcAft>
                          <a:spcPts val="800"/>
                        </a:spcAft>
                      </a:pPr>
                      <a:r>
                        <a:rPr lang="en-US" sz="1800" kern="0">
                          <a:effectLst/>
                          <a:latin typeface="Poppins" panose="00000500000000000000" pitchFamily="2" charset="0"/>
                          <a:cs typeface="Poppins" panose="00000500000000000000" pitchFamily="2" charset="0"/>
                        </a:rPr>
                        <a:t>Data Analyst</a:t>
                      </a:r>
                      <a:endParaRPr lang="en-US" sz="1600" kern="10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extLst>
                  <a:ext uri="{0D108BD9-81ED-4DB2-BD59-A6C34878D82A}">
                    <a16:rowId xmlns:a16="http://schemas.microsoft.com/office/drawing/2014/main" val="1877867965"/>
                  </a:ext>
                </a:extLst>
              </a:tr>
              <a:tr h="369785">
                <a:tc>
                  <a:txBody>
                    <a:bodyPr/>
                    <a:lstStyle/>
                    <a:p>
                      <a:pPr marL="0" marR="0" algn="l">
                        <a:lnSpc>
                          <a:spcPct val="107000"/>
                        </a:lnSpc>
                        <a:spcAft>
                          <a:spcPts val="800"/>
                        </a:spcAft>
                      </a:pPr>
                      <a:r>
                        <a:rPr lang="en-US" sz="1800" b="0" kern="0" dirty="0">
                          <a:effectLst/>
                          <a:latin typeface="Poppins" panose="00000500000000000000" pitchFamily="2" charset="0"/>
                          <a:cs typeface="Poppins" panose="00000500000000000000" pitchFamily="2" charset="0"/>
                        </a:rPr>
                        <a:t>Carol</a:t>
                      </a:r>
                      <a:endParaRPr lang="en-US" sz="1600" b="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tc>
                  <a:txBody>
                    <a:bodyPr/>
                    <a:lstStyle/>
                    <a:p>
                      <a:pPr marL="0" marR="0" algn="l">
                        <a:lnSpc>
                          <a:spcPct val="107000"/>
                        </a:lnSpc>
                        <a:spcAft>
                          <a:spcPts val="800"/>
                        </a:spcAft>
                      </a:pPr>
                      <a:r>
                        <a:rPr lang="en-US" sz="1800" kern="0" dirty="0">
                          <a:effectLst/>
                          <a:latin typeface="Poppins" panose="00000500000000000000" pitchFamily="2" charset="0"/>
                          <a:cs typeface="Poppins" panose="00000500000000000000" pitchFamily="2" charset="0"/>
                        </a:rPr>
                        <a:t>Manager</a:t>
                      </a:r>
                      <a:endParaRPr lang="en-US" sz="160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extLst>
                  <a:ext uri="{0D108BD9-81ED-4DB2-BD59-A6C34878D82A}">
                    <a16:rowId xmlns:a16="http://schemas.microsoft.com/office/drawing/2014/main" val="521875328"/>
                  </a:ext>
                </a:extLst>
              </a:tr>
            </a:tbl>
          </a:graphicData>
        </a:graphic>
      </p:graphicFrame>
    </p:spTree>
    <p:extLst>
      <p:ext uri="{BB962C8B-B14F-4D97-AF65-F5344CB8AC3E}">
        <p14:creationId xmlns:p14="http://schemas.microsoft.com/office/powerpoint/2010/main" val="1790629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50716-0F72-4AD6-2D70-8F26D3BF4D9B}"/>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3FF95027-0E1F-DB85-8435-2D4D91DDDC2B}"/>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404DEBB-1387-5DD5-EB73-4D92CDC8BB24}"/>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064F99E-F70D-8CA5-9592-D1B5F2DF6067}"/>
              </a:ext>
            </a:extLst>
          </p:cNvPr>
          <p:cNvSpPr txBox="1"/>
          <p:nvPr/>
        </p:nvSpPr>
        <p:spPr>
          <a:xfrm>
            <a:off x="1481959" y="94593"/>
            <a:ext cx="827164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2: Basic SQL Queries </a:t>
            </a:r>
          </a:p>
        </p:txBody>
      </p:sp>
      <p:sp>
        <p:nvSpPr>
          <p:cNvPr id="2" name="TextBox 1">
            <a:extLst>
              <a:ext uri="{FF2B5EF4-FFF2-40B4-BE49-F238E27FC236}">
                <a16:creationId xmlns:a16="http://schemas.microsoft.com/office/drawing/2014/main" id="{795A70F5-07D3-71AF-AE24-D4A6A1E8E248}"/>
              </a:ext>
            </a:extLst>
          </p:cNvPr>
          <p:cNvSpPr txBox="1"/>
          <p:nvPr/>
        </p:nvSpPr>
        <p:spPr>
          <a:xfrm>
            <a:off x="857250" y="790575"/>
            <a:ext cx="9401175" cy="2031325"/>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4. Using DISTINCT to Remove Duplicates</a:t>
            </a:r>
          </a:p>
          <a:p>
            <a:endParaRPr lang="en-US" dirty="0">
              <a:latin typeface="Poppins" panose="00000500000000000000" pitchFamily="2" charset="0"/>
              <a:cs typeface="Poppins" panose="00000500000000000000" pitchFamily="2" charset="0"/>
            </a:endParaRPr>
          </a:p>
          <a:p>
            <a:r>
              <a:rPr lang="en-US" dirty="0">
                <a:latin typeface="Poppins" panose="00000500000000000000" pitchFamily="2" charset="0"/>
                <a:cs typeface="Poppins" panose="00000500000000000000" pitchFamily="2" charset="0"/>
              </a:rPr>
              <a:t>The DISTINCT keyword ensures that only unique values are returned.</a:t>
            </a:r>
          </a:p>
          <a:p>
            <a:endParaRPr lang="en-US" dirty="0">
              <a:latin typeface="Poppins" panose="00000500000000000000" pitchFamily="2" charset="0"/>
              <a:cs typeface="Poppins" panose="00000500000000000000" pitchFamily="2" charset="0"/>
            </a:endParaRPr>
          </a:p>
          <a:p>
            <a:r>
              <a:rPr lang="en-US" b="1" dirty="0">
                <a:solidFill>
                  <a:srgbClr val="AF5A5A"/>
                </a:solidFill>
                <a:latin typeface="Poppins" panose="00000500000000000000" pitchFamily="2" charset="0"/>
                <a:cs typeface="Poppins" panose="00000500000000000000" pitchFamily="2" charset="0"/>
              </a:rPr>
              <a:t>SELECT DISTINCT position FROM employees;</a:t>
            </a:r>
          </a:p>
          <a:p>
            <a:endParaRPr lang="en-US" dirty="0">
              <a:latin typeface="Poppins" panose="00000500000000000000" pitchFamily="2" charset="0"/>
              <a:cs typeface="Poppins" panose="00000500000000000000" pitchFamily="2" charset="0"/>
            </a:endParaRPr>
          </a:p>
          <a:p>
            <a:r>
              <a:rPr lang="en-US" dirty="0">
                <a:latin typeface="Poppins" panose="00000500000000000000" pitchFamily="2" charset="0"/>
                <a:cs typeface="Poppins" panose="00000500000000000000" pitchFamily="2" charset="0"/>
              </a:rPr>
              <a:t>If multiple employees have the same position, it appears only once in the result.</a:t>
            </a:r>
          </a:p>
        </p:txBody>
      </p:sp>
      <p:graphicFrame>
        <p:nvGraphicFramePr>
          <p:cNvPr id="8" name="Table 7">
            <a:extLst>
              <a:ext uri="{FF2B5EF4-FFF2-40B4-BE49-F238E27FC236}">
                <a16:creationId xmlns:a16="http://schemas.microsoft.com/office/drawing/2014/main" id="{1A36A5F4-E46B-9B84-CB64-0CBFA4C56717}"/>
              </a:ext>
            </a:extLst>
          </p:cNvPr>
          <p:cNvGraphicFramePr>
            <a:graphicFrameLocks noGrp="1"/>
          </p:cNvGraphicFramePr>
          <p:nvPr>
            <p:extLst>
              <p:ext uri="{D42A27DB-BD31-4B8C-83A1-F6EECF244321}">
                <p14:modId xmlns:p14="http://schemas.microsoft.com/office/powerpoint/2010/main" val="2240086068"/>
              </p:ext>
            </p:extLst>
          </p:nvPr>
        </p:nvGraphicFramePr>
        <p:xfrm>
          <a:off x="952500" y="3056217"/>
          <a:ext cx="5962650" cy="1479140"/>
        </p:xfrm>
        <a:graphic>
          <a:graphicData uri="http://schemas.openxmlformats.org/drawingml/2006/table">
            <a:tbl>
              <a:tblPr firstRow="1" firstCol="1" bandRow="1">
                <a:tableStyleId>{793D81CF-94F2-401A-BA57-92F5A7B2D0C5}</a:tableStyleId>
              </a:tblPr>
              <a:tblGrid>
                <a:gridCol w="5962650">
                  <a:extLst>
                    <a:ext uri="{9D8B030D-6E8A-4147-A177-3AD203B41FA5}">
                      <a16:colId xmlns:a16="http://schemas.microsoft.com/office/drawing/2014/main" val="3336194148"/>
                    </a:ext>
                  </a:extLst>
                </a:gridCol>
              </a:tblGrid>
              <a:tr h="369785">
                <a:tc>
                  <a:txBody>
                    <a:bodyPr/>
                    <a:lstStyle/>
                    <a:p>
                      <a:pPr marL="0" marR="0" algn="l">
                        <a:lnSpc>
                          <a:spcPct val="107000"/>
                        </a:lnSpc>
                        <a:spcAft>
                          <a:spcPts val="800"/>
                        </a:spcAft>
                      </a:pPr>
                      <a:r>
                        <a:rPr lang="en-US" sz="1800" kern="0" dirty="0">
                          <a:effectLst/>
                          <a:latin typeface="Poppins" panose="00000500000000000000" pitchFamily="2" charset="0"/>
                          <a:cs typeface="Poppins" panose="00000500000000000000" pitchFamily="2" charset="0"/>
                        </a:rPr>
                        <a:t>Position</a:t>
                      </a:r>
                      <a:endParaRPr lang="en-US" sz="160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solidFill>
                      <a:srgbClr val="AF5A5A"/>
                    </a:solidFill>
                  </a:tcPr>
                </a:tc>
                <a:extLst>
                  <a:ext uri="{0D108BD9-81ED-4DB2-BD59-A6C34878D82A}">
                    <a16:rowId xmlns:a16="http://schemas.microsoft.com/office/drawing/2014/main" val="2426494675"/>
                  </a:ext>
                </a:extLst>
              </a:tr>
              <a:tr h="369785">
                <a:tc>
                  <a:txBody>
                    <a:bodyPr/>
                    <a:lstStyle/>
                    <a:p>
                      <a:pPr marL="0" marR="0" algn="l">
                        <a:lnSpc>
                          <a:spcPct val="107000"/>
                        </a:lnSpc>
                        <a:spcAft>
                          <a:spcPts val="800"/>
                        </a:spcAft>
                      </a:pPr>
                      <a:r>
                        <a:rPr lang="en-US" sz="1800" b="0" kern="0">
                          <a:effectLst/>
                          <a:latin typeface="Poppins" panose="00000500000000000000" pitchFamily="2" charset="0"/>
                          <a:cs typeface="Poppins" panose="00000500000000000000" pitchFamily="2" charset="0"/>
                        </a:rPr>
                        <a:t>Developer</a:t>
                      </a:r>
                      <a:endParaRPr lang="en-US" sz="1600" b="0" kern="10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extLst>
                  <a:ext uri="{0D108BD9-81ED-4DB2-BD59-A6C34878D82A}">
                    <a16:rowId xmlns:a16="http://schemas.microsoft.com/office/drawing/2014/main" val="3314805776"/>
                  </a:ext>
                </a:extLst>
              </a:tr>
              <a:tr h="369785">
                <a:tc>
                  <a:txBody>
                    <a:bodyPr/>
                    <a:lstStyle/>
                    <a:p>
                      <a:pPr marL="0" marR="0" algn="l">
                        <a:lnSpc>
                          <a:spcPct val="107000"/>
                        </a:lnSpc>
                        <a:spcAft>
                          <a:spcPts val="800"/>
                        </a:spcAft>
                      </a:pPr>
                      <a:r>
                        <a:rPr lang="en-US" sz="1800" b="0" kern="0">
                          <a:effectLst/>
                          <a:latin typeface="Poppins" panose="00000500000000000000" pitchFamily="2" charset="0"/>
                          <a:cs typeface="Poppins" panose="00000500000000000000" pitchFamily="2" charset="0"/>
                        </a:rPr>
                        <a:t>Data Analyst</a:t>
                      </a:r>
                      <a:endParaRPr lang="en-US" sz="1600" b="0" kern="10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extLst>
                  <a:ext uri="{0D108BD9-81ED-4DB2-BD59-A6C34878D82A}">
                    <a16:rowId xmlns:a16="http://schemas.microsoft.com/office/drawing/2014/main" val="1877867965"/>
                  </a:ext>
                </a:extLst>
              </a:tr>
              <a:tr h="369785">
                <a:tc>
                  <a:txBody>
                    <a:bodyPr/>
                    <a:lstStyle/>
                    <a:p>
                      <a:pPr marL="0" marR="0" algn="l">
                        <a:lnSpc>
                          <a:spcPct val="107000"/>
                        </a:lnSpc>
                        <a:spcAft>
                          <a:spcPts val="800"/>
                        </a:spcAft>
                      </a:pPr>
                      <a:r>
                        <a:rPr lang="en-US" sz="1800" b="0" kern="0" dirty="0">
                          <a:effectLst/>
                          <a:latin typeface="Poppins" panose="00000500000000000000" pitchFamily="2" charset="0"/>
                          <a:cs typeface="Poppins" panose="00000500000000000000" pitchFamily="2" charset="0"/>
                        </a:rPr>
                        <a:t>Manager</a:t>
                      </a:r>
                      <a:endParaRPr lang="en-US" sz="1600" b="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extLst>
                  <a:ext uri="{0D108BD9-81ED-4DB2-BD59-A6C34878D82A}">
                    <a16:rowId xmlns:a16="http://schemas.microsoft.com/office/drawing/2014/main" val="521875328"/>
                  </a:ext>
                </a:extLst>
              </a:tr>
            </a:tbl>
          </a:graphicData>
        </a:graphic>
      </p:graphicFrame>
    </p:spTree>
    <p:extLst>
      <p:ext uri="{BB962C8B-B14F-4D97-AF65-F5344CB8AC3E}">
        <p14:creationId xmlns:p14="http://schemas.microsoft.com/office/powerpoint/2010/main" val="1969788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EBF9D-2AF7-D7BE-52FF-293DF7E60878}"/>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97477166-4DE7-E3D0-49A8-722B71228728}"/>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59A8962-EFCB-1599-945F-4BE68AD73AAB}"/>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899C4C3-E022-0B5F-9D1D-0FE668908C1C}"/>
              </a:ext>
            </a:extLst>
          </p:cNvPr>
          <p:cNvSpPr txBox="1"/>
          <p:nvPr/>
        </p:nvSpPr>
        <p:spPr>
          <a:xfrm>
            <a:off x="1481959" y="94593"/>
            <a:ext cx="827164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2: Basic SQL Queries </a:t>
            </a:r>
          </a:p>
        </p:txBody>
      </p:sp>
      <p:sp>
        <p:nvSpPr>
          <p:cNvPr id="2" name="TextBox 1">
            <a:extLst>
              <a:ext uri="{FF2B5EF4-FFF2-40B4-BE49-F238E27FC236}">
                <a16:creationId xmlns:a16="http://schemas.microsoft.com/office/drawing/2014/main" id="{20D9134F-D6DF-F7FE-EF4F-01FD8AF9C54E}"/>
              </a:ext>
            </a:extLst>
          </p:cNvPr>
          <p:cNvSpPr txBox="1"/>
          <p:nvPr/>
        </p:nvSpPr>
        <p:spPr>
          <a:xfrm>
            <a:off x="857250" y="790575"/>
            <a:ext cx="9401175" cy="1477328"/>
          </a:xfrm>
          <a:prstGeom prst="rect">
            <a:avLst/>
          </a:prstGeom>
          <a:noFill/>
        </p:spPr>
        <p:txBody>
          <a:bodyPr wrap="square" rtlCol="0">
            <a:spAutoFit/>
          </a:bodyPr>
          <a:lstStyle/>
          <a:p>
            <a:r>
              <a:rPr lang="en-US" b="1" dirty="0">
                <a:latin typeface="Poppins" panose="00000500000000000000" pitchFamily="2" charset="0"/>
                <a:cs typeface="Poppins" panose="00000500000000000000" pitchFamily="2" charset="0"/>
              </a:rPr>
              <a:t>5. Concatenating Columns</a:t>
            </a:r>
          </a:p>
          <a:p>
            <a:endParaRPr lang="en-US" dirty="0">
              <a:latin typeface="Poppins" panose="00000500000000000000" pitchFamily="2" charset="0"/>
              <a:cs typeface="Poppins" panose="00000500000000000000" pitchFamily="2" charset="0"/>
            </a:endParaRPr>
          </a:p>
          <a:p>
            <a:r>
              <a:rPr lang="en-US" dirty="0">
                <a:latin typeface="Poppins" panose="00000500000000000000" pitchFamily="2" charset="0"/>
                <a:cs typeface="Poppins" panose="00000500000000000000" pitchFamily="2" charset="0"/>
              </a:rPr>
              <a:t>We can combine two or more columns using </a:t>
            </a:r>
            <a:r>
              <a:rPr lang="en-US" b="1" dirty="0">
                <a:latin typeface="Poppins" panose="00000500000000000000" pitchFamily="2" charset="0"/>
                <a:cs typeface="Poppins" panose="00000500000000000000" pitchFamily="2" charset="0"/>
              </a:rPr>
              <a:t>CONCAT()</a:t>
            </a:r>
          </a:p>
          <a:p>
            <a:endParaRPr lang="en-US" b="1" dirty="0">
              <a:latin typeface="Poppins" panose="00000500000000000000" pitchFamily="2" charset="0"/>
              <a:cs typeface="Poppins" panose="00000500000000000000" pitchFamily="2" charset="0"/>
            </a:endParaRPr>
          </a:p>
          <a:p>
            <a:r>
              <a:rPr lang="en-US" b="1" dirty="0">
                <a:solidFill>
                  <a:srgbClr val="AF5A5A"/>
                </a:solidFill>
                <a:latin typeface="Poppins" panose="00000500000000000000" pitchFamily="2" charset="0"/>
                <a:cs typeface="Poppins" panose="00000500000000000000" pitchFamily="2" charset="0"/>
              </a:rPr>
              <a:t>SELECT CONCAT(name, ' - ', position) AS </a:t>
            </a:r>
            <a:r>
              <a:rPr lang="en-US" b="1" dirty="0" err="1">
                <a:solidFill>
                  <a:srgbClr val="AF5A5A"/>
                </a:solidFill>
                <a:latin typeface="Poppins" panose="00000500000000000000" pitchFamily="2" charset="0"/>
                <a:cs typeface="Poppins" panose="00000500000000000000" pitchFamily="2" charset="0"/>
              </a:rPr>
              <a:t>Employee_Info</a:t>
            </a:r>
            <a:r>
              <a:rPr lang="en-US" b="1" dirty="0">
                <a:solidFill>
                  <a:srgbClr val="AF5A5A"/>
                </a:solidFill>
                <a:latin typeface="Poppins" panose="00000500000000000000" pitchFamily="2" charset="0"/>
                <a:cs typeface="Poppins" panose="00000500000000000000" pitchFamily="2" charset="0"/>
              </a:rPr>
              <a:t> FROM employees;</a:t>
            </a:r>
          </a:p>
        </p:txBody>
      </p:sp>
      <p:graphicFrame>
        <p:nvGraphicFramePr>
          <p:cNvPr id="8" name="Table 7">
            <a:extLst>
              <a:ext uri="{FF2B5EF4-FFF2-40B4-BE49-F238E27FC236}">
                <a16:creationId xmlns:a16="http://schemas.microsoft.com/office/drawing/2014/main" id="{8F6D8579-BD44-535A-AADC-85C77EC2DF84}"/>
              </a:ext>
            </a:extLst>
          </p:cNvPr>
          <p:cNvGraphicFramePr>
            <a:graphicFrameLocks noGrp="1"/>
          </p:cNvGraphicFramePr>
          <p:nvPr>
            <p:extLst>
              <p:ext uri="{D42A27DB-BD31-4B8C-83A1-F6EECF244321}">
                <p14:modId xmlns:p14="http://schemas.microsoft.com/office/powerpoint/2010/main" val="736352117"/>
              </p:ext>
            </p:extLst>
          </p:nvPr>
        </p:nvGraphicFramePr>
        <p:xfrm>
          <a:off x="952500" y="3056216"/>
          <a:ext cx="7124700" cy="1649132"/>
        </p:xfrm>
        <a:graphic>
          <a:graphicData uri="http://schemas.openxmlformats.org/drawingml/2006/table">
            <a:tbl>
              <a:tblPr firstRow="1" firstCol="1" bandRow="1">
                <a:tableStyleId>{793D81CF-94F2-401A-BA57-92F5A7B2D0C5}</a:tableStyleId>
              </a:tblPr>
              <a:tblGrid>
                <a:gridCol w="7124700">
                  <a:extLst>
                    <a:ext uri="{9D8B030D-6E8A-4147-A177-3AD203B41FA5}">
                      <a16:colId xmlns:a16="http://schemas.microsoft.com/office/drawing/2014/main" val="3336194148"/>
                    </a:ext>
                  </a:extLst>
                </a:gridCol>
              </a:tblGrid>
              <a:tr h="412283">
                <a:tc>
                  <a:txBody>
                    <a:bodyPr/>
                    <a:lstStyle/>
                    <a:p>
                      <a:pPr marL="0" marR="0" algn="l">
                        <a:lnSpc>
                          <a:spcPct val="107000"/>
                        </a:lnSpc>
                        <a:spcAft>
                          <a:spcPts val="800"/>
                        </a:spcAft>
                      </a:pPr>
                      <a:r>
                        <a:rPr lang="en-US" sz="1800" kern="0" dirty="0" err="1">
                          <a:effectLst/>
                          <a:latin typeface="Poppins" panose="00000500000000000000" pitchFamily="2" charset="0"/>
                          <a:cs typeface="Poppins" panose="00000500000000000000" pitchFamily="2" charset="0"/>
                        </a:rPr>
                        <a:t>Employee_Info</a:t>
                      </a:r>
                      <a:endParaRPr lang="en-US" sz="160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solidFill>
                      <a:srgbClr val="AF5A5A"/>
                    </a:solidFill>
                  </a:tcPr>
                </a:tc>
                <a:extLst>
                  <a:ext uri="{0D108BD9-81ED-4DB2-BD59-A6C34878D82A}">
                    <a16:rowId xmlns:a16="http://schemas.microsoft.com/office/drawing/2014/main" val="2426494675"/>
                  </a:ext>
                </a:extLst>
              </a:tr>
              <a:tr h="412283">
                <a:tc>
                  <a:txBody>
                    <a:bodyPr/>
                    <a:lstStyle/>
                    <a:p>
                      <a:pPr marL="0" marR="0" algn="l">
                        <a:lnSpc>
                          <a:spcPct val="107000"/>
                        </a:lnSpc>
                        <a:spcAft>
                          <a:spcPts val="800"/>
                        </a:spcAft>
                      </a:pPr>
                      <a:r>
                        <a:rPr lang="en-US" sz="1800" b="0" kern="0" dirty="0">
                          <a:effectLst/>
                          <a:latin typeface="Poppins" panose="00000500000000000000" pitchFamily="2" charset="0"/>
                          <a:cs typeface="Poppins" panose="00000500000000000000" pitchFamily="2" charset="0"/>
                        </a:rPr>
                        <a:t>Alice-Developer</a:t>
                      </a:r>
                      <a:endParaRPr lang="en-US" sz="1600" b="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extLst>
                  <a:ext uri="{0D108BD9-81ED-4DB2-BD59-A6C34878D82A}">
                    <a16:rowId xmlns:a16="http://schemas.microsoft.com/office/drawing/2014/main" val="3314805776"/>
                  </a:ext>
                </a:extLst>
              </a:tr>
              <a:tr h="412283">
                <a:tc>
                  <a:txBody>
                    <a:bodyPr/>
                    <a:lstStyle/>
                    <a:p>
                      <a:pPr marL="0" marR="0" algn="l">
                        <a:lnSpc>
                          <a:spcPct val="107000"/>
                        </a:lnSpc>
                        <a:spcAft>
                          <a:spcPts val="800"/>
                        </a:spcAft>
                      </a:pPr>
                      <a:r>
                        <a:rPr lang="en-US" sz="1800" b="0" kern="0" dirty="0">
                          <a:effectLst/>
                          <a:latin typeface="Poppins" panose="00000500000000000000" pitchFamily="2" charset="0"/>
                          <a:cs typeface="Poppins" panose="00000500000000000000" pitchFamily="2" charset="0"/>
                        </a:rPr>
                        <a:t>Bob-Data Analyst</a:t>
                      </a:r>
                      <a:endParaRPr lang="en-US" sz="1600" b="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extLst>
                  <a:ext uri="{0D108BD9-81ED-4DB2-BD59-A6C34878D82A}">
                    <a16:rowId xmlns:a16="http://schemas.microsoft.com/office/drawing/2014/main" val="1877867965"/>
                  </a:ext>
                </a:extLst>
              </a:tr>
              <a:tr h="412283">
                <a:tc>
                  <a:txBody>
                    <a:bodyPr/>
                    <a:lstStyle/>
                    <a:p>
                      <a:pPr marL="0" marR="0" algn="l">
                        <a:lnSpc>
                          <a:spcPct val="107000"/>
                        </a:lnSpc>
                        <a:spcAft>
                          <a:spcPts val="800"/>
                        </a:spcAft>
                      </a:pPr>
                      <a:r>
                        <a:rPr lang="en-US" sz="1800" b="0" kern="0" dirty="0">
                          <a:effectLst/>
                          <a:latin typeface="Poppins" panose="00000500000000000000" pitchFamily="2" charset="0"/>
                          <a:cs typeface="Poppins" panose="00000500000000000000" pitchFamily="2" charset="0"/>
                        </a:rPr>
                        <a:t>Carol-Manager</a:t>
                      </a:r>
                      <a:endParaRPr lang="en-US" sz="1600" b="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extLst>
                  <a:ext uri="{0D108BD9-81ED-4DB2-BD59-A6C34878D82A}">
                    <a16:rowId xmlns:a16="http://schemas.microsoft.com/office/drawing/2014/main" val="521875328"/>
                  </a:ext>
                </a:extLst>
              </a:tr>
            </a:tbl>
          </a:graphicData>
        </a:graphic>
      </p:graphicFrame>
    </p:spTree>
    <p:extLst>
      <p:ext uri="{BB962C8B-B14F-4D97-AF65-F5344CB8AC3E}">
        <p14:creationId xmlns:p14="http://schemas.microsoft.com/office/powerpoint/2010/main" val="1181034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FD63B-5E34-50B0-5229-FE0F0AF164EF}"/>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0FB00B17-3452-44E0-3F2C-72624058C72D}"/>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8587BDE-28AD-3F65-A096-66F7AE07EFCC}"/>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95A0CFB-CD14-10BE-0A30-A9A13A81C6A8}"/>
              </a:ext>
            </a:extLst>
          </p:cNvPr>
          <p:cNvSpPr txBox="1"/>
          <p:nvPr/>
        </p:nvSpPr>
        <p:spPr>
          <a:xfrm>
            <a:off x="1481959" y="94593"/>
            <a:ext cx="827164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2: Basic SQL Queries </a:t>
            </a:r>
          </a:p>
        </p:txBody>
      </p:sp>
      <p:sp>
        <p:nvSpPr>
          <p:cNvPr id="2" name="TextBox 1">
            <a:extLst>
              <a:ext uri="{FF2B5EF4-FFF2-40B4-BE49-F238E27FC236}">
                <a16:creationId xmlns:a16="http://schemas.microsoft.com/office/drawing/2014/main" id="{AE8CB58D-06B3-597A-12D1-0A829150BFDC}"/>
              </a:ext>
            </a:extLst>
          </p:cNvPr>
          <p:cNvSpPr txBox="1"/>
          <p:nvPr/>
        </p:nvSpPr>
        <p:spPr>
          <a:xfrm>
            <a:off x="857250" y="790575"/>
            <a:ext cx="9401175" cy="3377078"/>
          </a:xfrm>
          <a:prstGeom prst="rect">
            <a:avLst/>
          </a:prstGeom>
          <a:noFill/>
        </p:spPr>
        <p:txBody>
          <a:bodyPr wrap="square" rtlCol="0">
            <a:spAutoFit/>
          </a:bodyPr>
          <a:lstStyle/>
          <a:p>
            <a:pPr>
              <a:lnSpc>
                <a:spcPct val="150000"/>
              </a:lnSpc>
            </a:pPr>
            <a:r>
              <a:rPr lang="en-US" b="1" dirty="0">
                <a:latin typeface="Poppins" panose="00000500000000000000" pitchFamily="2" charset="0"/>
                <a:cs typeface="Poppins" panose="00000500000000000000" pitchFamily="2" charset="0"/>
              </a:rPr>
              <a:t>6. Practical Exercises</a:t>
            </a:r>
          </a:p>
          <a:p>
            <a:pPr>
              <a:lnSpc>
                <a:spcPct val="150000"/>
              </a:lnSpc>
            </a:pPr>
            <a:endParaRPr lang="en-US" b="1" dirty="0">
              <a:latin typeface="Poppins" panose="00000500000000000000" pitchFamily="2" charset="0"/>
              <a:cs typeface="Poppins" panose="00000500000000000000" pitchFamily="2" charset="0"/>
            </a:endParaRPr>
          </a:p>
          <a:p>
            <a:pPr>
              <a:lnSpc>
                <a:spcPct val="150000"/>
              </a:lnSpc>
            </a:pPr>
            <a:r>
              <a:rPr lang="en-US" dirty="0">
                <a:latin typeface="Poppins" panose="00000500000000000000" pitchFamily="2" charset="0"/>
                <a:cs typeface="Poppins" panose="00000500000000000000" pitchFamily="2" charset="0"/>
              </a:rPr>
              <a:t>Try the following queries:</a:t>
            </a:r>
          </a:p>
          <a:p>
            <a:pPr marL="800100" lvl="1" indent="-342900">
              <a:lnSpc>
                <a:spcPct val="150000"/>
              </a:lnSpc>
              <a:buClr>
                <a:srgbClr val="FFA300"/>
              </a:buClr>
              <a:buFont typeface="+mj-lt"/>
              <a:buAutoNum type="alphaLcParenR"/>
            </a:pPr>
            <a:r>
              <a:rPr lang="en-US" dirty="0">
                <a:latin typeface="Poppins" panose="00000500000000000000" pitchFamily="2" charset="0"/>
                <a:cs typeface="Poppins" panose="00000500000000000000" pitchFamily="2" charset="0"/>
              </a:rPr>
              <a:t>Select all columns from the employees table.</a:t>
            </a:r>
          </a:p>
          <a:p>
            <a:pPr marL="800100" lvl="1" indent="-342900">
              <a:lnSpc>
                <a:spcPct val="150000"/>
              </a:lnSpc>
              <a:buClr>
                <a:srgbClr val="FFA300"/>
              </a:buClr>
              <a:buFont typeface="+mj-lt"/>
              <a:buAutoNum type="alphaLcParenR"/>
            </a:pPr>
            <a:r>
              <a:rPr lang="en-US" dirty="0">
                <a:latin typeface="Poppins" panose="00000500000000000000" pitchFamily="2" charset="0"/>
                <a:cs typeface="Poppins" panose="00000500000000000000" pitchFamily="2" charset="0"/>
              </a:rPr>
              <a:t>Select only the name and salary of all employees.</a:t>
            </a:r>
          </a:p>
          <a:p>
            <a:pPr marL="800100" lvl="1" indent="-342900">
              <a:lnSpc>
                <a:spcPct val="150000"/>
              </a:lnSpc>
              <a:buClr>
                <a:srgbClr val="FFA300"/>
              </a:buClr>
              <a:buFont typeface="+mj-lt"/>
              <a:buAutoNum type="alphaLcParenR"/>
            </a:pPr>
            <a:r>
              <a:rPr lang="en-US" dirty="0">
                <a:latin typeface="Poppins" panose="00000500000000000000" pitchFamily="2" charset="0"/>
                <a:cs typeface="Poppins" panose="00000500000000000000" pitchFamily="2" charset="0"/>
              </a:rPr>
              <a:t>Retrieve a list of unique job positions.</a:t>
            </a:r>
          </a:p>
          <a:p>
            <a:pPr marL="800100" lvl="1" indent="-342900">
              <a:lnSpc>
                <a:spcPct val="150000"/>
              </a:lnSpc>
              <a:buClr>
                <a:srgbClr val="FFA300"/>
              </a:buClr>
              <a:buFont typeface="+mj-lt"/>
              <a:buAutoNum type="alphaLcParenR"/>
            </a:pPr>
            <a:r>
              <a:rPr lang="en-US" dirty="0">
                <a:latin typeface="Poppins" panose="00000500000000000000" pitchFamily="2" charset="0"/>
                <a:cs typeface="Poppins" panose="00000500000000000000" pitchFamily="2" charset="0"/>
              </a:rPr>
              <a:t>Rename name as "Full Name" and position as "Role" in the result.</a:t>
            </a:r>
          </a:p>
          <a:p>
            <a:pPr marL="800100" lvl="1" indent="-342900">
              <a:lnSpc>
                <a:spcPct val="150000"/>
              </a:lnSpc>
              <a:buClr>
                <a:srgbClr val="FFA300"/>
              </a:buClr>
              <a:buFont typeface="+mj-lt"/>
              <a:buAutoNum type="alphaLcParenR"/>
            </a:pPr>
            <a:r>
              <a:rPr lang="en-US" dirty="0">
                <a:latin typeface="Poppins" panose="00000500000000000000" pitchFamily="2" charset="0"/>
                <a:cs typeface="Poppins" panose="00000500000000000000" pitchFamily="2" charset="0"/>
              </a:rPr>
              <a:t>Concatenate name and position as "Employee Details".</a:t>
            </a:r>
          </a:p>
        </p:txBody>
      </p:sp>
    </p:spTree>
    <p:extLst>
      <p:ext uri="{BB962C8B-B14F-4D97-AF65-F5344CB8AC3E}">
        <p14:creationId xmlns:p14="http://schemas.microsoft.com/office/powerpoint/2010/main" val="2461516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A5DF0-2CE8-D118-28F0-F5A4F2BCB216}"/>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55D9B395-E885-BCF2-EE7B-41541FC919B2}"/>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E178A86-E168-9884-E9EC-88A3E8966DDE}"/>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36381E-EC74-1927-467A-5445464890D5}"/>
              </a:ext>
            </a:extLst>
          </p:cNvPr>
          <p:cNvSpPr txBox="1"/>
          <p:nvPr/>
        </p:nvSpPr>
        <p:spPr>
          <a:xfrm>
            <a:off x="1481959" y="94593"/>
            <a:ext cx="827164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3: Filtering and Sorting Data in SQL</a:t>
            </a:r>
          </a:p>
        </p:txBody>
      </p:sp>
      <p:sp>
        <p:nvSpPr>
          <p:cNvPr id="2" name="TextBox 1">
            <a:extLst>
              <a:ext uri="{FF2B5EF4-FFF2-40B4-BE49-F238E27FC236}">
                <a16:creationId xmlns:a16="http://schemas.microsoft.com/office/drawing/2014/main" id="{8033EE38-A95C-695C-61B7-B5E94C06DFD1}"/>
              </a:ext>
            </a:extLst>
          </p:cNvPr>
          <p:cNvSpPr txBox="1"/>
          <p:nvPr/>
        </p:nvSpPr>
        <p:spPr>
          <a:xfrm>
            <a:off x="857250" y="790575"/>
            <a:ext cx="9401175" cy="1299587"/>
          </a:xfrm>
          <a:prstGeom prst="rect">
            <a:avLst/>
          </a:prstGeom>
          <a:noFill/>
        </p:spPr>
        <p:txBody>
          <a:bodyPr wrap="square" rtlCol="0">
            <a:spAutoFit/>
          </a:bodyPr>
          <a:lstStyle/>
          <a:p>
            <a:pPr>
              <a:lnSpc>
                <a:spcPct val="150000"/>
              </a:lnSpc>
            </a:pPr>
            <a:r>
              <a:rPr lang="en-US" dirty="0">
                <a:latin typeface="Poppins" panose="00000500000000000000" pitchFamily="2" charset="0"/>
                <a:cs typeface="Poppins" panose="00000500000000000000" pitchFamily="2" charset="0"/>
              </a:rPr>
              <a:t>After retrieving data with the SELECT statement, we often need to filter specific records and organize them. This is done using </a:t>
            </a:r>
            <a:r>
              <a:rPr lang="en-US" b="1" dirty="0">
                <a:solidFill>
                  <a:srgbClr val="AF5A5A"/>
                </a:solidFill>
                <a:latin typeface="Poppins" panose="00000500000000000000" pitchFamily="2" charset="0"/>
                <a:cs typeface="Poppins" panose="00000500000000000000" pitchFamily="2" charset="0"/>
              </a:rPr>
              <a:t>WHERE</a:t>
            </a:r>
            <a:r>
              <a:rPr lang="en-US" dirty="0">
                <a:latin typeface="Poppins" panose="00000500000000000000" pitchFamily="2" charset="0"/>
                <a:cs typeface="Poppins" panose="00000500000000000000" pitchFamily="2" charset="0"/>
              </a:rPr>
              <a:t> for filtering and </a:t>
            </a:r>
            <a:r>
              <a:rPr lang="en-US" b="1" dirty="0">
                <a:solidFill>
                  <a:srgbClr val="AF5A5A"/>
                </a:solidFill>
                <a:latin typeface="Poppins" panose="00000500000000000000" pitchFamily="2" charset="0"/>
                <a:cs typeface="Poppins" panose="00000500000000000000" pitchFamily="2" charset="0"/>
              </a:rPr>
              <a:t>ORDER BY </a:t>
            </a:r>
            <a:r>
              <a:rPr lang="en-US" dirty="0">
                <a:latin typeface="Poppins" panose="00000500000000000000" pitchFamily="2" charset="0"/>
                <a:cs typeface="Poppins" panose="00000500000000000000" pitchFamily="2" charset="0"/>
              </a:rPr>
              <a:t>for sorting.</a:t>
            </a:r>
          </a:p>
        </p:txBody>
      </p:sp>
    </p:spTree>
    <p:extLst>
      <p:ext uri="{BB962C8B-B14F-4D97-AF65-F5344CB8AC3E}">
        <p14:creationId xmlns:p14="http://schemas.microsoft.com/office/powerpoint/2010/main" val="3867214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771941-418D-1077-707F-FD0AC3C8AFB5}"/>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F2190260-43BA-2288-A31E-15CDCD4FB9E8}"/>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D3DB736-39F4-A2C4-2DA7-B8F6D91B8B4F}"/>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007530B-FABB-9338-44E7-4B674F1CA60F}"/>
              </a:ext>
            </a:extLst>
          </p:cNvPr>
          <p:cNvSpPr txBox="1"/>
          <p:nvPr/>
        </p:nvSpPr>
        <p:spPr>
          <a:xfrm>
            <a:off x="1481959" y="94593"/>
            <a:ext cx="827164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3: Filtering and Sorting Data in SQL</a:t>
            </a:r>
          </a:p>
        </p:txBody>
      </p:sp>
      <p:sp>
        <p:nvSpPr>
          <p:cNvPr id="2" name="TextBox 1">
            <a:extLst>
              <a:ext uri="{FF2B5EF4-FFF2-40B4-BE49-F238E27FC236}">
                <a16:creationId xmlns:a16="http://schemas.microsoft.com/office/drawing/2014/main" id="{904DA665-5D46-08DC-FCAA-59CE86B5E8A5}"/>
              </a:ext>
            </a:extLst>
          </p:cNvPr>
          <p:cNvSpPr txBox="1"/>
          <p:nvPr/>
        </p:nvSpPr>
        <p:spPr>
          <a:xfrm>
            <a:off x="857250" y="790575"/>
            <a:ext cx="9401175" cy="5454570"/>
          </a:xfrm>
          <a:prstGeom prst="rect">
            <a:avLst/>
          </a:prstGeom>
          <a:noFill/>
        </p:spPr>
        <p:txBody>
          <a:bodyPr wrap="square" rtlCol="0">
            <a:spAutoFit/>
          </a:bodyPr>
          <a:lstStyle/>
          <a:p>
            <a:pPr marL="342900" indent="-342900">
              <a:lnSpc>
                <a:spcPct val="150000"/>
              </a:lnSpc>
              <a:buAutoNum type="arabicPeriod"/>
            </a:pPr>
            <a:r>
              <a:rPr lang="en-US" b="1" dirty="0">
                <a:latin typeface="Poppins" panose="00000500000000000000" pitchFamily="2" charset="0"/>
                <a:cs typeface="Poppins" panose="00000500000000000000" pitchFamily="2" charset="0"/>
              </a:rPr>
              <a:t>Filtering Data with WHERE</a:t>
            </a:r>
          </a:p>
          <a:p>
            <a:pPr>
              <a:lnSpc>
                <a:spcPct val="150000"/>
              </a:lnSpc>
            </a:pPr>
            <a:r>
              <a:rPr lang="en-US" dirty="0">
                <a:latin typeface="Poppins" panose="00000500000000000000" pitchFamily="2" charset="0"/>
                <a:cs typeface="Poppins" panose="00000500000000000000" pitchFamily="2" charset="0"/>
              </a:rPr>
              <a:t>The WHERE clause is used to filter records based on specific conditions. It allows us to retrieve only the rows that meet a certain criterion.</a:t>
            </a:r>
          </a:p>
          <a:p>
            <a:pPr>
              <a:lnSpc>
                <a:spcPct val="150000"/>
              </a:lnSpc>
            </a:pPr>
            <a:endParaRPr lang="en-US" dirty="0">
              <a:latin typeface="Poppins" panose="00000500000000000000" pitchFamily="2" charset="0"/>
              <a:cs typeface="Poppins" panose="00000500000000000000" pitchFamily="2" charset="0"/>
            </a:endParaRPr>
          </a:p>
          <a:p>
            <a:pPr>
              <a:lnSpc>
                <a:spcPct val="150000"/>
              </a:lnSpc>
            </a:pPr>
            <a:r>
              <a:rPr lang="en-US" b="1" dirty="0">
                <a:solidFill>
                  <a:srgbClr val="FFA300"/>
                </a:solidFill>
                <a:latin typeface="Poppins" panose="00000500000000000000" pitchFamily="2" charset="0"/>
                <a:cs typeface="Poppins" panose="00000500000000000000" pitchFamily="2" charset="0"/>
              </a:rPr>
              <a:t>Basic Syntax</a:t>
            </a:r>
          </a:p>
          <a:p>
            <a:pPr>
              <a:lnSpc>
                <a:spcPct val="150000"/>
              </a:lnSpc>
            </a:pPr>
            <a:r>
              <a:rPr lang="en-US" b="1" dirty="0">
                <a:latin typeface="Poppins" panose="00000500000000000000" pitchFamily="2" charset="0"/>
                <a:cs typeface="Poppins" panose="00000500000000000000" pitchFamily="2" charset="0"/>
              </a:rPr>
              <a:t>SELECT column1, column2 </a:t>
            </a:r>
          </a:p>
          <a:p>
            <a:pPr>
              <a:lnSpc>
                <a:spcPct val="150000"/>
              </a:lnSpc>
            </a:pPr>
            <a:r>
              <a:rPr lang="en-US" b="1" dirty="0">
                <a:latin typeface="Poppins" panose="00000500000000000000" pitchFamily="2" charset="0"/>
                <a:cs typeface="Poppins" panose="00000500000000000000" pitchFamily="2" charset="0"/>
              </a:rPr>
              <a:t>FROM </a:t>
            </a:r>
            <a:r>
              <a:rPr lang="en-US" b="1" dirty="0" err="1">
                <a:latin typeface="Poppins" panose="00000500000000000000" pitchFamily="2" charset="0"/>
                <a:cs typeface="Poppins" panose="00000500000000000000" pitchFamily="2" charset="0"/>
              </a:rPr>
              <a:t>table_name</a:t>
            </a:r>
            <a:r>
              <a:rPr lang="en-US" b="1" dirty="0">
                <a:latin typeface="Poppins" panose="00000500000000000000" pitchFamily="2" charset="0"/>
                <a:cs typeface="Poppins" panose="00000500000000000000" pitchFamily="2" charset="0"/>
              </a:rPr>
              <a:t> </a:t>
            </a:r>
          </a:p>
          <a:p>
            <a:pPr>
              <a:lnSpc>
                <a:spcPct val="150000"/>
              </a:lnSpc>
            </a:pPr>
            <a:r>
              <a:rPr lang="en-US" b="1" dirty="0">
                <a:solidFill>
                  <a:srgbClr val="AF5A5A"/>
                </a:solidFill>
                <a:latin typeface="Poppins" panose="00000500000000000000" pitchFamily="2" charset="0"/>
                <a:cs typeface="Poppins" panose="00000500000000000000" pitchFamily="2" charset="0"/>
              </a:rPr>
              <a:t>WHERE condition;</a:t>
            </a:r>
          </a:p>
          <a:p>
            <a:pPr>
              <a:lnSpc>
                <a:spcPct val="150000"/>
              </a:lnSpc>
            </a:pPr>
            <a:endParaRPr lang="en-US" b="1" dirty="0">
              <a:solidFill>
                <a:srgbClr val="AF5A5A"/>
              </a:solidFill>
              <a:latin typeface="Poppins" panose="00000500000000000000" pitchFamily="2" charset="0"/>
              <a:cs typeface="Poppins" panose="00000500000000000000" pitchFamily="2" charset="0"/>
            </a:endParaRPr>
          </a:p>
          <a:p>
            <a:pPr>
              <a:lnSpc>
                <a:spcPct val="150000"/>
              </a:lnSpc>
            </a:pPr>
            <a:r>
              <a:rPr lang="en-US" b="1" dirty="0">
                <a:latin typeface="Poppins" panose="00000500000000000000" pitchFamily="2" charset="0"/>
                <a:cs typeface="Poppins" panose="00000500000000000000" pitchFamily="2" charset="0"/>
              </a:rPr>
              <a:t>column1, column2 </a:t>
            </a:r>
            <a:r>
              <a:rPr lang="en-US" dirty="0">
                <a:latin typeface="Poppins" panose="00000500000000000000" pitchFamily="2" charset="0"/>
                <a:cs typeface="Poppins" panose="00000500000000000000" pitchFamily="2" charset="0"/>
              </a:rPr>
              <a:t>→ The columns you want to retrieve.</a:t>
            </a:r>
          </a:p>
          <a:p>
            <a:pPr>
              <a:lnSpc>
                <a:spcPct val="150000"/>
              </a:lnSpc>
            </a:pPr>
            <a:r>
              <a:rPr lang="en-US" b="1" dirty="0" err="1">
                <a:latin typeface="Poppins" panose="00000500000000000000" pitchFamily="2" charset="0"/>
                <a:cs typeface="Poppins" panose="00000500000000000000" pitchFamily="2" charset="0"/>
              </a:rPr>
              <a:t>table_name</a:t>
            </a:r>
            <a:r>
              <a:rPr lang="en-US" b="1" dirty="0">
                <a:latin typeface="Poppins" panose="00000500000000000000" pitchFamily="2" charset="0"/>
                <a:cs typeface="Poppins" panose="00000500000000000000" pitchFamily="2" charset="0"/>
              </a:rPr>
              <a:t> </a:t>
            </a:r>
            <a:r>
              <a:rPr lang="en-US" dirty="0">
                <a:latin typeface="Poppins" panose="00000500000000000000" pitchFamily="2" charset="0"/>
                <a:cs typeface="Poppins" panose="00000500000000000000" pitchFamily="2" charset="0"/>
              </a:rPr>
              <a:t>→ The table containing the data.</a:t>
            </a:r>
          </a:p>
          <a:p>
            <a:pPr>
              <a:lnSpc>
                <a:spcPct val="150000"/>
              </a:lnSpc>
            </a:pPr>
            <a:r>
              <a:rPr lang="en-US" b="1" dirty="0">
                <a:latin typeface="Poppins" panose="00000500000000000000" pitchFamily="2" charset="0"/>
                <a:cs typeface="Poppins" panose="00000500000000000000" pitchFamily="2" charset="0"/>
              </a:rPr>
              <a:t>condition</a:t>
            </a:r>
            <a:r>
              <a:rPr lang="en-US" dirty="0">
                <a:latin typeface="Poppins" panose="00000500000000000000" pitchFamily="2" charset="0"/>
                <a:cs typeface="Poppins" panose="00000500000000000000" pitchFamily="2" charset="0"/>
              </a:rPr>
              <a:t> → The filtering condition.</a:t>
            </a:r>
          </a:p>
          <a:p>
            <a:pPr>
              <a:lnSpc>
                <a:spcPct val="150000"/>
              </a:lnSpc>
            </a:pPr>
            <a:endParaRPr lang="en-US"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872716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0BEF2F-B61F-4C06-6ADD-816F04C544F6}"/>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49EA0A9-7731-5CF3-0FBA-64AB1D9CEDBD}"/>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481959" y="94593"/>
            <a:ext cx="827164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Course Overview &amp; Expectations</a:t>
            </a:r>
          </a:p>
        </p:txBody>
      </p:sp>
      <p:sp>
        <p:nvSpPr>
          <p:cNvPr id="9" name="TextBox 8"/>
          <p:cNvSpPr txBox="1"/>
          <p:nvPr/>
        </p:nvSpPr>
        <p:spPr>
          <a:xfrm>
            <a:off x="978615" y="849435"/>
            <a:ext cx="10540595" cy="5016758"/>
          </a:xfrm>
          <a:prstGeom prst="rect">
            <a:avLst/>
          </a:prstGeom>
          <a:noFill/>
        </p:spPr>
        <p:txBody>
          <a:bodyPr wrap="square" rtlCol="0">
            <a:spAutoFit/>
          </a:bodyPr>
          <a:lstStyle/>
          <a:p>
            <a:r>
              <a:rPr lang="en-US" sz="2000" dirty="0">
                <a:latin typeface="Poppins" panose="00000500000000000000" pitchFamily="2" charset="0"/>
                <a:cs typeface="Poppins" panose="00000500000000000000" pitchFamily="2" charset="0"/>
              </a:rPr>
              <a:t>In this module, students will learn how to use </a:t>
            </a:r>
            <a:r>
              <a:rPr lang="en-US" sz="2000" b="1" dirty="0">
                <a:latin typeface="Poppins" panose="00000500000000000000" pitchFamily="2" charset="0"/>
                <a:cs typeface="Poppins" panose="00000500000000000000" pitchFamily="2" charset="0"/>
              </a:rPr>
              <a:t>SQL (Structured Query Language)</a:t>
            </a:r>
            <a:r>
              <a:rPr lang="en-US" sz="2000" dirty="0">
                <a:latin typeface="Poppins" panose="00000500000000000000" pitchFamily="2" charset="0"/>
                <a:cs typeface="Poppins" panose="00000500000000000000" pitchFamily="2" charset="0"/>
              </a:rPr>
              <a:t> to interact with databases, extract meaningful data, and perform data analysis tasks. They will start with the fundamentals of SQL and progress to more advanced techniques, including querying, filtering, joining tables, and using aggregate functions. The course will cover key SQL concepts necessary for data analysis, and students will have the opportunity to apply their skills to real-world datasets, culminating in a hands-on </a:t>
            </a:r>
            <a:r>
              <a:rPr lang="en-US" sz="2000" b="1" dirty="0">
                <a:latin typeface="Poppins" panose="00000500000000000000" pitchFamily="2" charset="0"/>
                <a:cs typeface="Poppins" panose="00000500000000000000" pitchFamily="2" charset="0"/>
              </a:rPr>
              <a:t>Final SQL Project</a:t>
            </a:r>
            <a:r>
              <a:rPr lang="en-US" sz="2000" dirty="0">
                <a:latin typeface="Poppins" panose="00000500000000000000" pitchFamily="2" charset="0"/>
                <a:cs typeface="Poppins" panose="00000500000000000000" pitchFamily="2" charset="0"/>
              </a:rPr>
              <a:t>.</a:t>
            </a:r>
          </a:p>
          <a:p>
            <a:endParaRPr lang="en-US" sz="2000" b="1" dirty="0">
              <a:latin typeface="Poppins" panose="00000500000000000000" pitchFamily="2" charset="0"/>
              <a:cs typeface="Poppins" panose="00000500000000000000" pitchFamily="2" charset="0"/>
            </a:endParaRPr>
          </a:p>
          <a:p>
            <a:r>
              <a:rPr lang="en-US" sz="2000" b="1" dirty="0">
                <a:latin typeface="Poppins" panose="00000500000000000000" pitchFamily="2" charset="0"/>
                <a:cs typeface="Poppins" panose="00000500000000000000" pitchFamily="2" charset="0"/>
              </a:rPr>
              <a:t>By the end of the module, students will be able to:</a:t>
            </a:r>
          </a:p>
          <a:p>
            <a:pPr marL="1257300" lvl="2" indent="-342900">
              <a:buClr>
                <a:srgbClr val="FFA300"/>
              </a:buClr>
              <a:buFont typeface="Wingdings" panose="05000000000000000000" pitchFamily="2" charset="2"/>
              <a:buChar char="q"/>
            </a:pPr>
            <a:r>
              <a:rPr lang="en-US" sz="2000" dirty="0">
                <a:latin typeface="Poppins" panose="00000500000000000000" pitchFamily="2" charset="0"/>
                <a:cs typeface="Poppins" panose="00000500000000000000" pitchFamily="2" charset="0"/>
              </a:rPr>
              <a:t>Understand the basics of SQL and its role in data analysis.</a:t>
            </a:r>
          </a:p>
          <a:p>
            <a:pPr marL="1257300" lvl="2" indent="-342900">
              <a:buClr>
                <a:srgbClr val="FFA300"/>
              </a:buClr>
              <a:buFont typeface="Wingdings" panose="05000000000000000000" pitchFamily="2" charset="2"/>
              <a:buChar char="q"/>
            </a:pPr>
            <a:r>
              <a:rPr lang="en-US" sz="2000" dirty="0">
                <a:latin typeface="Poppins" panose="00000500000000000000" pitchFamily="2" charset="0"/>
                <a:cs typeface="Poppins" panose="00000500000000000000" pitchFamily="2" charset="0"/>
              </a:rPr>
              <a:t>Write queries to retrieve and manipulate data.</a:t>
            </a:r>
          </a:p>
          <a:p>
            <a:pPr marL="1257300" lvl="2" indent="-342900">
              <a:buClr>
                <a:srgbClr val="FFA300"/>
              </a:buClr>
              <a:buFont typeface="Wingdings" panose="05000000000000000000" pitchFamily="2" charset="2"/>
              <a:buChar char="q"/>
            </a:pPr>
            <a:r>
              <a:rPr lang="en-US" sz="2000" dirty="0">
                <a:latin typeface="Poppins" panose="00000500000000000000" pitchFamily="2" charset="0"/>
                <a:cs typeface="Poppins" panose="00000500000000000000" pitchFamily="2" charset="0"/>
              </a:rPr>
              <a:t>Use SQL functions for filtering, grouping, and aggregating data.</a:t>
            </a:r>
          </a:p>
          <a:p>
            <a:pPr marL="1257300" lvl="2" indent="-342900">
              <a:buClr>
                <a:srgbClr val="FFA300"/>
              </a:buClr>
              <a:buFont typeface="Wingdings" panose="05000000000000000000" pitchFamily="2" charset="2"/>
              <a:buChar char="q"/>
            </a:pPr>
            <a:r>
              <a:rPr lang="en-US" sz="2000" dirty="0">
                <a:latin typeface="Poppins" panose="00000500000000000000" pitchFamily="2" charset="0"/>
                <a:cs typeface="Poppins" panose="00000500000000000000" pitchFamily="2" charset="0"/>
              </a:rPr>
              <a:t>Join multiple tables to combine data and gain insights.</a:t>
            </a:r>
          </a:p>
          <a:p>
            <a:pPr marL="1257300" lvl="2" indent="-342900">
              <a:buClr>
                <a:srgbClr val="FFA300"/>
              </a:buClr>
              <a:buFont typeface="Wingdings" panose="05000000000000000000" pitchFamily="2" charset="2"/>
              <a:buChar char="q"/>
            </a:pPr>
            <a:r>
              <a:rPr lang="en-US" sz="2000" dirty="0">
                <a:latin typeface="Poppins" panose="00000500000000000000" pitchFamily="2" charset="0"/>
                <a:cs typeface="Poppins" panose="00000500000000000000" pitchFamily="2" charset="0"/>
              </a:rPr>
              <a:t>Complete practical exercises with real-world data scenarios.</a:t>
            </a:r>
          </a:p>
          <a:p>
            <a:pPr marL="1257300" lvl="2" indent="-342900">
              <a:buClr>
                <a:srgbClr val="FFA300"/>
              </a:buClr>
              <a:buFont typeface="Wingdings" panose="05000000000000000000" pitchFamily="2" charset="2"/>
              <a:buChar char="q"/>
            </a:pPr>
            <a:r>
              <a:rPr lang="en-US" sz="2000" dirty="0">
                <a:latin typeface="Poppins" panose="00000500000000000000" pitchFamily="2" charset="0"/>
                <a:cs typeface="Poppins" panose="00000500000000000000" pitchFamily="2" charset="0"/>
              </a:rPr>
              <a:t>Build a final project that demonstrates their SQL proficiency in solving business problems.</a:t>
            </a:r>
          </a:p>
        </p:txBody>
      </p:sp>
    </p:spTree>
    <p:extLst>
      <p:ext uri="{BB962C8B-B14F-4D97-AF65-F5344CB8AC3E}">
        <p14:creationId xmlns:p14="http://schemas.microsoft.com/office/powerpoint/2010/main" val="2225374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BE09D-E619-81E2-8755-8C4086079F18}"/>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47247A66-C588-62C0-9670-128EEFF2D748}"/>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E1D508A-CD1D-06D7-F99B-4FDADC82078E}"/>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49E523E-F2C9-DAD1-1AE4-F6AC48773A6A}"/>
              </a:ext>
            </a:extLst>
          </p:cNvPr>
          <p:cNvSpPr txBox="1"/>
          <p:nvPr/>
        </p:nvSpPr>
        <p:spPr>
          <a:xfrm>
            <a:off x="1481959" y="94593"/>
            <a:ext cx="827164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3: Filtering and Sorting Data in SQL</a:t>
            </a:r>
          </a:p>
        </p:txBody>
      </p:sp>
      <p:sp>
        <p:nvSpPr>
          <p:cNvPr id="2" name="TextBox 1">
            <a:extLst>
              <a:ext uri="{FF2B5EF4-FFF2-40B4-BE49-F238E27FC236}">
                <a16:creationId xmlns:a16="http://schemas.microsoft.com/office/drawing/2014/main" id="{9491658E-A691-9CCC-09C7-3B0D49A72AC2}"/>
              </a:ext>
            </a:extLst>
          </p:cNvPr>
          <p:cNvSpPr txBox="1"/>
          <p:nvPr/>
        </p:nvSpPr>
        <p:spPr>
          <a:xfrm>
            <a:off x="857250" y="790575"/>
            <a:ext cx="9401175" cy="2961580"/>
          </a:xfrm>
          <a:prstGeom prst="rect">
            <a:avLst/>
          </a:prstGeom>
          <a:noFill/>
        </p:spPr>
        <p:txBody>
          <a:bodyPr wrap="square" rtlCol="0">
            <a:spAutoFit/>
          </a:bodyPr>
          <a:lstStyle/>
          <a:p>
            <a:pPr>
              <a:lnSpc>
                <a:spcPct val="150000"/>
              </a:lnSpc>
            </a:pPr>
            <a:r>
              <a:rPr lang="en-US" b="1" dirty="0">
                <a:latin typeface="Poppins" panose="00000500000000000000" pitchFamily="2" charset="0"/>
                <a:cs typeface="Poppins" panose="00000500000000000000" pitchFamily="2" charset="0"/>
              </a:rPr>
              <a:t>Example: Filtering Employees by Salary</a:t>
            </a:r>
          </a:p>
          <a:p>
            <a:pPr>
              <a:lnSpc>
                <a:spcPct val="150000"/>
              </a:lnSpc>
            </a:pPr>
            <a:endParaRPr lang="en-US" dirty="0">
              <a:latin typeface="Poppins" panose="00000500000000000000" pitchFamily="2" charset="0"/>
              <a:cs typeface="Poppins" panose="00000500000000000000" pitchFamily="2" charset="0"/>
            </a:endParaRPr>
          </a:p>
          <a:p>
            <a:pPr>
              <a:lnSpc>
                <a:spcPct val="150000"/>
              </a:lnSpc>
            </a:pPr>
            <a:r>
              <a:rPr lang="en-US" b="1" dirty="0">
                <a:solidFill>
                  <a:srgbClr val="05668D"/>
                </a:solidFill>
                <a:latin typeface="Poppins" panose="00000500000000000000" pitchFamily="2" charset="0"/>
                <a:cs typeface="Poppins" panose="00000500000000000000" pitchFamily="2" charset="0"/>
              </a:rPr>
              <a:t>SELECT name, position, salary </a:t>
            </a:r>
          </a:p>
          <a:p>
            <a:pPr>
              <a:lnSpc>
                <a:spcPct val="150000"/>
              </a:lnSpc>
            </a:pPr>
            <a:r>
              <a:rPr lang="en-US" b="1" dirty="0">
                <a:solidFill>
                  <a:srgbClr val="05668D"/>
                </a:solidFill>
                <a:latin typeface="Poppins" panose="00000500000000000000" pitchFamily="2" charset="0"/>
                <a:cs typeface="Poppins" panose="00000500000000000000" pitchFamily="2" charset="0"/>
              </a:rPr>
              <a:t>FROM employees </a:t>
            </a:r>
          </a:p>
          <a:p>
            <a:pPr>
              <a:lnSpc>
                <a:spcPct val="150000"/>
              </a:lnSpc>
            </a:pPr>
            <a:r>
              <a:rPr lang="en-US" b="1" dirty="0">
                <a:solidFill>
                  <a:srgbClr val="05668D"/>
                </a:solidFill>
                <a:latin typeface="Poppins" panose="00000500000000000000" pitchFamily="2" charset="0"/>
                <a:cs typeface="Poppins" panose="00000500000000000000" pitchFamily="2" charset="0"/>
              </a:rPr>
              <a:t>WHERE salary &gt; 100000;</a:t>
            </a:r>
          </a:p>
          <a:p>
            <a:pPr>
              <a:lnSpc>
                <a:spcPct val="150000"/>
              </a:lnSpc>
            </a:pPr>
            <a:endParaRPr lang="en-US" b="1" dirty="0">
              <a:solidFill>
                <a:srgbClr val="05668D"/>
              </a:solidFill>
              <a:latin typeface="Poppins" panose="00000500000000000000" pitchFamily="2" charset="0"/>
              <a:cs typeface="Poppins" panose="00000500000000000000" pitchFamily="2" charset="0"/>
            </a:endParaRPr>
          </a:p>
          <a:p>
            <a:pPr>
              <a:lnSpc>
                <a:spcPct val="150000"/>
              </a:lnSpc>
            </a:pPr>
            <a:r>
              <a:rPr lang="en-US" dirty="0">
                <a:latin typeface="Poppins" panose="00000500000000000000" pitchFamily="2" charset="0"/>
                <a:cs typeface="Poppins" panose="00000500000000000000" pitchFamily="2" charset="0"/>
              </a:rPr>
              <a:t>This retrieves employees with a salary greater than 100,000.</a:t>
            </a:r>
          </a:p>
        </p:txBody>
      </p:sp>
      <p:graphicFrame>
        <p:nvGraphicFramePr>
          <p:cNvPr id="3" name="Table 2">
            <a:extLst>
              <a:ext uri="{FF2B5EF4-FFF2-40B4-BE49-F238E27FC236}">
                <a16:creationId xmlns:a16="http://schemas.microsoft.com/office/drawing/2014/main" id="{694CFCDF-3BE6-47A9-0D57-1EC4A637DFD8}"/>
              </a:ext>
            </a:extLst>
          </p:cNvPr>
          <p:cNvGraphicFramePr>
            <a:graphicFrameLocks noGrp="1"/>
          </p:cNvGraphicFramePr>
          <p:nvPr>
            <p:extLst>
              <p:ext uri="{D42A27DB-BD31-4B8C-83A1-F6EECF244321}">
                <p14:modId xmlns:p14="http://schemas.microsoft.com/office/powerpoint/2010/main" val="3264404042"/>
              </p:ext>
            </p:extLst>
          </p:nvPr>
        </p:nvGraphicFramePr>
        <p:xfrm>
          <a:off x="1028701" y="3883438"/>
          <a:ext cx="6979920" cy="1417020"/>
        </p:xfrm>
        <a:graphic>
          <a:graphicData uri="http://schemas.openxmlformats.org/drawingml/2006/table">
            <a:tbl>
              <a:tblPr firstRow="1" firstCol="1" bandRow="1">
                <a:tableStyleId>{8799B23B-EC83-4686-B30A-512413B5E67A}</a:tableStyleId>
              </a:tblPr>
              <a:tblGrid>
                <a:gridCol w="1744980">
                  <a:extLst>
                    <a:ext uri="{9D8B030D-6E8A-4147-A177-3AD203B41FA5}">
                      <a16:colId xmlns:a16="http://schemas.microsoft.com/office/drawing/2014/main" val="838442418"/>
                    </a:ext>
                  </a:extLst>
                </a:gridCol>
                <a:gridCol w="1744980">
                  <a:extLst>
                    <a:ext uri="{9D8B030D-6E8A-4147-A177-3AD203B41FA5}">
                      <a16:colId xmlns:a16="http://schemas.microsoft.com/office/drawing/2014/main" val="3883086257"/>
                    </a:ext>
                  </a:extLst>
                </a:gridCol>
                <a:gridCol w="1744980">
                  <a:extLst>
                    <a:ext uri="{9D8B030D-6E8A-4147-A177-3AD203B41FA5}">
                      <a16:colId xmlns:a16="http://schemas.microsoft.com/office/drawing/2014/main" val="3335816503"/>
                    </a:ext>
                  </a:extLst>
                </a:gridCol>
                <a:gridCol w="1744980">
                  <a:extLst>
                    <a:ext uri="{9D8B030D-6E8A-4147-A177-3AD203B41FA5}">
                      <a16:colId xmlns:a16="http://schemas.microsoft.com/office/drawing/2014/main" val="3294671711"/>
                    </a:ext>
                  </a:extLst>
                </a:gridCol>
              </a:tblGrid>
              <a:tr h="415013">
                <a:tc>
                  <a:txBody>
                    <a:bodyPr/>
                    <a:lstStyle/>
                    <a:p>
                      <a:pPr marL="0" marR="0">
                        <a:lnSpc>
                          <a:spcPct val="107000"/>
                        </a:lnSpc>
                        <a:spcAft>
                          <a:spcPts val="800"/>
                        </a:spcAft>
                      </a:pPr>
                      <a:r>
                        <a:rPr lang="en-US" sz="1800" kern="100" dirty="0">
                          <a:solidFill>
                            <a:schemeClr val="bg1"/>
                          </a:solidFill>
                          <a:effectLst/>
                          <a:latin typeface="Poppins" panose="00000500000000000000" pitchFamily="2" charset="0"/>
                          <a:cs typeface="Poppins" panose="00000500000000000000" pitchFamily="2" charset="0"/>
                        </a:rPr>
                        <a:t>name</a:t>
                      </a:r>
                      <a:endParaRPr lang="en-US" sz="1800" kern="100" dirty="0">
                        <a:solidFill>
                          <a:schemeClr val="bg1"/>
                        </a:solidFill>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solidFill>
                      <a:srgbClr val="AF5A5A"/>
                    </a:solidFill>
                  </a:tcPr>
                </a:tc>
                <a:tc>
                  <a:txBody>
                    <a:bodyPr/>
                    <a:lstStyle/>
                    <a:p>
                      <a:pPr marL="0" marR="0">
                        <a:lnSpc>
                          <a:spcPct val="107000"/>
                        </a:lnSpc>
                        <a:spcAft>
                          <a:spcPts val="800"/>
                        </a:spcAft>
                      </a:pPr>
                      <a:r>
                        <a:rPr lang="en-US" sz="1800" kern="100" dirty="0">
                          <a:solidFill>
                            <a:schemeClr val="bg1"/>
                          </a:solidFill>
                          <a:effectLst/>
                          <a:latin typeface="Poppins" panose="00000500000000000000" pitchFamily="2" charset="0"/>
                          <a:cs typeface="Poppins" panose="00000500000000000000" pitchFamily="2" charset="0"/>
                        </a:rPr>
                        <a:t>age</a:t>
                      </a:r>
                      <a:endParaRPr lang="en-US" sz="1800" kern="100" dirty="0">
                        <a:solidFill>
                          <a:schemeClr val="bg1"/>
                        </a:solidFill>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solidFill>
                      <a:srgbClr val="AF5A5A"/>
                    </a:solidFill>
                  </a:tcPr>
                </a:tc>
                <a:tc>
                  <a:txBody>
                    <a:bodyPr/>
                    <a:lstStyle/>
                    <a:p>
                      <a:pPr marL="0" marR="0">
                        <a:lnSpc>
                          <a:spcPct val="107000"/>
                        </a:lnSpc>
                        <a:spcAft>
                          <a:spcPts val="800"/>
                        </a:spcAft>
                      </a:pPr>
                      <a:r>
                        <a:rPr lang="en-US" sz="1800" kern="100" dirty="0">
                          <a:solidFill>
                            <a:schemeClr val="bg1"/>
                          </a:solidFill>
                          <a:effectLst/>
                          <a:latin typeface="Poppins" panose="00000500000000000000" pitchFamily="2" charset="0"/>
                          <a:cs typeface="Poppins" panose="00000500000000000000" pitchFamily="2" charset="0"/>
                        </a:rPr>
                        <a:t>position</a:t>
                      </a:r>
                      <a:endParaRPr lang="en-US" sz="1800" kern="100" dirty="0">
                        <a:solidFill>
                          <a:schemeClr val="bg1"/>
                        </a:solidFill>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solidFill>
                      <a:srgbClr val="AF5A5A"/>
                    </a:solidFill>
                  </a:tcPr>
                </a:tc>
                <a:tc>
                  <a:txBody>
                    <a:bodyPr/>
                    <a:lstStyle/>
                    <a:p>
                      <a:pPr marL="0" marR="0">
                        <a:lnSpc>
                          <a:spcPct val="107000"/>
                        </a:lnSpc>
                        <a:spcAft>
                          <a:spcPts val="800"/>
                        </a:spcAft>
                      </a:pPr>
                      <a:r>
                        <a:rPr lang="en-US" sz="1800" kern="100" dirty="0">
                          <a:solidFill>
                            <a:schemeClr val="bg1"/>
                          </a:solidFill>
                          <a:effectLst/>
                          <a:latin typeface="Poppins" panose="00000500000000000000" pitchFamily="2" charset="0"/>
                          <a:cs typeface="Poppins" panose="00000500000000000000" pitchFamily="2" charset="0"/>
                        </a:rPr>
                        <a:t>salary</a:t>
                      </a:r>
                      <a:endParaRPr lang="en-US" sz="1800" kern="100" dirty="0">
                        <a:solidFill>
                          <a:schemeClr val="bg1"/>
                        </a:solidFill>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solidFill>
                      <a:srgbClr val="AF5A5A"/>
                    </a:solidFill>
                  </a:tcPr>
                </a:tc>
                <a:extLst>
                  <a:ext uri="{0D108BD9-81ED-4DB2-BD59-A6C34878D82A}">
                    <a16:rowId xmlns:a16="http://schemas.microsoft.com/office/drawing/2014/main" val="1365616946"/>
                  </a:ext>
                </a:extLst>
              </a:tr>
              <a:tr h="415013">
                <a:tc>
                  <a:txBody>
                    <a:bodyPr/>
                    <a:lstStyle/>
                    <a:p>
                      <a:pPr marL="0" marR="0">
                        <a:lnSpc>
                          <a:spcPct val="107000"/>
                        </a:lnSpc>
                        <a:spcAft>
                          <a:spcPts val="800"/>
                        </a:spcAft>
                      </a:pPr>
                      <a:r>
                        <a:rPr lang="en-US" sz="1800" b="0" kern="100" dirty="0">
                          <a:effectLst/>
                          <a:latin typeface="Poppins" panose="00000500000000000000" pitchFamily="2" charset="0"/>
                          <a:cs typeface="Poppins" panose="00000500000000000000" pitchFamily="2" charset="0"/>
                        </a:rPr>
                        <a:t>Bob</a:t>
                      </a:r>
                      <a:endParaRPr lang="en-US" sz="1800" b="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tc>
                  <a:txBody>
                    <a:bodyPr/>
                    <a:lstStyle/>
                    <a:p>
                      <a:pPr marL="0" marR="0">
                        <a:lnSpc>
                          <a:spcPct val="107000"/>
                        </a:lnSpc>
                        <a:spcAft>
                          <a:spcPts val="800"/>
                        </a:spcAft>
                      </a:pPr>
                      <a:r>
                        <a:rPr lang="en-US" sz="1800" kern="100" dirty="0">
                          <a:effectLst/>
                          <a:latin typeface="Poppins" panose="00000500000000000000" pitchFamily="2" charset="0"/>
                          <a:cs typeface="Poppins" panose="00000500000000000000" pitchFamily="2" charset="0"/>
                        </a:rPr>
                        <a:t>32</a:t>
                      </a:r>
                      <a:endParaRPr lang="en-US" sz="180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tc>
                  <a:txBody>
                    <a:bodyPr/>
                    <a:lstStyle/>
                    <a:p>
                      <a:pPr marL="0" marR="0">
                        <a:lnSpc>
                          <a:spcPct val="107000"/>
                        </a:lnSpc>
                        <a:spcAft>
                          <a:spcPts val="800"/>
                        </a:spcAft>
                      </a:pPr>
                      <a:r>
                        <a:rPr lang="en-US" sz="1800" kern="100" dirty="0">
                          <a:effectLst/>
                          <a:latin typeface="Poppins" panose="00000500000000000000" pitchFamily="2" charset="0"/>
                          <a:cs typeface="Poppins" panose="00000500000000000000" pitchFamily="2" charset="0"/>
                        </a:rPr>
                        <a:t>Data Analyst</a:t>
                      </a:r>
                      <a:endParaRPr lang="en-US" sz="180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tc>
                  <a:txBody>
                    <a:bodyPr/>
                    <a:lstStyle/>
                    <a:p>
                      <a:pPr marL="0" marR="0">
                        <a:lnSpc>
                          <a:spcPct val="107000"/>
                        </a:lnSpc>
                        <a:spcAft>
                          <a:spcPts val="800"/>
                        </a:spcAft>
                      </a:pPr>
                      <a:r>
                        <a:rPr lang="en-US" sz="1800" kern="100" dirty="0">
                          <a:effectLst/>
                          <a:latin typeface="Poppins" panose="00000500000000000000" pitchFamily="2" charset="0"/>
                          <a:cs typeface="Poppins" panose="00000500000000000000" pitchFamily="2" charset="0"/>
                        </a:rPr>
                        <a:t>120000</a:t>
                      </a:r>
                      <a:endParaRPr lang="en-US" sz="180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extLst>
                  <a:ext uri="{0D108BD9-81ED-4DB2-BD59-A6C34878D82A}">
                    <a16:rowId xmlns:a16="http://schemas.microsoft.com/office/drawing/2014/main" val="1767158383"/>
                  </a:ext>
                </a:extLst>
              </a:tr>
              <a:tr h="415013">
                <a:tc>
                  <a:txBody>
                    <a:bodyPr/>
                    <a:lstStyle/>
                    <a:p>
                      <a:pPr marL="0" marR="0">
                        <a:lnSpc>
                          <a:spcPct val="107000"/>
                        </a:lnSpc>
                        <a:spcAft>
                          <a:spcPts val="800"/>
                        </a:spcAft>
                      </a:pPr>
                      <a:r>
                        <a:rPr lang="en-US" sz="1800" b="0" kern="100" dirty="0">
                          <a:effectLst/>
                          <a:latin typeface="Poppins" panose="00000500000000000000" pitchFamily="2" charset="0"/>
                          <a:cs typeface="Poppins" panose="00000500000000000000" pitchFamily="2" charset="0"/>
                        </a:rPr>
                        <a:t>Carol</a:t>
                      </a:r>
                      <a:endParaRPr lang="en-US" sz="1800" b="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tc>
                  <a:txBody>
                    <a:bodyPr/>
                    <a:lstStyle/>
                    <a:p>
                      <a:pPr marL="0" marR="0">
                        <a:lnSpc>
                          <a:spcPct val="107000"/>
                        </a:lnSpc>
                        <a:spcAft>
                          <a:spcPts val="800"/>
                        </a:spcAft>
                      </a:pPr>
                      <a:r>
                        <a:rPr lang="en-US" sz="1800" kern="100">
                          <a:effectLst/>
                          <a:latin typeface="Poppins" panose="00000500000000000000" pitchFamily="2" charset="0"/>
                          <a:cs typeface="Poppins" panose="00000500000000000000" pitchFamily="2" charset="0"/>
                        </a:rPr>
                        <a:t>27</a:t>
                      </a:r>
                      <a:endParaRPr lang="en-US" sz="1800" kern="10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tc>
                  <a:txBody>
                    <a:bodyPr/>
                    <a:lstStyle/>
                    <a:p>
                      <a:pPr marL="0" marR="0">
                        <a:lnSpc>
                          <a:spcPct val="107000"/>
                        </a:lnSpc>
                        <a:spcAft>
                          <a:spcPts val="800"/>
                        </a:spcAft>
                      </a:pPr>
                      <a:r>
                        <a:rPr lang="en-US" sz="1800" kern="100">
                          <a:effectLst/>
                          <a:latin typeface="Poppins" panose="00000500000000000000" pitchFamily="2" charset="0"/>
                          <a:cs typeface="Poppins" panose="00000500000000000000" pitchFamily="2" charset="0"/>
                        </a:rPr>
                        <a:t>Manager</a:t>
                      </a:r>
                      <a:endParaRPr lang="en-US" sz="1800" kern="10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tc>
                  <a:txBody>
                    <a:bodyPr/>
                    <a:lstStyle/>
                    <a:p>
                      <a:pPr marL="0" marR="0">
                        <a:lnSpc>
                          <a:spcPct val="107000"/>
                        </a:lnSpc>
                        <a:spcAft>
                          <a:spcPts val="800"/>
                        </a:spcAft>
                      </a:pPr>
                      <a:r>
                        <a:rPr lang="en-US" sz="1800" kern="100" dirty="0">
                          <a:effectLst/>
                          <a:latin typeface="Poppins" panose="00000500000000000000" pitchFamily="2" charset="0"/>
                          <a:cs typeface="Poppins" panose="00000500000000000000" pitchFamily="2" charset="0"/>
                        </a:rPr>
                        <a:t>150000</a:t>
                      </a:r>
                      <a:endParaRPr lang="en-US" sz="180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extLst>
                  <a:ext uri="{0D108BD9-81ED-4DB2-BD59-A6C34878D82A}">
                    <a16:rowId xmlns:a16="http://schemas.microsoft.com/office/drawing/2014/main" val="842988967"/>
                  </a:ext>
                </a:extLst>
              </a:tr>
            </a:tbl>
          </a:graphicData>
        </a:graphic>
      </p:graphicFrame>
    </p:spTree>
    <p:extLst>
      <p:ext uri="{BB962C8B-B14F-4D97-AF65-F5344CB8AC3E}">
        <p14:creationId xmlns:p14="http://schemas.microsoft.com/office/powerpoint/2010/main" val="2557010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874BE-C8DB-708A-0B62-EF62F4F9B92A}"/>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33B68602-C0C9-8ACD-B1E3-022B17207335}"/>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7612611-81FA-478B-B4F7-C41AFE8CA6CB}"/>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143FBCD-2CF5-1FC3-DCAB-99FAA5ACE896}"/>
              </a:ext>
            </a:extLst>
          </p:cNvPr>
          <p:cNvSpPr txBox="1"/>
          <p:nvPr/>
        </p:nvSpPr>
        <p:spPr>
          <a:xfrm>
            <a:off x="1481959" y="94593"/>
            <a:ext cx="827164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3: Filtering and Sorting Data in SQL</a:t>
            </a:r>
          </a:p>
        </p:txBody>
      </p:sp>
      <p:sp>
        <p:nvSpPr>
          <p:cNvPr id="2" name="TextBox 1">
            <a:extLst>
              <a:ext uri="{FF2B5EF4-FFF2-40B4-BE49-F238E27FC236}">
                <a16:creationId xmlns:a16="http://schemas.microsoft.com/office/drawing/2014/main" id="{93ADD012-C491-0A3D-9B59-1F2B01E0BE52}"/>
              </a:ext>
            </a:extLst>
          </p:cNvPr>
          <p:cNvSpPr txBox="1"/>
          <p:nvPr/>
        </p:nvSpPr>
        <p:spPr>
          <a:xfrm>
            <a:off x="857250" y="790575"/>
            <a:ext cx="9401175" cy="468590"/>
          </a:xfrm>
          <a:prstGeom prst="rect">
            <a:avLst/>
          </a:prstGeom>
          <a:noFill/>
        </p:spPr>
        <p:txBody>
          <a:bodyPr wrap="square" rtlCol="0">
            <a:spAutoFit/>
          </a:bodyPr>
          <a:lstStyle/>
          <a:p>
            <a:pPr>
              <a:lnSpc>
                <a:spcPct val="150000"/>
              </a:lnSpc>
            </a:pPr>
            <a:r>
              <a:rPr lang="en-US" b="1" dirty="0">
                <a:latin typeface="Poppins" panose="00000500000000000000" pitchFamily="2" charset="0"/>
                <a:cs typeface="Poppins" panose="00000500000000000000" pitchFamily="2" charset="0"/>
              </a:rPr>
              <a:t>2. Using Comparison Operators</a:t>
            </a:r>
          </a:p>
        </p:txBody>
      </p:sp>
      <p:graphicFrame>
        <p:nvGraphicFramePr>
          <p:cNvPr id="4" name="Table 3">
            <a:extLst>
              <a:ext uri="{FF2B5EF4-FFF2-40B4-BE49-F238E27FC236}">
                <a16:creationId xmlns:a16="http://schemas.microsoft.com/office/drawing/2014/main" id="{1F481EA8-5112-97F8-7226-582735C7A130}"/>
              </a:ext>
            </a:extLst>
          </p:cNvPr>
          <p:cNvGraphicFramePr>
            <a:graphicFrameLocks noGrp="1"/>
          </p:cNvGraphicFramePr>
          <p:nvPr>
            <p:extLst>
              <p:ext uri="{D42A27DB-BD31-4B8C-83A1-F6EECF244321}">
                <p14:modId xmlns:p14="http://schemas.microsoft.com/office/powerpoint/2010/main" val="389490513"/>
              </p:ext>
            </p:extLst>
          </p:nvPr>
        </p:nvGraphicFramePr>
        <p:xfrm>
          <a:off x="952500" y="1541107"/>
          <a:ext cx="7353300" cy="3392844"/>
        </p:xfrm>
        <a:graphic>
          <a:graphicData uri="http://schemas.openxmlformats.org/drawingml/2006/table">
            <a:tbl>
              <a:tblPr firstRow="1" firstCol="1" bandRow="1">
                <a:tableStyleId>{8799B23B-EC83-4686-B30A-512413B5E67A}</a:tableStyleId>
              </a:tblPr>
              <a:tblGrid>
                <a:gridCol w="3676650">
                  <a:extLst>
                    <a:ext uri="{9D8B030D-6E8A-4147-A177-3AD203B41FA5}">
                      <a16:colId xmlns:a16="http://schemas.microsoft.com/office/drawing/2014/main" val="708308285"/>
                    </a:ext>
                  </a:extLst>
                </a:gridCol>
                <a:gridCol w="3676650">
                  <a:extLst>
                    <a:ext uri="{9D8B030D-6E8A-4147-A177-3AD203B41FA5}">
                      <a16:colId xmlns:a16="http://schemas.microsoft.com/office/drawing/2014/main" val="3782293030"/>
                    </a:ext>
                  </a:extLst>
                </a:gridCol>
              </a:tblGrid>
              <a:tr h="484692">
                <a:tc>
                  <a:txBody>
                    <a:bodyPr/>
                    <a:lstStyle/>
                    <a:p>
                      <a:pPr marL="0" marR="0">
                        <a:lnSpc>
                          <a:spcPct val="107000"/>
                        </a:lnSpc>
                        <a:spcAft>
                          <a:spcPts val="800"/>
                        </a:spcAft>
                      </a:pPr>
                      <a:r>
                        <a:rPr lang="en-US" sz="1800" kern="100">
                          <a:solidFill>
                            <a:schemeClr val="bg1"/>
                          </a:solidFill>
                          <a:effectLst/>
                          <a:latin typeface="Poppins" panose="00000500000000000000" pitchFamily="2" charset="0"/>
                          <a:cs typeface="Poppins" panose="00000500000000000000" pitchFamily="2" charset="0"/>
                        </a:rPr>
                        <a:t>Operator</a:t>
                      </a:r>
                      <a:endParaRPr lang="en-US" sz="1800" kern="100">
                        <a:solidFill>
                          <a:schemeClr val="bg1"/>
                        </a:solidFill>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solidFill>
                      <a:srgbClr val="AF5A5A"/>
                    </a:solidFill>
                  </a:tcPr>
                </a:tc>
                <a:tc>
                  <a:txBody>
                    <a:bodyPr/>
                    <a:lstStyle/>
                    <a:p>
                      <a:pPr marL="0" marR="0">
                        <a:lnSpc>
                          <a:spcPct val="107000"/>
                        </a:lnSpc>
                        <a:spcAft>
                          <a:spcPts val="800"/>
                        </a:spcAft>
                      </a:pPr>
                      <a:r>
                        <a:rPr lang="en-US" sz="1800" kern="100" dirty="0">
                          <a:solidFill>
                            <a:schemeClr val="bg1"/>
                          </a:solidFill>
                          <a:effectLst/>
                          <a:latin typeface="Poppins" panose="00000500000000000000" pitchFamily="2" charset="0"/>
                          <a:cs typeface="Poppins" panose="00000500000000000000" pitchFamily="2" charset="0"/>
                        </a:rPr>
                        <a:t>Description</a:t>
                      </a:r>
                      <a:endParaRPr lang="en-US" sz="1800" kern="100" dirty="0">
                        <a:solidFill>
                          <a:schemeClr val="bg1"/>
                        </a:solidFill>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solidFill>
                      <a:srgbClr val="AF5A5A"/>
                    </a:solidFill>
                  </a:tcPr>
                </a:tc>
                <a:extLst>
                  <a:ext uri="{0D108BD9-81ED-4DB2-BD59-A6C34878D82A}">
                    <a16:rowId xmlns:a16="http://schemas.microsoft.com/office/drawing/2014/main" val="1212369456"/>
                  </a:ext>
                </a:extLst>
              </a:tr>
              <a:tr h="484692">
                <a:tc>
                  <a:txBody>
                    <a:bodyPr/>
                    <a:lstStyle/>
                    <a:p>
                      <a:pPr marL="0" marR="0">
                        <a:lnSpc>
                          <a:spcPct val="107000"/>
                        </a:lnSpc>
                        <a:spcAft>
                          <a:spcPts val="800"/>
                        </a:spcAft>
                      </a:pPr>
                      <a:r>
                        <a:rPr lang="en-US" sz="1800" kern="100">
                          <a:effectLst/>
                          <a:latin typeface="Poppins" panose="00000500000000000000" pitchFamily="2" charset="0"/>
                          <a:cs typeface="Poppins" panose="00000500000000000000" pitchFamily="2" charset="0"/>
                        </a:rPr>
                        <a:t>=</a:t>
                      </a:r>
                      <a:endParaRPr lang="en-US" sz="1800" kern="10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tc>
                  <a:txBody>
                    <a:bodyPr/>
                    <a:lstStyle/>
                    <a:p>
                      <a:pPr marL="0" marR="0">
                        <a:lnSpc>
                          <a:spcPct val="107000"/>
                        </a:lnSpc>
                        <a:spcAft>
                          <a:spcPts val="800"/>
                        </a:spcAft>
                      </a:pPr>
                      <a:r>
                        <a:rPr lang="en-US" sz="1800" kern="100">
                          <a:effectLst/>
                          <a:latin typeface="Poppins" panose="00000500000000000000" pitchFamily="2" charset="0"/>
                          <a:cs typeface="Poppins" panose="00000500000000000000" pitchFamily="2" charset="0"/>
                        </a:rPr>
                        <a:t>Equals</a:t>
                      </a:r>
                      <a:endParaRPr lang="en-US" sz="1800" kern="10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extLst>
                  <a:ext uri="{0D108BD9-81ED-4DB2-BD59-A6C34878D82A}">
                    <a16:rowId xmlns:a16="http://schemas.microsoft.com/office/drawing/2014/main" val="2546805764"/>
                  </a:ext>
                </a:extLst>
              </a:tr>
              <a:tr h="484692">
                <a:tc>
                  <a:txBody>
                    <a:bodyPr/>
                    <a:lstStyle/>
                    <a:p>
                      <a:pPr marL="0" marR="0">
                        <a:lnSpc>
                          <a:spcPct val="107000"/>
                        </a:lnSpc>
                        <a:spcAft>
                          <a:spcPts val="800"/>
                        </a:spcAft>
                      </a:pPr>
                      <a:r>
                        <a:rPr lang="en-US" sz="1800" kern="100">
                          <a:effectLst/>
                          <a:latin typeface="Poppins" panose="00000500000000000000" pitchFamily="2" charset="0"/>
                          <a:cs typeface="Poppins" panose="00000500000000000000" pitchFamily="2" charset="0"/>
                        </a:rPr>
                        <a:t>!= or &lt;&gt;</a:t>
                      </a:r>
                      <a:endParaRPr lang="en-US" sz="1800" kern="10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tc>
                  <a:txBody>
                    <a:bodyPr/>
                    <a:lstStyle/>
                    <a:p>
                      <a:pPr marL="0" marR="0">
                        <a:lnSpc>
                          <a:spcPct val="107000"/>
                        </a:lnSpc>
                        <a:spcAft>
                          <a:spcPts val="800"/>
                        </a:spcAft>
                      </a:pPr>
                      <a:r>
                        <a:rPr lang="en-US" sz="1800" kern="100">
                          <a:effectLst/>
                          <a:latin typeface="Poppins" panose="00000500000000000000" pitchFamily="2" charset="0"/>
                          <a:cs typeface="Poppins" panose="00000500000000000000" pitchFamily="2" charset="0"/>
                        </a:rPr>
                        <a:t>Not equal</a:t>
                      </a:r>
                      <a:endParaRPr lang="en-US" sz="1800" kern="10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extLst>
                  <a:ext uri="{0D108BD9-81ED-4DB2-BD59-A6C34878D82A}">
                    <a16:rowId xmlns:a16="http://schemas.microsoft.com/office/drawing/2014/main" val="2579340202"/>
                  </a:ext>
                </a:extLst>
              </a:tr>
              <a:tr h="484692">
                <a:tc>
                  <a:txBody>
                    <a:bodyPr/>
                    <a:lstStyle/>
                    <a:p>
                      <a:pPr marL="0" marR="0">
                        <a:lnSpc>
                          <a:spcPct val="107000"/>
                        </a:lnSpc>
                        <a:spcAft>
                          <a:spcPts val="800"/>
                        </a:spcAft>
                      </a:pPr>
                      <a:r>
                        <a:rPr lang="en-US" sz="1800" kern="100">
                          <a:effectLst/>
                          <a:latin typeface="Poppins" panose="00000500000000000000" pitchFamily="2" charset="0"/>
                          <a:cs typeface="Poppins" panose="00000500000000000000" pitchFamily="2" charset="0"/>
                        </a:rPr>
                        <a:t>&gt; </a:t>
                      </a:r>
                      <a:endParaRPr lang="en-US" sz="1800" kern="10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tc>
                  <a:txBody>
                    <a:bodyPr/>
                    <a:lstStyle/>
                    <a:p>
                      <a:pPr marL="0" marR="0">
                        <a:lnSpc>
                          <a:spcPct val="107000"/>
                        </a:lnSpc>
                        <a:spcAft>
                          <a:spcPts val="800"/>
                        </a:spcAft>
                      </a:pPr>
                      <a:r>
                        <a:rPr lang="en-US" sz="1800" kern="100">
                          <a:effectLst/>
                          <a:latin typeface="Poppins" panose="00000500000000000000" pitchFamily="2" charset="0"/>
                          <a:cs typeface="Poppins" panose="00000500000000000000" pitchFamily="2" charset="0"/>
                        </a:rPr>
                        <a:t>Greater than</a:t>
                      </a:r>
                      <a:endParaRPr lang="en-US" sz="1800" kern="10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extLst>
                  <a:ext uri="{0D108BD9-81ED-4DB2-BD59-A6C34878D82A}">
                    <a16:rowId xmlns:a16="http://schemas.microsoft.com/office/drawing/2014/main" val="2196877685"/>
                  </a:ext>
                </a:extLst>
              </a:tr>
              <a:tr h="484692">
                <a:tc>
                  <a:txBody>
                    <a:bodyPr/>
                    <a:lstStyle/>
                    <a:p>
                      <a:pPr marL="0" marR="0">
                        <a:lnSpc>
                          <a:spcPct val="107000"/>
                        </a:lnSpc>
                        <a:spcAft>
                          <a:spcPts val="800"/>
                        </a:spcAft>
                      </a:pPr>
                      <a:r>
                        <a:rPr lang="en-US" sz="1800" kern="100">
                          <a:effectLst/>
                          <a:latin typeface="Poppins" panose="00000500000000000000" pitchFamily="2" charset="0"/>
                          <a:cs typeface="Poppins" panose="00000500000000000000" pitchFamily="2" charset="0"/>
                        </a:rPr>
                        <a:t>&lt; </a:t>
                      </a:r>
                      <a:endParaRPr lang="en-US" sz="1800" kern="10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tc>
                  <a:txBody>
                    <a:bodyPr/>
                    <a:lstStyle/>
                    <a:p>
                      <a:pPr marL="0" marR="0">
                        <a:lnSpc>
                          <a:spcPct val="107000"/>
                        </a:lnSpc>
                        <a:spcAft>
                          <a:spcPts val="800"/>
                        </a:spcAft>
                      </a:pPr>
                      <a:r>
                        <a:rPr lang="en-US" sz="1800" kern="100">
                          <a:effectLst/>
                          <a:latin typeface="Poppins" panose="00000500000000000000" pitchFamily="2" charset="0"/>
                          <a:cs typeface="Poppins" panose="00000500000000000000" pitchFamily="2" charset="0"/>
                        </a:rPr>
                        <a:t>Less than</a:t>
                      </a:r>
                      <a:endParaRPr lang="en-US" sz="1800" kern="10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extLst>
                  <a:ext uri="{0D108BD9-81ED-4DB2-BD59-A6C34878D82A}">
                    <a16:rowId xmlns:a16="http://schemas.microsoft.com/office/drawing/2014/main" val="1463972193"/>
                  </a:ext>
                </a:extLst>
              </a:tr>
              <a:tr h="484692">
                <a:tc>
                  <a:txBody>
                    <a:bodyPr/>
                    <a:lstStyle/>
                    <a:p>
                      <a:pPr marL="0" marR="0">
                        <a:lnSpc>
                          <a:spcPct val="107000"/>
                        </a:lnSpc>
                        <a:spcAft>
                          <a:spcPts val="800"/>
                        </a:spcAft>
                      </a:pPr>
                      <a:r>
                        <a:rPr lang="en-US" sz="1800" kern="100">
                          <a:effectLst/>
                          <a:latin typeface="Poppins" panose="00000500000000000000" pitchFamily="2" charset="0"/>
                          <a:cs typeface="Poppins" panose="00000500000000000000" pitchFamily="2" charset="0"/>
                        </a:rPr>
                        <a:t>&gt;=</a:t>
                      </a:r>
                      <a:endParaRPr lang="en-US" sz="1800" kern="10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tc>
                  <a:txBody>
                    <a:bodyPr/>
                    <a:lstStyle/>
                    <a:p>
                      <a:pPr marL="0" marR="0">
                        <a:lnSpc>
                          <a:spcPct val="107000"/>
                        </a:lnSpc>
                        <a:spcAft>
                          <a:spcPts val="800"/>
                        </a:spcAft>
                      </a:pPr>
                      <a:r>
                        <a:rPr lang="en-US" sz="1800" kern="100">
                          <a:effectLst/>
                          <a:latin typeface="Poppins" panose="00000500000000000000" pitchFamily="2" charset="0"/>
                          <a:cs typeface="Poppins" panose="00000500000000000000" pitchFamily="2" charset="0"/>
                        </a:rPr>
                        <a:t>Greater than or equal to</a:t>
                      </a:r>
                      <a:endParaRPr lang="en-US" sz="1800" kern="10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extLst>
                  <a:ext uri="{0D108BD9-81ED-4DB2-BD59-A6C34878D82A}">
                    <a16:rowId xmlns:a16="http://schemas.microsoft.com/office/drawing/2014/main" val="2614689537"/>
                  </a:ext>
                </a:extLst>
              </a:tr>
              <a:tr h="484692">
                <a:tc>
                  <a:txBody>
                    <a:bodyPr/>
                    <a:lstStyle/>
                    <a:p>
                      <a:pPr marL="0" marR="0">
                        <a:lnSpc>
                          <a:spcPct val="107000"/>
                        </a:lnSpc>
                        <a:spcAft>
                          <a:spcPts val="800"/>
                        </a:spcAft>
                      </a:pPr>
                      <a:r>
                        <a:rPr lang="en-US" sz="1800" kern="100">
                          <a:effectLst/>
                          <a:latin typeface="Poppins" panose="00000500000000000000" pitchFamily="2" charset="0"/>
                          <a:cs typeface="Poppins" panose="00000500000000000000" pitchFamily="2" charset="0"/>
                        </a:rPr>
                        <a:t>&lt;=</a:t>
                      </a:r>
                      <a:endParaRPr lang="en-US" sz="1800" kern="10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tc>
                  <a:txBody>
                    <a:bodyPr/>
                    <a:lstStyle/>
                    <a:p>
                      <a:pPr marL="0" marR="0">
                        <a:lnSpc>
                          <a:spcPct val="107000"/>
                        </a:lnSpc>
                        <a:spcAft>
                          <a:spcPts val="800"/>
                        </a:spcAft>
                      </a:pPr>
                      <a:r>
                        <a:rPr lang="en-US" sz="1800" kern="100" dirty="0">
                          <a:effectLst/>
                          <a:latin typeface="Poppins" panose="00000500000000000000" pitchFamily="2" charset="0"/>
                          <a:cs typeface="Poppins" panose="00000500000000000000" pitchFamily="2" charset="0"/>
                        </a:rPr>
                        <a:t>Less than or equal to</a:t>
                      </a:r>
                      <a:endParaRPr lang="en-US" sz="180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extLst>
                  <a:ext uri="{0D108BD9-81ED-4DB2-BD59-A6C34878D82A}">
                    <a16:rowId xmlns:a16="http://schemas.microsoft.com/office/drawing/2014/main" val="686213181"/>
                  </a:ext>
                </a:extLst>
              </a:tr>
            </a:tbl>
          </a:graphicData>
        </a:graphic>
      </p:graphicFrame>
    </p:spTree>
    <p:extLst>
      <p:ext uri="{BB962C8B-B14F-4D97-AF65-F5344CB8AC3E}">
        <p14:creationId xmlns:p14="http://schemas.microsoft.com/office/powerpoint/2010/main" val="3355004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8FBA0E-3E09-5042-4EFC-83E7B57F3671}"/>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8E8298ED-4743-5A70-8CC9-39895A57415C}"/>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9E0D77B-F12D-EF4C-72ED-9B2A70657358}"/>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F397738-09C9-C41F-2524-F72F9457189B}"/>
              </a:ext>
            </a:extLst>
          </p:cNvPr>
          <p:cNvSpPr txBox="1"/>
          <p:nvPr/>
        </p:nvSpPr>
        <p:spPr>
          <a:xfrm>
            <a:off x="1481959" y="94593"/>
            <a:ext cx="827164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3: Filtering and Sorting Data in SQL</a:t>
            </a:r>
          </a:p>
        </p:txBody>
      </p:sp>
      <p:sp>
        <p:nvSpPr>
          <p:cNvPr id="2" name="TextBox 1">
            <a:extLst>
              <a:ext uri="{FF2B5EF4-FFF2-40B4-BE49-F238E27FC236}">
                <a16:creationId xmlns:a16="http://schemas.microsoft.com/office/drawing/2014/main" id="{0A1B6BC8-996A-D2C3-AB76-882CBB4EB8B0}"/>
              </a:ext>
            </a:extLst>
          </p:cNvPr>
          <p:cNvSpPr txBox="1"/>
          <p:nvPr/>
        </p:nvSpPr>
        <p:spPr>
          <a:xfrm>
            <a:off x="857250" y="790575"/>
            <a:ext cx="9401175" cy="1299587"/>
          </a:xfrm>
          <a:prstGeom prst="rect">
            <a:avLst/>
          </a:prstGeom>
          <a:noFill/>
        </p:spPr>
        <p:txBody>
          <a:bodyPr wrap="square" rtlCol="0">
            <a:spAutoFit/>
          </a:bodyPr>
          <a:lstStyle/>
          <a:p>
            <a:pPr>
              <a:lnSpc>
                <a:spcPct val="150000"/>
              </a:lnSpc>
            </a:pPr>
            <a:r>
              <a:rPr lang="en-US" b="1" dirty="0">
                <a:latin typeface="Poppins" panose="00000500000000000000" pitchFamily="2" charset="0"/>
                <a:cs typeface="Poppins" panose="00000500000000000000" pitchFamily="2" charset="0"/>
              </a:rPr>
              <a:t>Example: Filtering Employees Aged 30 and Above</a:t>
            </a:r>
          </a:p>
          <a:p>
            <a:pPr>
              <a:lnSpc>
                <a:spcPct val="150000"/>
              </a:lnSpc>
            </a:pPr>
            <a:endParaRPr lang="en-US" b="1" dirty="0">
              <a:latin typeface="Poppins" panose="00000500000000000000" pitchFamily="2" charset="0"/>
              <a:cs typeface="Poppins" panose="00000500000000000000" pitchFamily="2" charset="0"/>
            </a:endParaRPr>
          </a:p>
          <a:p>
            <a:pPr>
              <a:lnSpc>
                <a:spcPct val="150000"/>
              </a:lnSpc>
            </a:pPr>
            <a:r>
              <a:rPr lang="en-US" b="1" dirty="0">
                <a:solidFill>
                  <a:srgbClr val="AF5A5A"/>
                </a:solidFill>
                <a:latin typeface="Poppins" panose="00000500000000000000" pitchFamily="2" charset="0"/>
                <a:cs typeface="Poppins" panose="00000500000000000000" pitchFamily="2" charset="0"/>
              </a:rPr>
              <a:t>SELECT name, age FROM employees WHERE age &gt;= 30;</a:t>
            </a:r>
          </a:p>
        </p:txBody>
      </p:sp>
      <p:graphicFrame>
        <p:nvGraphicFramePr>
          <p:cNvPr id="3" name="Table 2">
            <a:extLst>
              <a:ext uri="{FF2B5EF4-FFF2-40B4-BE49-F238E27FC236}">
                <a16:creationId xmlns:a16="http://schemas.microsoft.com/office/drawing/2014/main" id="{26DFF491-8BE1-9B47-C13E-67622409B1D4}"/>
              </a:ext>
            </a:extLst>
          </p:cNvPr>
          <p:cNvGraphicFramePr>
            <a:graphicFrameLocks noGrp="1"/>
          </p:cNvGraphicFramePr>
          <p:nvPr>
            <p:extLst>
              <p:ext uri="{D42A27DB-BD31-4B8C-83A1-F6EECF244321}">
                <p14:modId xmlns:p14="http://schemas.microsoft.com/office/powerpoint/2010/main" val="3704106902"/>
              </p:ext>
            </p:extLst>
          </p:nvPr>
        </p:nvGraphicFramePr>
        <p:xfrm>
          <a:off x="981074" y="2489981"/>
          <a:ext cx="7591426" cy="649794"/>
        </p:xfrm>
        <a:graphic>
          <a:graphicData uri="http://schemas.openxmlformats.org/drawingml/2006/table">
            <a:tbl>
              <a:tblPr firstRow="1" firstCol="1" bandRow="1">
                <a:tableStyleId>{793D81CF-94F2-401A-BA57-92F5A7B2D0C5}</a:tableStyleId>
              </a:tblPr>
              <a:tblGrid>
                <a:gridCol w="3795713">
                  <a:extLst>
                    <a:ext uri="{9D8B030D-6E8A-4147-A177-3AD203B41FA5}">
                      <a16:colId xmlns:a16="http://schemas.microsoft.com/office/drawing/2014/main" val="1083897030"/>
                    </a:ext>
                  </a:extLst>
                </a:gridCol>
                <a:gridCol w="3795713">
                  <a:extLst>
                    <a:ext uri="{9D8B030D-6E8A-4147-A177-3AD203B41FA5}">
                      <a16:colId xmlns:a16="http://schemas.microsoft.com/office/drawing/2014/main" val="3336194148"/>
                    </a:ext>
                  </a:extLst>
                </a:gridCol>
              </a:tblGrid>
              <a:tr h="324897">
                <a:tc>
                  <a:txBody>
                    <a:bodyPr/>
                    <a:lstStyle/>
                    <a:p>
                      <a:pPr marL="0" marR="0" algn="l">
                        <a:lnSpc>
                          <a:spcPct val="107000"/>
                        </a:lnSpc>
                        <a:spcAft>
                          <a:spcPts val="800"/>
                        </a:spcAft>
                      </a:pPr>
                      <a:r>
                        <a:rPr lang="en-US" sz="1800" kern="0" dirty="0">
                          <a:effectLst/>
                          <a:latin typeface="Poppins" panose="00000500000000000000" pitchFamily="2" charset="0"/>
                          <a:cs typeface="Poppins" panose="00000500000000000000" pitchFamily="2" charset="0"/>
                        </a:rPr>
                        <a:t>name</a:t>
                      </a:r>
                      <a:endParaRPr lang="en-US" sz="160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solidFill>
                      <a:srgbClr val="AF5A5A"/>
                    </a:solidFill>
                  </a:tcPr>
                </a:tc>
                <a:tc>
                  <a:txBody>
                    <a:bodyPr/>
                    <a:lstStyle/>
                    <a:p>
                      <a:pPr marL="0" marR="0" algn="l">
                        <a:lnSpc>
                          <a:spcPct val="107000"/>
                        </a:lnSpc>
                        <a:spcAft>
                          <a:spcPts val="800"/>
                        </a:spcAft>
                      </a:pPr>
                      <a:r>
                        <a:rPr lang="en-US" sz="1800" kern="0" dirty="0">
                          <a:effectLst/>
                          <a:latin typeface="Poppins" panose="00000500000000000000" pitchFamily="2" charset="0"/>
                          <a:cs typeface="Poppins" panose="00000500000000000000" pitchFamily="2" charset="0"/>
                        </a:rPr>
                        <a:t>age</a:t>
                      </a:r>
                      <a:endParaRPr lang="en-US" sz="160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solidFill>
                      <a:srgbClr val="AF5A5A"/>
                    </a:solidFill>
                  </a:tcPr>
                </a:tc>
                <a:extLst>
                  <a:ext uri="{0D108BD9-81ED-4DB2-BD59-A6C34878D82A}">
                    <a16:rowId xmlns:a16="http://schemas.microsoft.com/office/drawing/2014/main" val="2426494675"/>
                  </a:ext>
                </a:extLst>
              </a:tr>
              <a:tr h="324897">
                <a:tc>
                  <a:txBody>
                    <a:bodyPr/>
                    <a:lstStyle/>
                    <a:p>
                      <a:pPr marL="0" marR="0" algn="l">
                        <a:lnSpc>
                          <a:spcPct val="107000"/>
                        </a:lnSpc>
                        <a:spcAft>
                          <a:spcPts val="800"/>
                        </a:spcAft>
                      </a:pPr>
                      <a:r>
                        <a:rPr lang="en-US" sz="1800" b="0" kern="0" dirty="0">
                          <a:effectLst/>
                          <a:latin typeface="Poppins" panose="00000500000000000000" pitchFamily="2" charset="0"/>
                          <a:cs typeface="Poppins" panose="00000500000000000000" pitchFamily="2" charset="0"/>
                        </a:rPr>
                        <a:t>Bob</a:t>
                      </a:r>
                      <a:endParaRPr lang="en-US" sz="1600" b="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tc>
                  <a:txBody>
                    <a:bodyPr/>
                    <a:lstStyle/>
                    <a:p>
                      <a:pPr marL="0" marR="0" algn="l">
                        <a:lnSpc>
                          <a:spcPct val="107000"/>
                        </a:lnSpc>
                        <a:spcAft>
                          <a:spcPts val="800"/>
                        </a:spcAft>
                      </a:pPr>
                      <a:r>
                        <a:rPr lang="en-US" sz="1800" b="0" kern="0" dirty="0">
                          <a:effectLst/>
                          <a:latin typeface="Poppins" panose="00000500000000000000" pitchFamily="2" charset="0"/>
                          <a:cs typeface="Poppins" panose="00000500000000000000" pitchFamily="2" charset="0"/>
                        </a:rPr>
                        <a:t>32</a:t>
                      </a:r>
                      <a:endParaRPr lang="en-US" sz="1600" b="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extLst>
                  <a:ext uri="{0D108BD9-81ED-4DB2-BD59-A6C34878D82A}">
                    <a16:rowId xmlns:a16="http://schemas.microsoft.com/office/drawing/2014/main" val="1877867965"/>
                  </a:ext>
                </a:extLst>
              </a:tr>
            </a:tbl>
          </a:graphicData>
        </a:graphic>
      </p:graphicFrame>
    </p:spTree>
    <p:extLst>
      <p:ext uri="{BB962C8B-B14F-4D97-AF65-F5344CB8AC3E}">
        <p14:creationId xmlns:p14="http://schemas.microsoft.com/office/powerpoint/2010/main" val="2782527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2D953-7450-E31F-A312-76AC8DD6FB1A}"/>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F1B151DA-2E12-ACD5-F0E4-4DB5AAAE7E7F}"/>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95AADD0-6525-6D4A-B62C-07D94BE3FFC7}"/>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7AA19CB-6D61-53C2-CA96-2E7897807E43}"/>
              </a:ext>
            </a:extLst>
          </p:cNvPr>
          <p:cNvSpPr txBox="1"/>
          <p:nvPr/>
        </p:nvSpPr>
        <p:spPr>
          <a:xfrm>
            <a:off x="1481959" y="94593"/>
            <a:ext cx="827164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3: Filtering and Sorting Data in SQL</a:t>
            </a:r>
          </a:p>
        </p:txBody>
      </p:sp>
      <p:sp>
        <p:nvSpPr>
          <p:cNvPr id="2" name="TextBox 1">
            <a:extLst>
              <a:ext uri="{FF2B5EF4-FFF2-40B4-BE49-F238E27FC236}">
                <a16:creationId xmlns:a16="http://schemas.microsoft.com/office/drawing/2014/main" id="{0FFC8C76-445E-A445-EBBD-8CA743F16CFD}"/>
              </a:ext>
            </a:extLst>
          </p:cNvPr>
          <p:cNvSpPr txBox="1"/>
          <p:nvPr/>
        </p:nvSpPr>
        <p:spPr>
          <a:xfrm>
            <a:off x="857250" y="790575"/>
            <a:ext cx="9401175" cy="4208075"/>
          </a:xfrm>
          <a:prstGeom prst="rect">
            <a:avLst/>
          </a:prstGeom>
          <a:noFill/>
        </p:spPr>
        <p:txBody>
          <a:bodyPr wrap="square" rtlCol="0">
            <a:spAutoFit/>
          </a:bodyPr>
          <a:lstStyle/>
          <a:p>
            <a:pPr>
              <a:lnSpc>
                <a:spcPct val="150000"/>
              </a:lnSpc>
            </a:pPr>
            <a:r>
              <a:rPr lang="en-US" b="1" dirty="0">
                <a:latin typeface="Poppins" panose="00000500000000000000" pitchFamily="2" charset="0"/>
                <a:cs typeface="Poppins" panose="00000500000000000000" pitchFamily="2" charset="0"/>
              </a:rPr>
              <a:t>3. Using Logical Operators (AND, OR, NOT)</a:t>
            </a:r>
          </a:p>
          <a:p>
            <a:pPr>
              <a:lnSpc>
                <a:spcPct val="150000"/>
              </a:lnSpc>
            </a:pPr>
            <a:r>
              <a:rPr lang="en-US" dirty="0">
                <a:latin typeface="Poppins" panose="00000500000000000000" pitchFamily="2" charset="0"/>
                <a:cs typeface="Poppins" panose="00000500000000000000" pitchFamily="2" charset="0"/>
              </a:rPr>
              <a:t>You can combine multiple conditions using logical operators.</a:t>
            </a:r>
          </a:p>
          <a:p>
            <a:pPr>
              <a:lnSpc>
                <a:spcPct val="150000"/>
              </a:lnSpc>
            </a:pPr>
            <a:endParaRPr lang="en-US" dirty="0">
              <a:latin typeface="Poppins" panose="00000500000000000000" pitchFamily="2" charset="0"/>
              <a:cs typeface="Poppins" panose="00000500000000000000" pitchFamily="2" charset="0"/>
            </a:endParaRPr>
          </a:p>
          <a:p>
            <a:pPr>
              <a:lnSpc>
                <a:spcPct val="150000"/>
              </a:lnSpc>
            </a:pPr>
            <a:r>
              <a:rPr lang="en-US" b="1" dirty="0">
                <a:latin typeface="Poppins" panose="00000500000000000000" pitchFamily="2" charset="0"/>
                <a:cs typeface="Poppins" panose="00000500000000000000" pitchFamily="2" charset="0"/>
              </a:rPr>
              <a:t>Example: </a:t>
            </a:r>
          </a:p>
          <a:p>
            <a:pPr>
              <a:lnSpc>
                <a:spcPct val="150000"/>
              </a:lnSpc>
            </a:pPr>
            <a:r>
              <a:rPr lang="en-US" dirty="0">
                <a:latin typeface="Poppins" panose="00000500000000000000" pitchFamily="2" charset="0"/>
                <a:cs typeface="Poppins" panose="00000500000000000000" pitchFamily="2" charset="0"/>
              </a:rPr>
              <a:t>Employees with a salary above 100,000 AND a position of 'Manager</a:t>
            </a:r>
            <a:r>
              <a:rPr lang="en-US" dirty="0">
                <a:solidFill>
                  <a:srgbClr val="AF5A5A"/>
                </a:solidFill>
                <a:latin typeface="Poppins" panose="00000500000000000000" pitchFamily="2" charset="0"/>
                <a:cs typeface="Poppins" panose="00000500000000000000" pitchFamily="2" charset="0"/>
              </a:rPr>
              <a:t>’</a:t>
            </a:r>
          </a:p>
          <a:p>
            <a:pPr>
              <a:lnSpc>
                <a:spcPct val="150000"/>
              </a:lnSpc>
            </a:pPr>
            <a:endParaRPr lang="en-US" dirty="0">
              <a:solidFill>
                <a:srgbClr val="AF5A5A"/>
              </a:solidFill>
              <a:latin typeface="Poppins" panose="00000500000000000000" pitchFamily="2" charset="0"/>
              <a:cs typeface="Poppins" panose="00000500000000000000" pitchFamily="2" charset="0"/>
            </a:endParaRPr>
          </a:p>
          <a:p>
            <a:pPr>
              <a:lnSpc>
                <a:spcPct val="150000"/>
              </a:lnSpc>
            </a:pPr>
            <a:r>
              <a:rPr lang="en-US" b="1" dirty="0">
                <a:solidFill>
                  <a:srgbClr val="AF5A5A"/>
                </a:solidFill>
                <a:latin typeface="Poppins" panose="00000500000000000000" pitchFamily="2" charset="0"/>
                <a:cs typeface="Poppins" panose="00000500000000000000" pitchFamily="2" charset="0"/>
              </a:rPr>
              <a:t>SELECT name, position, salary </a:t>
            </a:r>
          </a:p>
          <a:p>
            <a:pPr>
              <a:lnSpc>
                <a:spcPct val="150000"/>
              </a:lnSpc>
            </a:pPr>
            <a:r>
              <a:rPr lang="en-US" b="1" dirty="0">
                <a:solidFill>
                  <a:srgbClr val="AF5A5A"/>
                </a:solidFill>
                <a:latin typeface="Poppins" panose="00000500000000000000" pitchFamily="2" charset="0"/>
                <a:cs typeface="Poppins" panose="00000500000000000000" pitchFamily="2" charset="0"/>
              </a:rPr>
              <a:t>FROM employees </a:t>
            </a:r>
          </a:p>
          <a:p>
            <a:pPr>
              <a:lnSpc>
                <a:spcPct val="150000"/>
              </a:lnSpc>
            </a:pPr>
            <a:r>
              <a:rPr lang="en-US" b="1" dirty="0">
                <a:solidFill>
                  <a:srgbClr val="AF5A5A"/>
                </a:solidFill>
                <a:latin typeface="Poppins" panose="00000500000000000000" pitchFamily="2" charset="0"/>
                <a:cs typeface="Poppins" panose="00000500000000000000" pitchFamily="2" charset="0"/>
              </a:rPr>
              <a:t>WHERE salary &gt; 100000 AND position = 'Manager';</a:t>
            </a:r>
          </a:p>
          <a:p>
            <a:pPr>
              <a:lnSpc>
                <a:spcPct val="150000"/>
              </a:lnSpc>
            </a:pPr>
            <a:endParaRPr lang="en-US" dirty="0">
              <a:solidFill>
                <a:srgbClr val="AF5A5A"/>
              </a:solidFill>
              <a:latin typeface="Poppins" panose="00000500000000000000" pitchFamily="2" charset="0"/>
              <a:cs typeface="Poppins" panose="00000500000000000000" pitchFamily="2" charset="0"/>
            </a:endParaRPr>
          </a:p>
        </p:txBody>
      </p:sp>
      <p:graphicFrame>
        <p:nvGraphicFramePr>
          <p:cNvPr id="4" name="Table 3">
            <a:extLst>
              <a:ext uri="{FF2B5EF4-FFF2-40B4-BE49-F238E27FC236}">
                <a16:creationId xmlns:a16="http://schemas.microsoft.com/office/drawing/2014/main" id="{243C82D6-71B0-C76B-30DE-B8BC4C6B8112}"/>
              </a:ext>
            </a:extLst>
          </p:cNvPr>
          <p:cNvGraphicFramePr>
            <a:graphicFrameLocks noGrp="1"/>
          </p:cNvGraphicFramePr>
          <p:nvPr>
            <p:extLst>
              <p:ext uri="{D42A27DB-BD31-4B8C-83A1-F6EECF244321}">
                <p14:modId xmlns:p14="http://schemas.microsoft.com/office/powerpoint/2010/main" val="1835743393"/>
              </p:ext>
            </p:extLst>
          </p:nvPr>
        </p:nvGraphicFramePr>
        <p:xfrm>
          <a:off x="857250" y="4795031"/>
          <a:ext cx="7591425" cy="649794"/>
        </p:xfrm>
        <a:graphic>
          <a:graphicData uri="http://schemas.openxmlformats.org/drawingml/2006/table">
            <a:tbl>
              <a:tblPr firstRow="1" firstCol="1" bandRow="1">
                <a:tableStyleId>{793D81CF-94F2-401A-BA57-92F5A7B2D0C5}</a:tableStyleId>
              </a:tblPr>
              <a:tblGrid>
                <a:gridCol w="2530475">
                  <a:extLst>
                    <a:ext uri="{9D8B030D-6E8A-4147-A177-3AD203B41FA5}">
                      <a16:colId xmlns:a16="http://schemas.microsoft.com/office/drawing/2014/main" val="1083897030"/>
                    </a:ext>
                  </a:extLst>
                </a:gridCol>
                <a:gridCol w="2530475">
                  <a:extLst>
                    <a:ext uri="{9D8B030D-6E8A-4147-A177-3AD203B41FA5}">
                      <a16:colId xmlns:a16="http://schemas.microsoft.com/office/drawing/2014/main" val="3336194148"/>
                    </a:ext>
                  </a:extLst>
                </a:gridCol>
                <a:gridCol w="2530475">
                  <a:extLst>
                    <a:ext uri="{9D8B030D-6E8A-4147-A177-3AD203B41FA5}">
                      <a16:colId xmlns:a16="http://schemas.microsoft.com/office/drawing/2014/main" val="3628382758"/>
                    </a:ext>
                  </a:extLst>
                </a:gridCol>
              </a:tblGrid>
              <a:tr h="324897">
                <a:tc>
                  <a:txBody>
                    <a:bodyPr/>
                    <a:lstStyle/>
                    <a:p>
                      <a:pPr marL="0" marR="0" algn="l">
                        <a:lnSpc>
                          <a:spcPct val="107000"/>
                        </a:lnSpc>
                        <a:spcAft>
                          <a:spcPts val="800"/>
                        </a:spcAft>
                      </a:pPr>
                      <a:r>
                        <a:rPr lang="en-US" sz="1800" kern="0" dirty="0">
                          <a:effectLst/>
                          <a:latin typeface="Poppins" panose="00000500000000000000" pitchFamily="2" charset="0"/>
                          <a:cs typeface="Poppins" panose="00000500000000000000" pitchFamily="2" charset="0"/>
                        </a:rPr>
                        <a:t>name</a:t>
                      </a:r>
                      <a:endParaRPr lang="en-US" sz="160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solidFill>
                      <a:srgbClr val="AF5A5A"/>
                    </a:solidFill>
                  </a:tcPr>
                </a:tc>
                <a:tc>
                  <a:txBody>
                    <a:bodyPr/>
                    <a:lstStyle/>
                    <a:p>
                      <a:pPr marL="0" marR="0" algn="l">
                        <a:lnSpc>
                          <a:spcPct val="107000"/>
                        </a:lnSpc>
                        <a:spcAft>
                          <a:spcPts val="800"/>
                        </a:spcAft>
                      </a:pPr>
                      <a:r>
                        <a:rPr lang="en-US" sz="1800" kern="0" dirty="0">
                          <a:effectLst/>
                          <a:latin typeface="Poppins" panose="00000500000000000000" pitchFamily="2" charset="0"/>
                          <a:cs typeface="Poppins" panose="00000500000000000000" pitchFamily="2" charset="0"/>
                        </a:rPr>
                        <a:t>age</a:t>
                      </a:r>
                      <a:endParaRPr lang="en-US" sz="160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solidFill>
                      <a:srgbClr val="AF5A5A"/>
                    </a:solidFill>
                  </a:tcPr>
                </a:tc>
                <a:tc>
                  <a:txBody>
                    <a:bodyPr/>
                    <a:lstStyle/>
                    <a:p>
                      <a:pPr marL="0" marR="0" algn="l">
                        <a:lnSpc>
                          <a:spcPct val="107000"/>
                        </a:lnSpc>
                        <a:spcAft>
                          <a:spcPts val="800"/>
                        </a:spcAft>
                      </a:pPr>
                      <a:r>
                        <a:rPr lang="en-US" sz="1600" kern="100" dirty="0">
                          <a:effectLst/>
                          <a:latin typeface="Poppins" panose="00000500000000000000" pitchFamily="2" charset="0"/>
                          <a:ea typeface="Aptos" panose="020B0004020202020204" pitchFamily="34" charset="0"/>
                          <a:cs typeface="Poppins" panose="00000500000000000000" pitchFamily="2" charset="0"/>
                        </a:rPr>
                        <a:t>salary</a:t>
                      </a:r>
                    </a:p>
                  </a:txBody>
                  <a:tcPr marL="68580" marR="68580" marT="0" marB="0">
                    <a:solidFill>
                      <a:srgbClr val="AF5A5A"/>
                    </a:solidFill>
                  </a:tcPr>
                </a:tc>
                <a:extLst>
                  <a:ext uri="{0D108BD9-81ED-4DB2-BD59-A6C34878D82A}">
                    <a16:rowId xmlns:a16="http://schemas.microsoft.com/office/drawing/2014/main" val="2426494675"/>
                  </a:ext>
                </a:extLst>
              </a:tr>
              <a:tr h="324897">
                <a:tc>
                  <a:txBody>
                    <a:bodyPr/>
                    <a:lstStyle/>
                    <a:p>
                      <a:pPr marL="0" marR="0" algn="l">
                        <a:lnSpc>
                          <a:spcPct val="107000"/>
                        </a:lnSpc>
                        <a:spcAft>
                          <a:spcPts val="800"/>
                        </a:spcAft>
                      </a:pPr>
                      <a:r>
                        <a:rPr lang="en-US" sz="1800" b="0" kern="0" dirty="0">
                          <a:effectLst/>
                          <a:latin typeface="Poppins" panose="00000500000000000000" pitchFamily="2" charset="0"/>
                          <a:cs typeface="Poppins" panose="00000500000000000000" pitchFamily="2" charset="0"/>
                        </a:rPr>
                        <a:t>Carol</a:t>
                      </a:r>
                      <a:endParaRPr lang="en-US" sz="1600" b="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tc>
                  <a:txBody>
                    <a:bodyPr/>
                    <a:lstStyle/>
                    <a:p>
                      <a:pPr marL="0" marR="0" algn="l">
                        <a:lnSpc>
                          <a:spcPct val="107000"/>
                        </a:lnSpc>
                        <a:spcAft>
                          <a:spcPts val="800"/>
                        </a:spcAft>
                      </a:pPr>
                      <a:r>
                        <a:rPr lang="en-US" sz="1800" kern="0" dirty="0">
                          <a:effectLst/>
                          <a:latin typeface="Poppins" panose="00000500000000000000" pitchFamily="2" charset="0"/>
                          <a:cs typeface="Poppins" panose="00000500000000000000" pitchFamily="2" charset="0"/>
                        </a:rPr>
                        <a:t>Manager</a:t>
                      </a:r>
                      <a:endParaRPr lang="en-US" sz="160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tc>
                  <a:txBody>
                    <a:bodyPr/>
                    <a:lstStyle/>
                    <a:p>
                      <a:pPr marL="0" marR="0" algn="l">
                        <a:lnSpc>
                          <a:spcPct val="107000"/>
                        </a:lnSpc>
                        <a:spcAft>
                          <a:spcPts val="800"/>
                        </a:spcAft>
                      </a:pPr>
                      <a:r>
                        <a:rPr lang="en-US" sz="1600" kern="100" dirty="0">
                          <a:effectLst/>
                          <a:latin typeface="Poppins" panose="00000500000000000000" pitchFamily="2" charset="0"/>
                          <a:ea typeface="Aptos" panose="020B0004020202020204" pitchFamily="34" charset="0"/>
                          <a:cs typeface="Poppins" panose="00000500000000000000" pitchFamily="2" charset="0"/>
                        </a:rPr>
                        <a:t>150000</a:t>
                      </a:r>
                    </a:p>
                  </a:txBody>
                  <a:tcPr marL="68580" marR="68580" marT="0" marB="0"/>
                </a:tc>
                <a:extLst>
                  <a:ext uri="{0D108BD9-81ED-4DB2-BD59-A6C34878D82A}">
                    <a16:rowId xmlns:a16="http://schemas.microsoft.com/office/drawing/2014/main" val="1877867965"/>
                  </a:ext>
                </a:extLst>
              </a:tr>
            </a:tbl>
          </a:graphicData>
        </a:graphic>
      </p:graphicFrame>
    </p:spTree>
    <p:extLst>
      <p:ext uri="{BB962C8B-B14F-4D97-AF65-F5344CB8AC3E}">
        <p14:creationId xmlns:p14="http://schemas.microsoft.com/office/powerpoint/2010/main" val="1829784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DA3EF-23B9-70FF-2218-37BF92ED69F0}"/>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1A599815-64D7-8137-6B7A-B7464BCA4EDB}"/>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D98C231-A012-29FF-949A-2E3A0D73EA3C}"/>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26A1AC6-A72B-525E-E6A8-BE8C1C414404}"/>
              </a:ext>
            </a:extLst>
          </p:cNvPr>
          <p:cNvSpPr txBox="1"/>
          <p:nvPr/>
        </p:nvSpPr>
        <p:spPr>
          <a:xfrm>
            <a:off x="1481959" y="94593"/>
            <a:ext cx="827164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3: Filtering and Sorting Data in SQL</a:t>
            </a:r>
          </a:p>
        </p:txBody>
      </p:sp>
      <p:sp>
        <p:nvSpPr>
          <p:cNvPr id="2" name="TextBox 1">
            <a:extLst>
              <a:ext uri="{FF2B5EF4-FFF2-40B4-BE49-F238E27FC236}">
                <a16:creationId xmlns:a16="http://schemas.microsoft.com/office/drawing/2014/main" id="{C607B729-7015-5368-60F4-2CC0376C77E2}"/>
              </a:ext>
            </a:extLst>
          </p:cNvPr>
          <p:cNvSpPr txBox="1"/>
          <p:nvPr/>
        </p:nvSpPr>
        <p:spPr>
          <a:xfrm>
            <a:off x="857250" y="790575"/>
            <a:ext cx="9401175" cy="2961580"/>
          </a:xfrm>
          <a:prstGeom prst="rect">
            <a:avLst/>
          </a:prstGeom>
          <a:noFill/>
        </p:spPr>
        <p:txBody>
          <a:bodyPr wrap="square" rtlCol="0">
            <a:spAutoFit/>
          </a:bodyPr>
          <a:lstStyle/>
          <a:p>
            <a:pPr>
              <a:lnSpc>
                <a:spcPct val="150000"/>
              </a:lnSpc>
            </a:pPr>
            <a:r>
              <a:rPr lang="en-US" b="1" dirty="0">
                <a:latin typeface="Poppins" panose="00000500000000000000" pitchFamily="2" charset="0"/>
                <a:cs typeface="Poppins" panose="00000500000000000000" pitchFamily="2" charset="0"/>
              </a:rPr>
              <a:t>Example: </a:t>
            </a:r>
          </a:p>
          <a:p>
            <a:pPr>
              <a:lnSpc>
                <a:spcPct val="150000"/>
              </a:lnSpc>
            </a:pPr>
            <a:r>
              <a:rPr lang="en-US" b="1" dirty="0">
                <a:latin typeface="Poppins" panose="00000500000000000000" pitchFamily="2" charset="0"/>
                <a:cs typeface="Poppins" panose="00000500000000000000" pitchFamily="2" charset="0"/>
              </a:rPr>
              <a:t>Employees who are either Developers OR Data Analysts</a:t>
            </a:r>
          </a:p>
          <a:p>
            <a:pPr>
              <a:lnSpc>
                <a:spcPct val="150000"/>
              </a:lnSpc>
            </a:pPr>
            <a:endParaRPr lang="en-US" dirty="0">
              <a:solidFill>
                <a:srgbClr val="AF5A5A"/>
              </a:solidFill>
              <a:latin typeface="Poppins" panose="00000500000000000000" pitchFamily="2" charset="0"/>
              <a:cs typeface="Poppins" panose="00000500000000000000" pitchFamily="2" charset="0"/>
            </a:endParaRPr>
          </a:p>
          <a:p>
            <a:pPr>
              <a:lnSpc>
                <a:spcPct val="150000"/>
              </a:lnSpc>
            </a:pPr>
            <a:r>
              <a:rPr lang="en-US" b="1" dirty="0">
                <a:solidFill>
                  <a:srgbClr val="AF5A5A"/>
                </a:solidFill>
                <a:latin typeface="Poppins" panose="00000500000000000000" pitchFamily="2" charset="0"/>
                <a:cs typeface="Poppins" panose="00000500000000000000" pitchFamily="2" charset="0"/>
              </a:rPr>
              <a:t>SELECT name, position </a:t>
            </a:r>
          </a:p>
          <a:p>
            <a:pPr>
              <a:lnSpc>
                <a:spcPct val="150000"/>
              </a:lnSpc>
            </a:pPr>
            <a:r>
              <a:rPr lang="en-US" b="1" dirty="0">
                <a:solidFill>
                  <a:srgbClr val="AF5A5A"/>
                </a:solidFill>
                <a:latin typeface="Poppins" panose="00000500000000000000" pitchFamily="2" charset="0"/>
                <a:cs typeface="Poppins" panose="00000500000000000000" pitchFamily="2" charset="0"/>
              </a:rPr>
              <a:t>FROM employees </a:t>
            </a:r>
          </a:p>
          <a:p>
            <a:pPr>
              <a:lnSpc>
                <a:spcPct val="150000"/>
              </a:lnSpc>
            </a:pPr>
            <a:r>
              <a:rPr lang="en-US" b="1" dirty="0">
                <a:solidFill>
                  <a:srgbClr val="AF5A5A"/>
                </a:solidFill>
                <a:latin typeface="Poppins" panose="00000500000000000000" pitchFamily="2" charset="0"/>
                <a:cs typeface="Poppins" panose="00000500000000000000" pitchFamily="2" charset="0"/>
              </a:rPr>
              <a:t>WHERE position = 'Developer' OR position = 'Data Analyst';</a:t>
            </a:r>
          </a:p>
          <a:p>
            <a:pPr>
              <a:lnSpc>
                <a:spcPct val="150000"/>
              </a:lnSpc>
            </a:pPr>
            <a:endParaRPr lang="en-US" dirty="0">
              <a:solidFill>
                <a:srgbClr val="AF5A5A"/>
              </a:solidFill>
              <a:latin typeface="Poppins" panose="00000500000000000000" pitchFamily="2" charset="0"/>
              <a:cs typeface="Poppins" panose="00000500000000000000" pitchFamily="2" charset="0"/>
            </a:endParaRPr>
          </a:p>
        </p:txBody>
      </p:sp>
      <p:graphicFrame>
        <p:nvGraphicFramePr>
          <p:cNvPr id="4" name="Table 3">
            <a:extLst>
              <a:ext uri="{FF2B5EF4-FFF2-40B4-BE49-F238E27FC236}">
                <a16:creationId xmlns:a16="http://schemas.microsoft.com/office/drawing/2014/main" id="{D2945F0F-1DD2-77AA-E676-7583651997B3}"/>
              </a:ext>
            </a:extLst>
          </p:cNvPr>
          <p:cNvGraphicFramePr>
            <a:graphicFrameLocks noGrp="1"/>
          </p:cNvGraphicFramePr>
          <p:nvPr>
            <p:extLst>
              <p:ext uri="{D42A27DB-BD31-4B8C-83A1-F6EECF244321}">
                <p14:modId xmlns:p14="http://schemas.microsoft.com/office/powerpoint/2010/main" val="3231512521"/>
              </p:ext>
            </p:extLst>
          </p:nvPr>
        </p:nvGraphicFramePr>
        <p:xfrm>
          <a:off x="857249" y="3880002"/>
          <a:ext cx="8429626" cy="1072998"/>
        </p:xfrm>
        <a:graphic>
          <a:graphicData uri="http://schemas.openxmlformats.org/drawingml/2006/table">
            <a:tbl>
              <a:tblPr firstRow="1" firstCol="1" bandRow="1">
                <a:tableStyleId>{793D81CF-94F2-401A-BA57-92F5A7B2D0C5}</a:tableStyleId>
              </a:tblPr>
              <a:tblGrid>
                <a:gridCol w="4214813">
                  <a:extLst>
                    <a:ext uri="{9D8B030D-6E8A-4147-A177-3AD203B41FA5}">
                      <a16:colId xmlns:a16="http://schemas.microsoft.com/office/drawing/2014/main" val="1083897030"/>
                    </a:ext>
                  </a:extLst>
                </a:gridCol>
                <a:gridCol w="4214813">
                  <a:extLst>
                    <a:ext uri="{9D8B030D-6E8A-4147-A177-3AD203B41FA5}">
                      <a16:colId xmlns:a16="http://schemas.microsoft.com/office/drawing/2014/main" val="3336194148"/>
                    </a:ext>
                  </a:extLst>
                </a:gridCol>
              </a:tblGrid>
              <a:tr h="357666">
                <a:tc>
                  <a:txBody>
                    <a:bodyPr/>
                    <a:lstStyle/>
                    <a:p>
                      <a:pPr marL="0" marR="0" algn="l">
                        <a:lnSpc>
                          <a:spcPct val="107000"/>
                        </a:lnSpc>
                        <a:spcAft>
                          <a:spcPts val="800"/>
                        </a:spcAft>
                      </a:pPr>
                      <a:r>
                        <a:rPr lang="en-US" sz="1800" kern="0" dirty="0">
                          <a:effectLst/>
                          <a:latin typeface="Poppins" panose="00000500000000000000" pitchFamily="2" charset="0"/>
                          <a:cs typeface="Poppins" panose="00000500000000000000" pitchFamily="2" charset="0"/>
                        </a:rPr>
                        <a:t>name</a:t>
                      </a:r>
                      <a:endParaRPr lang="en-US" sz="160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solidFill>
                      <a:srgbClr val="AF5A5A"/>
                    </a:solidFill>
                  </a:tcPr>
                </a:tc>
                <a:tc>
                  <a:txBody>
                    <a:bodyPr/>
                    <a:lstStyle/>
                    <a:p>
                      <a:pPr marL="0" marR="0" algn="l">
                        <a:lnSpc>
                          <a:spcPct val="107000"/>
                        </a:lnSpc>
                        <a:spcAft>
                          <a:spcPts val="800"/>
                        </a:spcAft>
                      </a:pPr>
                      <a:r>
                        <a:rPr lang="en-US" sz="1800" kern="0" dirty="0">
                          <a:effectLst/>
                          <a:latin typeface="Poppins" panose="00000500000000000000" pitchFamily="2" charset="0"/>
                          <a:cs typeface="Poppins" panose="00000500000000000000" pitchFamily="2" charset="0"/>
                        </a:rPr>
                        <a:t>position</a:t>
                      </a:r>
                      <a:endParaRPr lang="en-US" sz="160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solidFill>
                      <a:srgbClr val="AF5A5A"/>
                    </a:solidFill>
                  </a:tcPr>
                </a:tc>
                <a:extLst>
                  <a:ext uri="{0D108BD9-81ED-4DB2-BD59-A6C34878D82A}">
                    <a16:rowId xmlns:a16="http://schemas.microsoft.com/office/drawing/2014/main" val="2426494675"/>
                  </a:ext>
                </a:extLst>
              </a:tr>
              <a:tr h="357666">
                <a:tc>
                  <a:txBody>
                    <a:bodyPr/>
                    <a:lstStyle/>
                    <a:p>
                      <a:pPr marL="0" marR="0" algn="l">
                        <a:lnSpc>
                          <a:spcPct val="107000"/>
                        </a:lnSpc>
                        <a:spcAft>
                          <a:spcPts val="800"/>
                        </a:spcAft>
                      </a:pPr>
                      <a:r>
                        <a:rPr lang="en-US" sz="1800" b="0" kern="0" dirty="0">
                          <a:effectLst/>
                          <a:latin typeface="Poppins" panose="00000500000000000000" pitchFamily="2" charset="0"/>
                          <a:cs typeface="Poppins" panose="00000500000000000000" pitchFamily="2" charset="0"/>
                        </a:rPr>
                        <a:t>Alice</a:t>
                      </a:r>
                      <a:endParaRPr lang="en-US" sz="1600" b="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tc>
                  <a:txBody>
                    <a:bodyPr/>
                    <a:lstStyle/>
                    <a:p>
                      <a:pPr marL="0" marR="0" algn="l">
                        <a:lnSpc>
                          <a:spcPct val="107000"/>
                        </a:lnSpc>
                        <a:spcAft>
                          <a:spcPts val="800"/>
                        </a:spcAft>
                      </a:pPr>
                      <a:r>
                        <a:rPr lang="en-US" sz="1800" kern="0" dirty="0">
                          <a:effectLst/>
                          <a:latin typeface="Poppins" panose="00000500000000000000" pitchFamily="2" charset="0"/>
                          <a:cs typeface="Poppins" panose="00000500000000000000" pitchFamily="2" charset="0"/>
                        </a:rPr>
                        <a:t>Developer</a:t>
                      </a:r>
                      <a:endParaRPr lang="en-US" sz="160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extLst>
                  <a:ext uri="{0D108BD9-81ED-4DB2-BD59-A6C34878D82A}">
                    <a16:rowId xmlns:a16="http://schemas.microsoft.com/office/drawing/2014/main" val="1877867965"/>
                  </a:ext>
                </a:extLst>
              </a:tr>
              <a:tr h="357666">
                <a:tc>
                  <a:txBody>
                    <a:bodyPr/>
                    <a:lstStyle/>
                    <a:p>
                      <a:pPr marL="0" marR="0" algn="l">
                        <a:lnSpc>
                          <a:spcPct val="107000"/>
                        </a:lnSpc>
                        <a:spcAft>
                          <a:spcPts val="800"/>
                        </a:spcAft>
                      </a:pPr>
                      <a:r>
                        <a:rPr lang="en-US" sz="1600" b="0" kern="100" dirty="0">
                          <a:effectLst/>
                          <a:latin typeface="Poppins" panose="00000500000000000000" pitchFamily="2" charset="0"/>
                          <a:ea typeface="Aptos" panose="020B0004020202020204" pitchFamily="34" charset="0"/>
                          <a:cs typeface="Poppins" panose="00000500000000000000" pitchFamily="2" charset="0"/>
                        </a:rPr>
                        <a:t>Bob</a:t>
                      </a:r>
                    </a:p>
                  </a:txBody>
                  <a:tcPr marL="68580" marR="68580" marT="0" marB="0"/>
                </a:tc>
                <a:tc>
                  <a:txBody>
                    <a:bodyPr/>
                    <a:lstStyle/>
                    <a:p>
                      <a:pPr marL="0" marR="0" algn="l">
                        <a:lnSpc>
                          <a:spcPct val="107000"/>
                        </a:lnSpc>
                        <a:spcAft>
                          <a:spcPts val="800"/>
                        </a:spcAft>
                      </a:pPr>
                      <a:r>
                        <a:rPr lang="en-US" sz="1600" kern="100" dirty="0">
                          <a:effectLst/>
                          <a:latin typeface="Poppins" panose="00000500000000000000" pitchFamily="2" charset="0"/>
                          <a:ea typeface="Aptos" panose="020B0004020202020204" pitchFamily="34" charset="0"/>
                          <a:cs typeface="Poppins" panose="00000500000000000000" pitchFamily="2" charset="0"/>
                        </a:rPr>
                        <a:t>Data Analyst</a:t>
                      </a:r>
                    </a:p>
                  </a:txBody>
                  <a:tcPr marL="68580" marR="68580" marT="0" marB="0"/>
                </a:tc>
                <a:extLst>
                  <a:ext uri="{0D108BD9-81ED-4DB2-BD59-A6C34878D82A}">
                    <a16:rowId xmlns:a16="http://schemas.microsoft.com/office/drawing/2014/main" val="4244716713"/>
                  </a:ext>
                </a:extLst>
              </a:tr>
            </a:tbl>
          </a:graphicData>
        </a:graphic>
      </p:graphicFrame>
    </p:spTree>
    <p:extLst>
      <p:ext uri="{BB962C8B-B14F-4D97-AF65-F5344CB8AC3E}">
        <p14:creationId xmlns:p14="http://schemas.microsoft.com/office/powerpoint/2010/main" val="379792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0A6269-BD4D-CC0D-2058-32A706878778}"/>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B02F7C91-F589-BD0D-26DA-F8B1084AC2A9}"/>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424C0CD-6519-FD35-8EC4-D54E88C446B9}"/>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E82FC21-F17A-9286-B468-0D6B250163E4}"/>
              </a:ext>
            </a:extLst>
          </p:cNvPr>
          <p:cNvSpPr txBox="1"/>
          <p:nvPr/>
        </p:nvSpPr>
        <p:spPr>
          <a:xfrm>
            <a:off x="1481959" y="94593"/>
            <a:ext cx="827164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3: Filtering and Sorting Data in SQL</a:t>
            </a:r>
          </a:p>
        </p:txBody>
      </p:sp>
      <p:sp>
        <p:nvSpPr>
          <p:cNvPr id="2" name="TextBox 1">
            <a:extLst>
              <a:ext uri="{FF2B5EF4-FFF2-40B4-BE49-F238E27FC236}">
                <a16:creationId xmlns:a16="http://schemas.microsoft.com/office/drawing/2014/main" id="{3CC7A8EA-395D-4694-A066-DE7C39BC839E}"/>
              </a:ext>
            </a:extLst>
          </p:cNvPr>
          <p:cNvSpPr txBox="1"/>
          <p:nvPr/>
        </p:nvSpPr>
        <p:spPr>
          <a:xfrm>
            <a:off x="857250" y="790575"/>
            <a:ext cx="9401175" cy="5454570"/>
          </a:xfrm>
          <a:prstGeom prst="rect">
            <a:avLst/>
          </a:prstGeom>
          <a:noFill/>
        </p:spPr>
        <p:txBody>
          <a:bodyPr wrap="square" rtlCol="0">
            <a:spAutoFit/>
          </a:bodyPr>
          <a:lstStyle/>
          <a:p>
            <a:pPr>
              <a:lnSpc>
                <a:spcPct val="150000"/>
              </a:lnSpc>
            </a:pPr>
            <a:r>
              <a:rPr lang="en-US" b="1" dirty="0">
                <a:latin typeface="Poppins" panose="00000500000000000000" pitchFamily="2" charset="0"/>
                <a:cs typeface="Poppins" panose="00000500000000000000" pitchFamily="2" charset="0"/>
              </a:rPr>
              <a:t>4. Filtering with BETWEEN, IN, and LIKE</a:t>
            </a:r>
          </a:p>
          <a:p>
            <a:pPr marL="342900" indent="-342900">
              <a:lnSpc>
                <a:spcPct val="150000"/>
              </a:lnSpc>
              <a:buFont typeface="+mj-lt"/>
              <a:buAutoNum type="alphaLcParenR"/>
            </a:pPr>
            <a:r>
              <a:rPr lang="en-US" dirty="0">
                <a:latin typeface="Poppins" panose="00000500000000000000" pitchFamily="2" charset="0"/>
                <a:cs typeface="Poppins" panose="00000500000000000000" pitchFamily="2" charset="0"/>
              </a:rPr>
              <a:t>Using </a:t>
            </a:r>
            <a:r>
              <a:rPr lang="en-US" b="1" dirty="0">
                <a:solidFill>
                  <a:srgbClr val="05668D"/>
                </a:solidFill>
                <a:latin typeface="Poppins" panose="00000500000000000000" pitchFamily="2" charset="0"/>
                <a:cs typeface="Poppins" panose="00000500000000000000" pitchFamily="2" charset="0"/>
              </a:rPr>
              <a:t>BETWEEN</a:t>
            </a:r>
            <a:r>
              <a:rPr lang="en-US" dirty="0">
                <a:latin typeface="Poppins" panose="00000500000000000000" pitchFamily="2" charset="0"/>
                <a:cs typeface="Poppins" panose="00000500000000000000" pitchFamily="2" charset="0"/>
              </a:rPr>
              <a:t> for a Range</a:t>
            </a:r>
          </a:p>
          <a:p>
            <a:pPr lvl="2">
              <a:lnSpc>
                <a:spcPct val="150000"/>
              </a:lnSpc>
            </a:pPr>
            <a:r>
              <a:rPr lang="en-US" dirty="0">
                <a:solidFill>
                  <a:srgbClr val="AF5A5A"/>
                </a:solidFill>
                <a:latin typeface="Poppins" panose="00000500000000000000" pitchFamily="2" charset="0"/>
                <a:cs typeface="Poppins" panose="00000500000000000000" pitchFamily="2" charset="0"/>
              </a:rPr>
              <a:t>SELECT name, salary </a:t>
            </a:r>
          </a:p>
          <a:p>
            <a:pPr lvl="2">
              <a:lnSpc>
                <a:spcPct val="150000"/>
              </a:lnSpc>
            </a:pPr>
            <a:r>
              <a:rPr lang="en-US" dirty="0">
                <a:solidFill>
                  <a:srgbClr val="AF5A5A"/>
                </a:solidFill>
                <a:latin typeface="Poppins" panose="00000500000000000000" pitchFamily="2" charset="0"/>
                <a:cs typeface="Poppins" panose="00000500000000000000" pitchFamily="2" charset="0"/>
              </a:rPr>
              <a:t>FROM employees </a:t>
            </a:r>
          </a:p>
          <a:p>
            <a:pPr lvl="2">
              <a:lnSpc>
                <a:spcPct val="150000"/>
              </a:lnSpc>
            </a:pPr>
            <a:r>
              <a:rPr lang="en-US" dirty="0">
                <a:solidFill>
                  <a:srgbClr val="AF5A5A"/>
                </a:solidFill>
                <a:latin typeface="Poppins" panose="00000500000000000000" pitchFamily="2" charset="0"/>
                <a:cs typeface="Poppins" panose="00000500000000000000" pitchFamily="2" charset="0"/>
              </a:rPr>
              <a:t>WHERE salary BETWEEN 100000 AND 150000;</a:t>
            </a:r>
            <a:endParaRPr lang="en-US" dirty="0">
              <a:latin typeface="Poppins" panose="00000500000000000000" pitchFamily="2" charset="0"/>
              <a:cs typeface="Poppins" panose="00000500000000000000" pitchFamily="2" charset="0"/>
            </a:endParaRPr>
          </a:p>
          <a:p>
            <a:pPr>
              <a:lnSpc>
                <a:spcPct val="150000"/>
              </a:lnSpc>
            </a:pPr>
            <a:r>
              <a:rPr lang="en-US" dirty="0">
                <a:latin typeface="Poppins" panose="00000500000000000000" pitchFamily="2" charset="0"/>
                <a:cs typeface="Poppins" panose="00000500000000000000" pitchFamily="2" charset="0"/>
              </a:rPr>
              <a:t>Retrieves salaries within the range </a:t>
            </a:r>
            <a:r>
              <a:rPr lang="en-US" b="1" dirty="0">
                <a:latin typeface="Poppins" panose="00000500000000000000" pitchFamily="2" charset="0"/>
                <a:cs typeface="Poppins" panose="00000500000000000000" pitchFamily="2" charset="0"/>
              </a:rPr>
              <a:t>100,000</a:t>
            </a:r>
            <a:r>
              <a:rPr lang="en-US" dirty="0">
                <a:latin typeface="Poppins" panose="00000500000000000000" pitchFamily="2" charset="0"/>
                <a:cs typeface="Poppins" panose="00000500000000000000" pitchFamily="2" charset="0"/>
              </a:rPr>
              <a:t> to </a:t>
            </a:r>
            <a:r>
              <a:rPr lang="en-US" b="1" dirty="0">
                <a:latin typeface="Poppins" panose="00000500000000000000" pitchFamily="2" charset="0"/>
                <a:cs typeface="Poppins" panose="00000500000000000000" pitchFamily="2" charset="0"/>
              </a:rPr>
              <a:t>150,000.</a:t>
            </a:r>
          </a:p>
          <a:p>
            <a:pPr>
              <a:lnSpc>
                <a:spcPct val="150000"/>
              </a:lnSpc>
            </a:pPr>
            <a:endParaRPr lang="en-US" b="1" dirty="0">
              <a:latin typeface="Poppins" panose="00000500000000000000" pitchFamily="2" charset="0"/>
              <a:cs typeface="Poppins" panose="00000500000000000000" pitchFamily="2" charset="0"/>
            </a:endParaRPr>
          </a:p>
          <a:p>
            <a:pPr>
              <a:lnSpc>
                <a:spcPct val="150000"/>
              </a:lnSpc>
            </a:pPr>
            <a:r>
              <a:rPr lang="en-US" dirty="0">
                <a:latin typeface="Poppins" panose="00000500000000000000" pitchFamily="2" charset="0"/>
                <a:cs typeface="Poppins" panose="00000500000000000000" pitchFamily="2" charset="0"/>
              </a:rPr>
              <a:t>b) Using </a:t>
            </a:r>
            <a:r>
              <a:rPr lang="en-US" b="1" dirty="0">
                <a:solidFill>
                  <a:srgbClr val="05668D"/>
                </a:solidFill>
                <a:latin typeface="Poppins" panose="00000500000000000000" pitchFamily="2" charset="0"/>
                <a:cs typeface="Poppins" panose="00000500000000000000" pitchFamily="2" charset="0"/>
              </a:rPr>
              <a:t>IN</a:t>
            </a:r>
            <a:r>
              <a:rPr lang="en-US" dirty="0">
                <a:latin typeface="Poppins" panose="00000500000000000000" pitchFamily="2" charset="0"/>
                <a:cs typeface="Poppins" panose="00000500000000000000" pitchFamily="2" charset="0"/>
              </a:rPr>
              <a:t> for Multiple Values</a:t>
            </a:r>
          </a:p>
          <a:p>
            <a:pPr lvl="2">
              <a:lnSpc>
                <a:spcPct val="150000"/>
              </a:lnSpc>
            </a:pPr>
            <a:r>
              <a:rPr lang="en-US" dirty="0">
                <a:solidFill>
                  <a:srgbClr val="AF5A5A"/>
                </a:solidFill>
                <a:latin typeface="Poppins" panose="00000500000000000000" pitchFamily="2" charset="0"/>
                <a:cs typeface="Poppins" panose="00000500000000000000" pitchFamily="2" charset="0"/>
              </a:rPr>
              <a:t>SELECT name, position </a:t>
            </a:r>
          </a:p>
          <a:p>
            <a:pPr lvl="2">
              <a:lnSpc>
                <a:spcPct val="150000"/>
              </a:lnSpc>
            </a:pPr>
            <a:r>
              <a:rPr lang="en-US" dirty="0">
                <a:solidFill>
                  <a:srgbClr val="AF5A5A"/>
                </a:solidFill>
                <a:latin typeface="Poppins" panose="00000500000000000000" pitchFamily="2" charset="0"/>
                <a:cs typeface="Poppins" panose="00000500000000000000" pitchFamily="2" charset="0"/>
              </a:rPr>
              <a:t>FROM employees </a:t>
            </a:r>
          </a:p>
          <a:p>
            <a:pPr lvl="2">
              <a:lnSpc>
                <a:spcPct val="150000"/>
              </a:lnSpc>
            </a:pPr>
            <a:r>
              <a:rPr lang="en-US" dirty="0">
                <a:solidFill>
                  <a:srgbClr val="AF5A5A"/>
                </a:solidFill>
                <a:latin typeface="Poppins" panose="00000500000000000000" pitchFamily="2" charset="0"/>
                <a:cs typeface="Poppins" panose="00000500000000000000" pitchFamily="2" charset="0"/>
              </a:rPr>
              <a:t>WHERE position IN ('Manager', 'Developer’);</a:t>
            </a:r>
          </a:p>
          <a:p>
            <a:pPr>
              <a:lnSpc>
                <a:spcPct val="150000"/>
              </a:lnSpc>
            </a:pPr>
            <a:r>
              <a:rPr lang="en-US" dirty="0">
                <a:latin typeface="Poppins" panose="00000500000000000000" pitchFamily="2" charset="0"/>
                <a:cs typeface="Poppins" panose="00000500000000000000" pitchFamily="2" charset="0"/>
              </a:rPr>
              <a:t>Retrieves employees who are either </a:t>
            </a:r>
            <a:r>
              <a:rPr lang="en-US" b="1" dirty="0">
                <a:latin typeface="Poppins" panose="00000500000000000000" pitchFamily="2" charset="0"/>
                <a:cs typeface="Poppins" panose="00000500000000000000" pitchFamily="2" charset="0"/>
              </a:rPr>
              <a:t>Managers</a:t>
            </a:r>
            <a:r>
              <a:rPr lang="en-US" dirty="0">
                <a:latin typeface="Poppins" panose="00000500000000000000" pitchFamily="2" charset="0"/>
                <a:cs typeface="Poppins" panose="00000500000000000000" pitchFamily="2" charset="0"/>
              </a:rPr>
              <a:t> or </a:t>
            </a:r>
            <a:r>
              <a:rPr lang="en-US" b="1" dirty="0">
                <a:latin typeface="Poppins" panose="00000500000000000000" pitchFamily="2" charset="0"/>
                <a:cs typeface="Poppins" panose="00000500000000000000" pitchFamily="2" charset="0"/>
              </a:rPr>
              <a:t>Developers.</a:t>
            </a:r>
          </a:p>
          <a:p>
            <a:pPr lvl="2">
              <a:lnSpc>
                <a:spcPct val="150000"/>
              </a:lnSpc>
            </a:pPr>
            <a:endParaRPr lang="en-US"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420136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CBA29-0FFC-870A-B481-50E618844DEE}"/>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EDF5BCE8-97F1-66D1-A0C8-48D38FD975CE}"/>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6E57765-988F-5FBD-48B9-2DC4797555E0}"/>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66AF231-114F-5528-FC03-844CCA6B8578}"/>
              </a:ext>
            </a:extLst>
          </p:cNvPr>
          <p:cNvSpPr txBox="1"/>
          <p:nvPr/>
        </p:nvSpPr>
        <p:spPr>
          <a:xfrm>
            <a:off x="1481959" y="94593"/>
            <a:ext cx="827164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3: Filtering and Sorting Data in SQL</a:t>
            </a:r>
          </a:p>
        </p:txBody>
      </p:sp>
      <p:sp>
        <p:nvSpPr>
          <p:cNvPr id="2" name="TextBox 1">
            <a:extLst>
              <a:ext uri="{FF2B5EF4-FFF2-40B4-BE49-F238E27FC236}">
                <a16:creationId xmlns:a16="http://schemas.microsoft.com/office/drawing/2014/main" id="{51C0C242-311E-F5BE-ACB1-726377226E60}"/>
              </a:ext>
            </a:extLst>
          </p:cNvPr>
          <p:cNvSpPr txBox="1"/>
          <p:nvPr/>
        </p:nvSpPr>
        <p:spPr>
          <a:xfrm>
            <a:off x="917192" y="801442"/>
            <a:ext cx="9401175" cy="3377078"/>
          </a:xfrm>
          <a:prstGeom prst="rect">
            <a:avLst/>
          </a:prstGeom>
          <a:noFill/>
        </p:spPr>
        <p:txBody>
          <a:bodyPr wrap="square" rtlCol="0">
            <a:spAutoFit/>
          </a:bodyPr>
          <a:lstStyle/>
          <a:p>
            <a:pPr>
              <a:lnSpc>
                <a:spcPct val="150000"/>
              </a:lnSpc>
            </a:pPr>
            <a:r>
              <a:rPr lang="en-US" b="1" dirty="0">
                <a:latin typeface="Poppins" panose="00000500000000000000" pitchFamily="2" charset="0"/>
                <a:cs typeface="Poppins" panose="00000500000000000000" pitchFamily="2" charset="0"/>
              </a:rPr>
              <a:t>4. Filtering with BETWEEN, IN, and LIKE</a:t>
            </a:r>
          </a:p>
          <a:p>
            <a:pPr>
              <a:lnSpc>
                <a:spcPct val="150000"/>
              </a:lnSpc>
            </a:pPr>
            <a:r>
              <a:rPr lang="en-US" dirty="0">
                <a:latin typeface="Poppins" panose="00000500000000000000" pitchFamily="2" charset="0"/>
                <a:cs typeface="Poppins" panose="00000500000000000000" pitchFamily="2" charset="0"/>
              </a:rPr>
              <a:t>d) Using </a:t>
            </a:r>
            <a:r>
              <a:rPr lang="en-US" b="1" dirty="0">
                <a:solidFill>
                  <a:srgbClr val="05668D"/>
                </a:solidFill>
                <a:latin typeface="Poppins" panose="00000500000000000000" pitchFamily="2" charset="0"/>
                <a:cs typeface="Poppins" panose="00000500000000000000" pitchFamily="2" charset="0"/>
              </a:rPr>
              <a:t>LIKE</a:t>
            </a:r>
            <a:r>
              <a:rPr lang="en-US" dirty="0">
                <a:latin typeface="Poppins" panose="00000500000000000000" pitchFamily="2" charset="0"/>
                <a:cs typeface="Poppins" panose="00000500000000000000" pitchFamily="2" charset="0"/>
              </a:rPr>
              <a:t> for Pattern Matching</a:t>
            </a:r>
          </a:p>
          <a:p>
            <a:pPr lvl="2">
              <a:lnSpc>
                <a:spcPct val="150000"/>
              </a:lnSpc>
            </a:pPr>
            <a:r>
              <a:rPr lang="en-US" dirty="0">
                <a:solidFill>
                  <a:srgbClr val="AF5A5A"/>
                </a:solidFill>
                <a:latin typeface="Poppins" panose="00000500000000000000" pitchFamily="2" charset="0"/>
                <a:cs typeface="Poppins" panose="00000500000000000000" pitchFamily="2" charset="0"/>
              </a:rPr>
              <a:t>SELECT name </a:t>
            </a:r>
          </a:p>
          <a:p>
            <a:pPr lvl="2">
              <a:lnSpc>
                <a:spcPct val="150000"/>
              </a:lnSpc>
            </a:pPr>
            <a:r>
              <a:rPr lang="en-US" dirty="0">
                <a:solidFill>
                  <a:srgbClr val="AF5A5A"/>
                </a:solidFill>
                <a:latin typeface="Poppins" panose="00000500000000000000" pitchFamily="2" charset="0"/>
                <a:cs typeface="Poppins" panose="00000500000000000000" pitchFamily="2" charset="0"/>
              </a:rPr>
              <a:t>FROM employees </a:t>
            </a:r>
          </a:p>
          <a:p>
            <a:pPr lvl="2">
              <a:lnSpc>
                <a:spcPct val="150000"/>
              </a:lnSpc>
            </a:pPr>
            <a:r>
              <a:rPr lang="en-US" dirty="0">
                <a:solidFill>
                  <a:srgbClr val="AF5A5A"/>
                </a:solidFill>
                <a:latin typeface="Poppins" panose="00000500000000000000" pitchFamily="2" charset="0"/>
                <a:cs typeface="Poppins" panose="00000500000000000000" pitchFamily="2" charset="0"/>
              </a:rPr>
              <a:t>WHERE name LIKE 'A%’;</a:t>
            </a:r>
          </a:p>
          <a:p>
            <a:pPr lvl="2">
              <a:lnSpc>
                <a:spcPct val="150000"/>
              </a:lnSpc>
            </a:pPr>
            <a:endParaRPr lang="en-US" dirty="0">
              <a:solidFill>
                <a:srgbClr val="AF5A5A"/>
              </a:solidFill>
              <a:latin typeface="Poppins" panose="00000500000000000000" pitchFamily="2" charset="0"/>
              <a:cs typeface="Poppins" panose="00000500000000000000" pitchFamily="2" charset="0"/>
            </a:endParaRPr>
          </a:p>
          <a:p>
            <a:pPr>
              <a:lnSpc>
                <a:spcPct val="150000"/>
              </a:lnSpc>
            </a:pPr>
            <a:r>
              <a:rPr lang="en-US" dirty="0">
                <a:latin typeface="Poppins" panose="00000500000000000000" pitchFamily="2" charset="0"/>
                <a:cs typeface="Poppins" panose="00000500000000000000" pitchFamily="2" charset="0"/>
              </a:rPr>
              <a:t>Retrieves names that start with </a:t>
            </a:r>
            <a:r>
              <a:rPr lang="en-US" b="1" dirty="0">
                <a:latin typeface="Poppins" panose="00000500000000000000" pitchFamily="2" charset="0"/>
                <a:cs typeface="Poppins" panose="00000500000000000000" pitchFamily="2" charset="0"/>
              </a:rPr>
              <a:t>'A’.</a:t>
            </a:r>
          </a:p>
          <a:p>
            <a:pPr lvl="2">
              <a:lnSpc>
                <a:spcPct val="150000"/>
              </a:lnSpc>
            </a:pPr>
            <a:endParaRPr lang="en-US"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528907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54469C-EFB5-EE19-6CAB-10D63DF54383}"/>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AD3FF609-F58E-ADB5-EBCA-62B558F07FF2}"/>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2C11F07-CEA3-265C-8511-6D60B72B523D}"/>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286BA7A-AF16-F95B-5EBB-83ED8E376510}"/>
              </a:ext>
            </a:extLst>
          </p:cNvPr>
          <p:cNvSpPr txBox="1"/>
          <p:nvPr/>
        </p:nvSpPr>
        <p:spPr>
          <a:xfrm>
            <a:off x="1481959" y="94593"/>
            <a:ext cx="827164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3: Filtering and Sorting Data in SQL</a:t>
            </a:r>
          </a:p>
        </p:txBody>
      </p:sp>
      <p:sp>
        <p:nvSpPr>
          <p:cNvPr id="2" name="TextBox 1">
            <a:extLst>
              <a:ext uri="{FF2B5EF4-FFF2-40B4-BE49-F238E27FC236}">
                <a16:creationId xmlns:a16="http://schemas.microsoft.com/office/drawing/2014/main" id="{6461922C-B5BC-388F-FE88-77BB8B65DDF8}"/>
              </a:ext>
            </a:extLst>
          </p:cNvPr>
          <p:cNvSpPr txBox="1"/>
          <p:nvPr/>
        </p:nvSpPr>
        <p:spPr>
          <a:xfrm>
            <a:off x="917192" y="801442"/>
            <a:ext cx="9401175" cy="4205703"/>
          </a:xfrm>
          <a:prstGeom prst="rect">
            <a:avLst/>
          </a:prstGeom>
          <a:noFill/>
        </p:spPr>
        <p:txBody>
          <a:bodyPr wrap="square" rtlCol="0">
            <a:spAutoFit/>
          </a:bodyPr>
          <a:lstStyle/>
          <a:p>
            <a:pPr>
              <a:lnSpc>
                <a:spcPct val="150000"/>
              </a:lnSpc>
            </a:pPr>
            <a:r>
              <a:rPr lang="en-US" b="1" dirty="0">
                <a:latin typeface="Poppins" panose="00000500000000000000" pitchFamily="2" charset="0"/>
                <a:cs typeface="Poppins" panose="00000500000000000000" pitchFamily="2" charset="0"/>
              </a:rPr>
              <a:t>5. Sorting Data with ORDER BY</a:t>
            </a:r>
          </a:p>
          <a:p>
            <a:pPr>
              <a:lnSpc>
                <a:spcPct val="150000"/>
              </a:lnSpc>
            </a:pPr>
            <a:r>
              <a:rPr lang="en-US" dirty="0">
                <a:latin typeface="Poppins" panose="00000500000000000000" pitchFamily="2" charset="0"/>
                <a:cs typeface="Poppins" panose="00000500000000000000" pitchFamily="2" charset="0"/>
              </a:rPr>
              <a:t>The ORDER BY clause is used to sort the results ascending </a:t>
            </a:r>
            <a:r>
              <a:rPr lang="en-US" b="1" dirty="0">
                <a:solidFill>
                  <a:srgbClr val="05668D"/>
                </a:solidFill>
                <a:latin typeface="Poppins" panose="00000500000000000000" pitchFamily="2" charset="0"/>
                <a:cs typeface="Poppins" panose="00000500000000000000" pitchFamily="2" charset="0"/>
              </a:rPr>
              <a:t>(ASC) </a:t>
            </a:r>
            <a:r>
              <a:rPr lang="en-US" dirty="0">
                <a:latin typeface="Poppins" panose="00000500000000000000" pitchFamily="2" charset="0"/>
                <a:cs typeface="Poppins" panose="00000500000000000000" pitchFamily="2" charset="0"/>
              </a:rPr>
              <a:t>or descending </a:t>
            </a:r>
            <a:r>
              <a:rPr lang="en-US" b="1" dirty="0">
                <a:solidFill>
                  <a:srgbClr val="05668D"/>
                </a:solidFill>
                <a:latin typeface="Poppins" panose="00000500000000000000" pitchFamily="2" charset="0"/>
                <a:cs typeface="Poppins" panose="00000500000000000000" pitchFamily="2" charset="0"/>
              </a:rPr>
              <a:t>(DESC).</a:t>
            </a:r>
          </a:p>
          <a:p>
            <a:pPr>
              <a:lnSpc>
                <a:spcPct val="150000"/>
              </a:lnSpc>
            </a:pPr>
            <a:r>
              <a:rPr lang="en-US" b="1" dirty="0">
                <a:latin typeface="Poppins" panose="00000500000000000000" pitchFamily="2" charset="0"/>
                <a:cs typeface="Poppins" panose="00000500000000000000" pitchFamily="2" charset="0"/>
              </a:rPr>
              <a:t>Basic Syntax</a:t>
            </a:r>
          </a:p>
          <a:p>
            <a:pPr>
              <a:lnSpc>
                <a:spcPct val="150000"/>
              </a:lnSpc>
            </a:pPr>
            <a:r>
              <a:rPr lang="en-US" b="1" dirty="0">
                <a:solidFill>
                  <a:srgbClr val="AF5A5A"/>
                </a:solidFill>
                <a:latin typeface="Poppins" panose="00000500000000000000" pitchFamily="2" charset="0"/>
                <a:cs typeface="Poppins" panose="00000500000000000000" pitchFamily="2" charset="0"/>
              </a:rPr>
              <a:t>SELECT column1, column2 </a:t>
            </a:r>
          </a:p>
          <a:p>
            <a:pPr>
              <a:lnSpc>
                <a:spcPct val="150000"/>
              </a:lnSpc>
            </a:pPr>
            <a:r>
              <a:rPr lang="en-US" b="1" dirty="0">
                <a:solidFill>
                  <a:srgbClr val="AF5A5A"/>
                </a:solidFill>
                <a:latin typeface="Poppins" panose="00000500000000000000" pitchFamily="2" charset="0"/>
                <a:cs typeface="Poppins" panose="00000500000000000000" pitchFamily="2" charset="0"/>
              </a:rPr>
              <a:t>FROM </a:t>
            </a:r>
            <a:r>
              <a:rPr lang="en-US" b="1" dirty="0" err="1">
                <a:solidFill>
                  <a:srgbClr val="AF5A5A"/>
                </a:solidFill>
                <a:latin typeface="Poppins" panose="00000500000000000000" pitchFamily="2" charset="0"/>
                <a:cs typeface="Poppins" panose="00000500000000000000" pitchFamily="2" charset="0"/>
              </a:rPr>
              <a:t>table_name</a:t>
            </a:r>
            <a:r>
              <a:rPr lang="en-US" b="1" dirty="0">
                <a:solidFill>
                  <a:srgbClr val="AF5A5A"/>
                </a:solidFill>
                <a:latin typeface="Poppins" panose="00000500000000000000" pitchFamily="2" charset="0"/>
                <a:cs typeface="Poppins" panose="00000500000000000000" pitchFamily="2" charset="0"/>
              </a:rPr>
              <a:t> </a:t>
            </a:r>
          </a:p>
          <a:p>
            <a:pPr>
              <a:lnSpc>
                <a:spcPct val="150000"/>
              </a:lnSpc>
            </a:pPr>
            <a:r>
              <a:rPr lang="en-US" b="1" dirty="0">
                <a:solidFill>
                  <a:srgbClr val="AF5A5A"/>
                </a:solidFill>
                <a:latin typeface="Poppins" panose="00000500000000000000" pitchFamily="2" charset="0"/>
                <a:cs typeface="Poppins" panose="00000500000000000000" pitchFamily="2" charset="0"/>
              </a:rPr>
              <a:t>ORDER BY column1 ASC|DESC;</a:t>
            </a:r>
          </a:p>
          <a:p>
            <a:pPr>
              <a:lnSpc>
                <a:spcPct val="150000"/>
              </a:lnSpc>
            </a:pPr>
            <a:endParaRPr lang="en-US" b="1" dirty="0">
              <a:latin typeface="Poppins" panose="00000500000000000000" pitchFamily="2" charset="0"/>
              <a:cs typeface="Poppins" panose="00000500000000000000" pitchFamily="2" charset="0"/>
            </a:endParaRPr>
          </a:p>
          <a:p>
            <a:pPr marL="285750" indent="-285750">
              <a:lnSpc>
                <a:spcPct val="150000"/>
              </a:lnSpc>
              <a:buFont typeface="Arial" panose="020B0604020202020204" pitchFamily="34" charset="0"/>
              <a:buChar char="•"/>
            </a:pPr>
            <a:r>
              <a:rPr lang="en-US" b="1" dirty="0">
                <a:latin typeface="Poppins" panose="00000500000000000000" pitchFamily="2" charset="0"/>
                <a:cs typeface="Poppins" panose="00000500000000000000" pitchFamily="2" charset="0"/>
              </a:rPr>
              <a:t>ASC (default) </a:t>
            </a:r>
            <a:r>
              <a:rPr lang="en-US" dirty="0">
                <a:latin typeface="Poppins" panose="00000500000000000000" pitchFamily="2" charset="0"/>
                <a:cs typeface="Poppins" panose="00000500000000000000" pitchFamily="2" charset="0"/>
              </a:rPr>
              <a:t>→ Sorts in ascending order.</a:t>
            </a:r>
          </a:p>
          <a:p>
            <a:pPr marL="285750" indent="-285750">
              <a:lnSpc>
                <a:spcPct val="150000"/>
              </a:lnSpc>
              <a:buFont typeface="Arial" panose="020B0604020202020204" pitchFamily="34" charset="0"/>
              <a:buChar char="•"/>
            </a:pPr>
            <a:r>
              <a:rPr lang="en-US" b="1" dirty="0">
                <a:latin typeface="Poppins" panose="00000500000000000000" pitchFamily="2" charset="0"/>
                <a:cs typeface="Poppins" panose="00000500000000000000" pitchFamily="2" charset="0"/>
              </a:rPr>
              <a:t>DESC</a:t>
            </a:r>
            <a:r>
              <a:rPr lang="en-US" dirty="0">
                <a:latin typeface="Poppins" panose="00000500000000000000" pitchFamily="2" charset="0"/>
                <a:cs typeface="Poppins" panose="00000500000000000000" pitchFamily="2" charset="0"/>
              </a:rPr>
              <a:t> → Sorts in descending order.</a:t>
            </a:r>
          </a:p>
        </p:txBody>
      </p:sp>
    </p:spTree>
    <p:extLst>
      <p:ext uri="{BB962C8B-B14F-4D97-AF65-F5344CB8AC3E}">
        <p14:creationId xmlns:p14="http://schemas.microsoft.com/office/powerpoint/2010/main" val="153507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F8D24C-F3EF-B921-BA9C-B3B11D346B14}"/>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E5DC450F-DD14-EAD1-E991-4320AE514DAC}"/>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94164A5-66BA-8A75-3AF0-4A830089DF87}"/>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9E62AF4-9F33-51A1-C925-745F978ACCF1}"/>
              </a:ext>
            </a:extLst>
          </p:cNvPr>
          <p:cNvSpPr txBox="1"/>
          <p:nvPr/>
        </p:nvSpPr>
        <p:spPr>
          <a:xfrm>
            <a:off x="1481959" y="94593"/>
            <a:ext cx="827164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3: Filtering and Sorting Data in SQL</a:t>
            </a:r>
          </a:p>
        </p:txBody>
      </p:sp>
      <p:sp>
        <p:nvSpPr>
          <p:cNvPr id="2" name="TextBox 1">
            <a:extLst>
              <a:ext uri="{FF2B5EF4-FFF2-40B4-BE49-F238E27FC236}">
                <a16:creationId xmlns:a16="http://schemas.microsoft.com/office/drawing/2014/main" id="{37EEF5BC-4C05-24BA-9F5A-CCFA9173FD7F}"/>
              </a:ext>
            </a:extLst>
          </p:cNvPr>
          <p:cNvSpPr txBox="1"/>
          <p:nvPr/>
        </p:nvSpPr>
        <p:spPr>
          <a:xfrm>
            <a:off x="917192" y="801442"/>
            <a:ext cx="9401175" cy="2546082"/>
          </a:xfrm>
          <a:prstGeom prst="rect">
            <a:avLst/>
          </a:prstGeom>
          <a:noFill/>
        </p:spPr>
        <p:txBody>
          <a:bodyPr wrap="square" rtlCol="0">
            <a:spAutoFit/>
          </a:bodyPr>
          <a:lstStyle/>
          <a:p>
            <a:pPr>
              <a:lnSpc>
                <a:spcPct val="150000"/>
              </a:lnSpc>
            </a:pPr>
            <a:r>
              <a:rPr lang="en-US" b="1" dirty="0">
                <a:latin typeface="Poppins" panose="00000500000000000000" pitchFamily="2" charset="0"/>
                <a:cs typeface="Poppins" panose="00000500000000000000" pitchFamily="2" charset="0"/>
              </a:rPr>
              <a:t>5. Sorting Data with ORDER BY</a:t>
            </a:r>
          </a:p>
          <a:p>
            <a:pPr>
              <a:lnSpc>
                <a:spcPct val="150000"/>
              </a:lnSpc>
            </a:pPr>
            <a:r>
              <a:rPr lang="en-US" dirty="0">
                <a:latin typeface="Poppins" panose="00000500000000000000" pitchFamily="2" charset="0"/>
                <a:cs typeface="Poppins" panose="00000500000000000000" pitchFamily="2" charset="0"/>
              </a:rPr>
              <a:t>Example: Sorting Employees by Salary in Descending Order</a:t>
            </a:r>
          </a:p>
          <a:p>
            <a:pPr>
              <a:lnSpc>
                <a:spcPct val="150000"/>
              </a:lnSpc>
            </a:pPr>
            <a:endParaRPr lang="en-US" dirty="0">
              <a:latin typeface="Poppins" panose="00000500000000000000" pitchFamily="2" charset="0"/>
              <a:cs typeface="Poppins" panose="00000500000000000000" pitchFamily="2" charset="0"/>
            </a:endParaRPr>
          </a:p>
          <a:p>
            <a:pPr>
              <a:lnSpc>
                <a:spcPct val="150000"/>
              </a:lnSpc>
            </a:pPr>
            <a:r>
              <a:rPr lang="en-US" dirty="0">
                <a:solidFill>
                  <a:srgbClr val="AF5A5A"/>
                </a:solidFill>
                <a:latin typeface="Poppins" panose="00000500000000000000" pitchFamily="2" charset="0"/>
                <a:cs typeface="Poppins" panose="00000500000000000000" pitchFamily="2" charset="0"/>
              </a:rPr>
              <a:t>SELECT name, position, salary </a:t>
            </a:r>
          </a:p>
          <a:p>
            <a:pPr>
              <a:lnSpc>
                <a:spcPct val="150000"/>
              </a:lnSpc>
            </a:pPr>
            <a:r>
              <a:rPr lang="en-US" dirty="0">
                <a:solidFill>
                  <a:srgbClr val="AF5A5A"/>
                </a:solidFill>
                <a:latin typeface="Poppins" panose="00000500000000000000" pitchFamily="2" charset="0"/>
                <a:cs typeface="Poppins" panose="00000500000000000000" pitchFamily="2" charset="0"/>
              </a:rPr>
              <a:t>FROM employees </a:t>
            </a:r>
          </a:p>
          <a:p>
            <a:pPr>
              <a:lnSpc>
                <a:spcPct val="150000"/>
              </a:lnSpc>
            </a:pPr>
            <a:r>
              <a:rPr lang="en-US" dirty="0">
                <a:solidFill>
                  <a:srgbClr val="AF5A5A"/>
                </a:solidFill>
                <a:latin typeface="Poppins" panose="00000500000000000000" pitchFamily="2" charset="0"/>
                <a:cs typeface="Poppins" panose="00000500000000000000" pitchFamily="2" charset="0"/>
              </a:rPr>
              <a:t>ORDER BY salary DESC;</a:t>
            </a:r>
          </a:p>
        </p:txBody>
      </p:sp>
      <p:graphicFrame>
        <p:nvGraphicFramePr>
          <p:cNvPr id="3" name="Table 2">
            <a:extLst>
              <a:ext uri="{FF2B5EF4-FFF2-40B4-BE49-F238E27FC236}">
                <a16:creationId xmlns:a16="http://schemas.microsoft.com/office/drawing/2014/main" id="{07834DE0-66A2-A57F-90AD-1AA20370B60A}"/>
              </a:ext>
            </a:extLst>
          </p:cNvPr>
          <p:cNvGraphicFramePr>
            <a:graphicFrameLocks noGrp="1"/>
          </p:cNvGraphicFramePr>
          <p:nvPr>
            <p:extLst>
              <p:ext uri="{D42A27DB-BD31-4B8C-83A1-F6EECF244321}">
                <p14:modId xmlns:p14="http://schemas.microsoft.com/office/powerpoint/2010/main" val="256013936"/>
              </p:ext>
            </p:extLst>
          </p:nvPr>
        </p:nvGraphicFramePr>
        <p:xfrm>
          <a:off x="917192" y="3872427"/>
          <a:ext cx="10001250" cy="1173988"/>
        </p:xfrm>
        <a:graphic>
          <a:graphicData uri="http://schemas.openxmlformats.org/drawingml/2006/table">
            <a:tbl>
              <a:tblPr firstRow="1" firstCol="1" bandRow="1">
                <a:tableStyleId>{F2DE63D5-997A-4646-A377-4702673A728D}</a:tableStyleId>
              </a:tblPr>
              <a:tblGrid>
                <a:gridCol w="3333750">
                  <a:extLst>
                    <a:ext uri="{9D8B030D-6E8A-4147-A177-3AD203B41FA5}">
                      <a16:colId xmlns:a16="http://schemas.microsoft.com/office/drawing/2014/main" val="410713749"/>
                    </a:ext>
                  </a:extLst>
                </a:gridCol>
                <a:gridCol w="3333750">
                  <a:extLst>
                    <a:ext uri="{9D8B030D-6E8A-4147-A177-3AD203B41FA5}">
                      <a16:colId xmlns:a16="http://schemas.microsoft.com/office/drawing/2014/main" val="400029245"/>
                    </a:ext>
                  </a:extLst>
                </a:gridCol>
                <a:gridCol w="3333750">
                  <a:extLst>
                    <a:ext uri="{9D8B030D-6E8A-4147-A177-3AD203B41FA5}">
                      <a16:colId xmlns:a16="http://schemas.microsoft.com/office/drawing/2014/main" val="2374220570"/>
                    </a:ext>
                  </a:extLst>
                </a:gridCol>
              </a:tblGrid>
              <a:tr h="245959">
                <a:tc>
                  <a:txBody>
                    <a:bodyPr/>
                    <a:lstStyle/>
                    <a:p>
                      <a:pPr marL="0" marR="0">
                        <a:lnSpc>
                          <a:spcPct val="107000"/>
                        </a:lnSpc>
                        <a:spcAft>
                          <a:spcPts val="800"/>
                        </a:spcAft>
                      </a:pPr>
                      <a:r>
                        <a:rPr lang="en-US" sz="1800" kern="100" dirty="0">
                          <a:effectLst/>
                          <a:latin typeface="Poppins" panose="00000500000000000000" pitchFamily="2" charset="0"/>
                          <a:cs typeface="Poppins" panose="00000500000000000000" pitchFamily="2" charset="0"/>
                        </a:rPr>
                        <a:t>name</a:t>
                      </a:r>
                      <a:endParaRPr lang="en-US" sz="180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solidFill>
                      <a:srgbClr val="AF5A5A"/>
                    </a:solidFill>
                  </a:tcPr>
                </a:tc>
                <a:tc>
                  <a:txBody>
                    <a:bodyPr/>
                    <a:lstStyle/>
                    <a:p>
                      <a:pPr marL="0" marR="0">
                        <a:lnSpc>
                          <a:spcPct val="107000"/>
                        </a:lnSpc>
                        <a:spcAft>
                          <a:spcPts val="800"/>
                        </a:spcAft>
                      </a:pPr>
                      <a:r>
                        <a:rPr lang="en-US" sz="1800" kern="100" dirty="0">
                          <a:effectLst/>
                          <a:latin typeface="Poppins" panose="00000500000000000000" pitchFamily="2" charset="0"/>
                          <a:cs typeface="Poppins" panose="00000500000000000000" pitchFamily="2" charset="0"/>
                        </a:rPr>
                        <a:t>position</a:t>
                      </a:r>
                      <a:endParaRPr lang="en-US" sz="180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solidFill>
                      <a:srgbClr val="AF5A5A"/>
                    </a:solidFill>
                  </a:tcPr>
                </a:tc>
                <a:tc>
                  <a:txBody>
                    <a:bodyPr/>
                    <a:lstStyle/>
                    <a:p>
                      <a:pPr marL="0" marR="0">
                        <a:lnSpc>
                          <a:spcPct val="107000"/>
                        </a:lnSpc>
                        <a:spcAft>
                          <a:spcPts val="800"/>
                        </a:spcAft>
                      </a:pPr>
                      <a:r>
                        <a:rPr lang="en-US" sz="1800" kern="100" dirty="0">
                          <a:effectLst/>
                          <a:latin typeface="Poppins" panose="00000500000000000000" pitchFamily="2" charset="0"/>
                          <a:cs typeface="Poppins" panose="00000500000000000000" pitchFamily="2" charset="0"/>
                        </a:rPr>
                        <a:t>salary</a:t>
                      </a:r>
                      <a:endParaRPr lang="en-US" sz="180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solidFill>
                      <a:srgbClr val="AF5A5A"/>
                    </a:solidFill>
                  </a:tcPr>
                </a:tc>
                <a:extLst>
                  <a:ext uri="{0D108BD9-81ED-4DB2-BD59-A6C34878D82A}">
                    <a16:rowId xmlns:a16="http://schemas.microsoft.com/office/drawing/2014/main" val="2531667575"/>
                  </a:ext>
                </a:extLst>
              </a:tr>
              <a:tr h="245959">
                <a:tc>
                  <a:txBody>
                    <a:bodyPr/>
                    <a:lstStyle/>
                    <a:p>
                      <a:pPr marL="0" marR="0">
                        <a:lnSpc>
                          <a:spcPct val="107000"/>
                        </a:lnSpc>
                        <a:spcAft>
                          <a:spcPts val="800"/>
                        </a:spcAft>
                      </a:pPr>
                      <a:r>
                        <a:rPr lang="en-US" sz="1800" b="0" kern="100" dirty="0">
                          <a:effectLst/>
                          <a:latin typeface="Poppins" panose="00000500000000000000" pitchFamily="2" charset="0"/>
                          <a:cs typeface="Poppins" panose="00000500000000000000" pitchFamily="2" charset="0"/>
                        </a:rPr>
                        <a:t>Carol</a:t>
                      </a:r>
                      <a:endParaRPr lang="en-US" sz="1800" b="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tc>
                  <a:txBody>
                    <a:bodyPr/>
                    <a:lstStyle/>
                    <a:p>
                      <a:pPr marL="0" marR="0">
                        <a:lnSpc>
                          <a:spcPct val="107000"/>
                        </a:lnSpc>
                        <a:spcAft>
                          <a:spcPts val="800"/>
                        </a:spcAft>
                      </a:pPr>
                      <a:r>
                        <a:rPr lang="en-US" sz="1800" kern="100">
                          <a:effectLst/>
                          <a:latin typeface="Poppins" panose="00000500000000000000" pitchFamily="2" charset="0"/>
                          <a:cs typeface="Poppins" panose="00000500000000000000" pitchFamily="2" charset="0"/>
                        </a:rPr>
                        <a:t>Manager</a:t>
                      </a:r>
                      <a:endParaRPr lang="en-US" sz="1800" kern="10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tc>
                  <a:txBody>
                    <a:bodyPr/>
                    <a:lstStyle/>
                    <a:p>
                      <a:pPr marL="0" marR="0">
                        <a:lnSpc>
                          <a:spcPct val="107000"/>
                        </a:lnSpc>
                        <a:spcAft>
                          <a:spcPts val="800"/>
                        </a:spcAft>
                      </a:pPr>
                      <a:r>
                        <a:rPr lang="en-US" sz="1800" kern="100">
                          <a:effectLst/>
                          <a:latin typeface="Poppins" panose="00000500000000000000" pitchFamily="2" charset="0"/>
                          <a:cs typeface="Poppins" panose="00000500000000000000" pitchFamily="2" charset="0"/>
                        </a:rPr>
                        <a:t>150000</a:t>
                      </a:r>
                      <a:endParaRPr lang="en-US" sz="1800" kern="10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extLst>
                  <a:ext uri="{0D108BD9-81ED-4DB2-BD59-A6C34878D82A}">
                    <a16:rowId xmlns:a16="http://schemas.microsoft.com/office/drawing/2014/main" val="3316910583"/>
                  </a:ext>
                </a:extLst>
              </a:tr>
              <a:tr h="245959">
                <a:tc>
                  <a:txBody>
                    <a:bodyPr/>
                    <a:lstStyle/>
                    <a:p>
                      <a:pPr marL="0" marR="0">
                        <a:lnSpc>
                          <a:spcPct val="107000"/>
                        </a:lnSpc>
                        <a:spcAft>
                          <a:spcPts val="800"/>
                        </a:spcAft>
                      </a:pPr>
                      <a:r>
                        <a:rPr lang="en-US" sz="1800" b="0" kern="100" dirty="0">
                          <a:effectLst/>
                          <a:latin typeface="Poppins" panose="00000500000000000000" pitchFamily="2" charset="0"/>
                          <a:cs typeface="Poppins" panose="00000500000000000000" pitchFamily="2" charset="0"/>
                        </a:rPr>
                        <a:t>Bob</a:t>
                      </a:r>
                      <a:endParaRPr lang="en-US" sz="1800" b="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tc>
                  <a:txBody>
                    <a:bodyPr/>
                    <a:lstStyle/>
                    <a:p>
                      <a:pPr marL="0" marR="0">
                        <a:lnSpc>
                          <a:spcPct val="107000"/>
                        </a:lnSpc>
                        <a:spcAft>
                          <a:spcPts val="800"/>
                        </a:spcAft>
                      </a:pPr>
                      <a:r>
                        <a:rPr lang="en-US" sz="1800" kern="100">
                          <a:effectLst/>
                          <a:latin typeface="Poppins" panose="00000500000000000000" pitchFamily="2" charset="0"/>
                          <a:cs typeface="Poppins" panose="00000500000000000000" pitchFamily="2" charset="0"/>
                        </a:rPr>
                        <a:t>Data Analyst</a:t>
                      </a:r>
                      <a:endParaRPr lang="en-US" sz="1800" kern="10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tc>
                  <a:txBody>
                    <a:bodyPr/>
                    <a:lstStyle/>
                    <a:p>
                      <a:pPr marL="0" marR="0">
                        <a:lnSpc>
                          <a:spcPct val="107000"/>
                        </a:lnSpc>
                        <a:spcAft>
                          <a:spcPts val="800"/>
                        </a:spcAft>
                      </a:pPr>
                      <a:r>
                        <a:rPr lang="en-US" sz="1800" kern="100">
                          <a:effectLst/>
                          <a:latin typeface="Poppins" panose="00000500000000000000" pitchFamily="2" charset="0"/>
                          <a:cs typeface="Poppins" panose="00000500000000000000" pitchFamily="2" charset="0"/>
                        </a:rPr>
                        <a:t>120000</a:t>
                      </a:r>
                      <a:endParaRPr lang="en-US" sz="1800" kern="10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extLst>
                  <a:ext uri="{0D108BD9-81ED-4DB2-BD59-A6C34878D82A}">
                    <a16:rowId xmlns:a16="http://schemas.microsoft.com/office/drawing/2014/main" val="2888599046"/>
                  </a:ext>
                </a:extLst>
              </a:tr>
              <a:tr h="245959">
                <a:tc>
                  <a:txBody>
                    <a:bodyPr/>
                    <a:lstStyle/>
                    <a:p>
                      <a:pPr marL="0" marR="0">
                        <a:lnSpc>
                          <a:spcPct val="107000"/>
                        </a:lnSpc>
                        <a:spcAft>
                          <a:spcPts val="800"/>
                        </a:spcAft>
                      </a:pPr>
                      <a:r>
                        <a:rPr lang="en-US" sz="1800" b="0" kern="100" dirty="0">
                          <a:effectLst/>
                          <a:latin typeface="Poppins" panose="00000500000000000000" pitchFamily="2" charset="0"/>
                          <a:cs typeface="Poppins" panose="00000500000000000000" pitchFamily="2" charset="0"/>
                        </a:rPr>
                        <a:t>Alice</a:t>
                      </a:r>
                      <a:endParaRPr lang="en-US" sz="1800" b="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tc>
                  <a:txBody>
                    <a:bodyPr/>
                    <a:lstStyle/>
                    <a:p>
                      <a:pPr marL="0" marR="0">
                        <a:lnSpc>
                          <a:spcPct val="107000"/>
                        </a:lnSpc>
                        <a:spcAft>
                          <a:spcPts val="800"/>
                        </a:spcAft>
                      </a:pPr>
                      <a:r>
                        <a:rPr lang="en-US" sz="1800" kern="100">
                          <a:effectLst/>
                          <a:latin typeface="Poppins" panose="00000500000000000000" pitchFamily="2" charset="0"/>
                          <a:cs typeface="Poppins" panose="00000500000000000000" pitchFamily="2" charset="0"/>
                        </a:rPr>
                        <a:t>Developer</a:t>
                      </a:r>
                      <a:endParaRPr lang="en-US" sz="1800" kern="10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tc>
                  <a:txBody>
                    <a:bodyPr/>
                    <a:lstStyle/>
                    <a:p>
                      <a:pPr marL="0" marR="0">
                        <a:lnSpc>
                          <a:spcPct val="107000"/>
                        </a:lnSpc>
                        <a:spcAft>
                          <a:spcPts val="800"/>
                        </a:spcAft>
                      </a:pPr>
                      <a:r>
                        <a:rPr lang="en-US" sz="1800" kern="100" dirty="0">
                          <a:effectLst/>
                          <a:latin typeface="Poppins" panose="00000500000000000000" pitchFamily="2" charset="0"/>
                          <a:cs typeface="Poppins" panose="00000500000000000000" pitchFamily="2" charset="0"/>
                        </a:rPr>
                        <a:t>100000</a:t>
                      </a:r>
                      <a:endParaRPr lang="en-US" sz="1800" kern="100" dirty="0">
                        <a:effectLst/>
                        <a:latin typeface="Poppins" panose="00000500000000000000" pitchFamily="2" charset="0"/>
                        <a:ea typeface="Aptos" panose="020B0004020202020204" pitchFamily="34" charset="0"/>
                        <a:cs typeface="Poppins" panose="00000500000000000000" pitchFamily="2" charset="0"/>
                      </a:endParaRPr>
                    </a:p>
                  </a:txBody>
                  <a:tcPr marL="68580" marR="68580" marT="0" marB="0"/>
                </a:tc>
                <a:extLst>
                  <a:ext uri="{0D108BD9-81ED-4DB2-BD59-A6C34878D82A}">
                    <a16:rowId xmlns:a16="http://schemas.microsoft.com/office/drawing/2014/main" val="2404620894"/>
                  </a:ext>
                </a:extLst>
              </a:tr>
            </a:tbl>
          </a:graphicData>
        </a:graphic>
      </p:graphicFrame>
    </p:spTree>
    <p:extLst>
      <p:ext uri="{BB962C8B-B14F-4D97-AF65-F5344CB8AC3E}">
        <p14:creationId xmlns:p14="http://schemas.microsoft.com/office/powerpoint/2010/main" val="806729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06CA1-E94A-AD4A-E268-C9F15713DDE8}"/>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94B29B7D-9446-CFD2-2E32-A4E26529A246}"/>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CCFA021-FF00-A11D-77DD-E4AF62419893}"/>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6D88275-6C54-9B24-1A93-6B256393B1BC}"/>
              </a:ext>
            </a:extLst>
          </p:cNvPr>
          <p:cNvSpPr txBox="1"/>
          <p:nvPr/>
        </p:nvSpPr>
        <p:spPr>
          <a:xfrm>
            <a:off x="1481959" y="94593"/>
            <a:ext cx="827164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3: Filtering and Sorting Data in SQL</a:t>
            </a:r>
          </a:p>
        </p:txBody>
      </p:sp>
      <p:sp>
        <p:nvSpPr>
          <p:cNvPr id="2" name="TextBox 1">
            <a:extLst>
              <a:ext uri="{FF2B5EF4-FFF2-40B4-BE49-F238E27FC236}">
                <a16:creationId xmlns:a16="http://schemas.microsoft.com/office/drawing/2014/main" id="{229E948A-42C1-50B1-939F-14DC141AF4F2}"/>
              </a:ext>
            </a:extLst>
          </p:cNvPr>
          <p:cNvSpPr txBox="1"/>
          <p:nvPr/>
        </p:nvSpPr>
        <p:spPr>
          <a:xfrm>
            <a:off x="917192" y="801442"/>
            <a:ext cx="9401175" cy="3792577"/>
          </a:xfrm>
          <a:prstGeom prst="rect">
            <a:avLst/>
          </a:prstGeom>
          <a:noFill/>
        </p:spPr>
        <p:txBody>
          <a:bodyPr wrap="square" rtlCol="0">
            <a:spAutoFit/>
          </a:bodyPr>
          <a:lstStyle/>
          <a:p>
            <a:pPr>
              <a:lnSpc>
                <a:spcPct val="150000"/>
              </a:lnSpc>
            </a:pPr>
            <a:r>
              <a:rPr lang="en-US" b="1" dirty="0">
                <a:latin typeface="Poppins" panose="00000500000000000000" pitchFamily="2" charset="0"/>
                <a:cs typeface="Poppins" panose="00000500000000000000" pitchFamily="2" charset="0"/>
              </a:rPr>
              <a:t>5. Sorting Data with ORDER BY</a:t>
            </a:r>
          </a:p>
          <a:p>
            <a:pPr>
              <a:lnSpc>
                <a:spcPct val="150000"/>
              </a:lnSpc>
            </a:pPr>
            <a:r>
              <a:rPr lang="en-US" dirty="0">
                <a:latin typeface="Poppins" panose="00000500000000000000" pitchFamily="2" charset="0"/>
                <a:cs typeface="Poppins" panose="00000500000000000000" pitchFamily="2" charset="0"/>
              </a:rPr>
              <a:t>Example: Sorting by Multiple Columns</a:t>
            </a:r>
          </a:p>
          <a:p>
            <a:pPr>
              <a:lnSpc>
                <a:spcPct val="150000"/>
              </a:lnSpc>
            </a:pPr>
            <a:endParaRPr lang="en-US" dirty="0">
              <a:latin typeface="Poppins" panose="00000500000000000000" pitchFamily="2" charset="0"/>
              <a:cs typeface="Poppins" panose="00000500000000000000" pitchFamily="2" charset="0"/>
            </a:endParaRPr>
          </a:p>
          <a:p>
            <a:pPr>
              <a:lnSpc>
                <a:spcPct val="150000"/>
              </a:lnSpc>
            </a:pPr>
            <a:r>
              <a:rPr lang="en-US" dirty="0">
                <a:solidFill>
                  <a:srgbClr val="AF5A5A"/>
                </a:solidFill>
                <a:latin typeface="Poppins" panose="00000500000000000000" pitchFamily="2" charset="0"/>
                <a:cs typeface="Poppins" panose="00000500000000000000" pitchFamily="2" charset="0"/>
              </a:rPr>
              <a:t>SELECT name, position, salary </a:t>
            </a:r>
          </a:p>
          <a:p>
            <a:pPr>
              <a:lnSpc>
                <a:spcPct val="150000"/>
              </a:lnSpc>
            </a:pPr>
            <a:r>
              <a:rPr lang="en-US" dirty="0">
                <a:solidFill>
                  <a:srgbClr val="AF5A5A"/>
                </a:solidFill>
                <a:latin typeface="Poppins" panose="00000500000000000000" pitchFamily="2" charset="0"/>
                <a:cs typeface="Poppins" panose="00000500000000000000" pitchFamily="2" charset="0"/>
              </a:rPr>
              <a:t>FROM employees </a:t>
            </a:r>
          </a:p>
          <a:p>
            <a:pPr>
              <a:lnSpc>
                <a:spcPct val="150000"/>
              </a:lnSpc>
            </a:pPr>
            <a:r>
              <a:rPr lang="en-US" dirty="0">
                <a:solidFill>
                  <a:srgbClr val="AF5A5A"/>
                </a:solidFill>
                <a:latin typeface="Poppins" panose="00000500000000000000" pitchFamily="2" charset="0"/>
                <a:cs typeface="Poppins" panose="00000500000000000000" pitchFamily="2" charset="0"/>
              </a:rPr>
              <a:t>ORDER BY position ASC, salary DESC;</a:t>
            </a:r>
          </a:p>
          <a:p>
            <a:pPr>
              <a:lnSpc>
                <a:spcPct val="150000"/>
              </a:lnSpc>
            </a:pPr>
            <a:endParaRPr lang="en-US" dirty="0">
              <a:solidFill>
                <a:srgbClr val="AF5A5A"/>
              </a:solidFill>
              <a:latin typeface="Poppins" panose="00000500000000000000" pitchFamily="2" charset="0"/>
              <a:cs typeface="Poppins" panose="00000500000000000000" pitchFamily="2" charset="0"/>
            </a:endParaRPr>
          </a:p>
          <a:p>
            <a:pPr>
              <a:lnSpc>
                <a:spcPct val="150000"/>
              </a:lnSpc>
            </a:pPr>
            <a:r>
              <a:rPr lang="en-US" dirty="0">
                <a:latin typeface="Poppins" panose="00000500000000000000" pitchFamily="2" charset="0"/>
                <a:cs typeface="Poppins" panose="00000500000000000000" pitchFamily="2" charset="0"/>
              </a:rPr>
              <a:t>Sorts employees </a:t>
            </a:r>
            <a:r>
              <a:rPr lang="en-US" b="1" dirty="0">
                <a:latin typeface="Poppins" panose="00000500000000000000" pitchFamily="2" charset="0"/>
                <a:cs typeface="Poppins" panose="00000500000000000000" pitchFamily="2" charset="0"/>
              </a:rPr>
              <a:t>alphabetically</a:t>
            </a:r>
            <a:r>
              <a:rPr lang="en-US" dirty="0">
                <a:latin typeface="Poppins" panose="00000500000000000000" pitchFamily="2" charset="0"/>
                <a:cs typeface="Poppins" panose="00000500000000000000" pitchFamily="2" charset="0"/>
              </a:rPr>
              <a:t> by </a:t>
            </a:r>
            <a:r>
              <a:rPr lang="en-US" b="1" dirty="0">
                <a:latin typeface="Poppins" panose="00000500000000000000" pitchFamily="2" charset="0"/>
                <a:cs typeface="Poppins" panose="00000500000000000000" pitchFamily="2" charset="0"/>
              </a:rPr>
              <a:t>position</a:t>
            </a:r>
            <a:r>
              <a:rPr lang="en-US" dirty="0">
                <a:latin typeface="Poppins" panose="00000500000000000000" pitchFamily="2" charset="0"/>
                <a:cs typeface="Poppins" panose="00000500000000000000" pitchFamily="2" charset="0"/>
              </a:rPr>
              <a:t>, then by </a:t>
            </a:r>
            <a:r>
              <a:rPr lang="en-US" b="1" dirty="0">
                <a:latin typeface="Poppins" panose="00000500000000000000" pitchFamily="2" charset="0"/>
                <a:cs typeface="Poppins" panose="00000500000000000000" pitchFamily="2" charset="0"/>
              </a:rPr>
              <a:t>salary</a:t>
            </a:r>
            <a:r>
              <a:rPr lang="en-US" dirty="0">
                <a:latin typeface="Poppins" panose="00000500000000000000" pitchFamily="2" charset="0"/>
                <a:cs typeface="Poppins" panose="00000500000000000000" pitchFamily="2" charset="0"/>
              </a:rPr>
              <a:t> in </a:t>
            </a:r>
            <a:r>
              <a:rPr lang="en-US" b="1" dirty="0">
                <a:latin typeface="Poppins" panose="00000500000000000000" pitchFamily="2" charset="0"/>
                <a:cs typeface="Poppins" panose="00000500000000000000" pitchFamily="2" charset="0"/>
              </a:rPr>
              <a:t>descending</a:t>
            </a:r>
            <a:r>
              <a:rPr lang="en-US" dirty="0">
                <a:latin typeface="Poppins" panose="00000500000000000000" pitchFamily="2" charset="0"/>
                <a:cs typeface="Poppins" panose="00000500000000000000" pitchFamily="2" charset="0"/>
              </a:rPr>
              <a:t> order.</a:t>
            </a:r>
          </a:p>
        </p:txBody>
      </p:sp>
    </p:spTree>
    <p:extLst>
      <p:ext uri="{BB962C8B-B14F-4D97-AF65-F5344CB8AC3E}">
        <p14:creationId xmlns:p14="http://schemas.microsoft.com/office/powerpoint/2010/main" val="1944061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1D350F-E02E-ED5D-EF16-6E406BA1BD2B}"/>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3049C43E-CF14-3232-310B-771358D19D12}"/>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78B77D2-CA6D-F24D-3C7B-7E11F877529A}"/>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706C303-4991-BA63-AC95-12939BD4DC79}"/>
              </a:ext>
            </a:extLst>
          </p:cNvPr>
          <p:cNvSpPr txBox="1"/>
          <p:nvPr/>
        </p:nvSpPr>
        <p:spPr>
          <a:xfrm>
            <a:off x="1481959" y="94593"/>
            <a:ext cx="827164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Course Overview &amp; Expectations</a:t>
            </a:r>
          </a:p>
        </p:txBody>
      </p:sp>
      <p:sp>
        <p:nvSpPr>
          <p:cNvPr id="9" name="TextBox 8">
            <a:extLst>
              <a:ext uri="{FF2B5EF4-FFF2-40B4-BE49-F238E27FC236}">
                <a16:creationId xmlns:a16="http://schemas.microsoft.com/office/drawing/2014/main" id="{E0AA14BE-06E9-32BF-86B5-D3F4604E625E}"/>
              </a:ext>
            </a:extLst>
          </p:cNvPr>
          <p:cNvSpPr txBox="1"/>
          <p:nvPr/>
        </p:nvSpPr>
        <p:spPr>
          <a:xfrm>
            <a:off x="978615" y="849435"/>
            <a:ext cx="10540595" cy="3785652"/>
          </a:xfrm>
          <a:prstGeom prst="rect">
            <a:avLst/>
          </a:prstGeom>
          <a:noFill/>
        </p:spPr>
        <p:txBody>
          <a:bodyPr wrap="square" rtlCol="0">
            <a:spAutoFit/>
          </a:bodyPr>
          <a:lstStyle/>
          <a:p>
            <a:r>
              <a:rPr lang="en-US" sz="2000" b="1" dirty="0">
                <a:solidFill>
                  <a:srgbClr val="05668D"/>
                </a:solidFill>
                <a:latin typeface="Poppins" panose="00000500000000000000" pitchFamily="2" charset="0"/>
                <a:cs typeface="Poppins" panose="00000500000000000000" pitchFamily="2" charset="0"/>
              </a:rPr>
              <a:t>Learning Outcomes</a:t>
            </a:r>
          </a:p>
          <a:p>
            <a:endParaRPr lang="en-US" sz="2000" b="1" dirty="0">
              <a:solidFill>
                <a:srgbClr val="05668D"/>
              </a:solidFill>
              <a:latin typeface="Poppins" panose="00000500000000000000" pitchFamily="2" charset="0"/>
              <a:cs typeface="Poppins" panose="00000500000000000000" pitchFamily="2" charset="0"/>
            </a:endParaRPr>
          </a:p>
          <a:p>
            <a:r>
              <a:rPr lang="en-US" sz="2000" dirty="0">
                <a:latin typeface="Poppins" panose="00000500000000000000" pitchFamily="2" charset="0"/>
                <a:cs typeface="Poppins" panose="00000500000000000000" pitchFamily="2" charset="0"/>
              </a:rPr>
              <a:t>By the end of this module, students will be able to:</a:t>
            </a:r>
          </a:p>
          <a:p>
            <a:pPr marL="1257300" lvl="2" indent="-342900">
              <a:buClr>
                <a:srgbClr val="FFA300"/>
              </a:buClr>
              <a:buFont typeface="Wingdings" panose="05000000000000000000" pitchFamily="2" charset="2"/>
              <a:buChar char="q"/>
            </a:pPr>
            <a:r>
              <a:rPr lang="en-US" sz="2000" dirty="0">
                <a:latin typeface="Poppins" panose="00000500000000000000" pitchFamily="2" charset="0"/>
                <a:cs typeface="Poppins" panose="00000500000000000000" pitchFamily="2" charset="0"/>
              </a:rPr>
              <a:t>Write and execute </a:t>
            </a:r>
            <a:r>
              <a:rPr lang="en-US" sz="2000" b="1" dirty="0">
                <a:latin typeface="Poppins" panose="00000500000000000000" pitchFamily="2" charset="0"/>
                <a:cs typeface="Poppins" panose="00000500000000000000" pitchFamily="2" charset="0"/>
              </a:rPr>
              <a:t>basic SQL queries</a:t>
            </a:r>
            <a:r>
              <a:rPr lang="en-US" sz="2000" dirty="0">
                <a:latin typeface="Poppins" panose="00000500000000000000" pitchFamily="2" charset="0"/>
                <a:cs typeface="Poppins" panose="00000500000000000000" pitchFamily="2" charset="0"/>
              </a:rPr>
              <a:t> to select, filter, and sort data.</a:t>
            </a:r>
          </a:p>
          <a:p>
            <a:pPr marL="1257300" lvl="2" indent="-342900">
              <a:buClr>
                <a:srgbClr val="FFA300"/>
              </a:buClr>
              <a:buFont typeface="Wingdings" panose="05000000000000000000" pitchFamily="2" charset="2"/>
              <a:buChar char="q"/>
            </a:pPr>
            <a:r>
              <a:rPr lang="en-US" sz="2000" dirty="0">
                <a:latin typeface="Poppins" panose="00000500000000000000" pitchFamily="2" charset="0"/>
                <a:cs typeface="Poppins" panose="00000500000000000000" pitchFamily="2" charset="0"/>
              </a:rPr>
              <a:t>Use </a:t>
            </a:r>
            <a:r>
              <a:rPr lang="en-US" sz="2000" b="1" dirty="0">
                <a:latin typeface="Poppins" panose="00000500000000000000" pitchFamily="2" charset="0"/>
                <a:cs typeface="Poppins" panose="00000500000000000000" pitchFamily="2" charset="0"/>
              </a:rPr>
              <a:t>aggregate functions</a:t>
            </a:r>
            <a:r>
              <a:rPr lang="en-US" sz="2000" dirty="0">
                <a:latin typeface="Poppins" panose="00000500000000000000" pitchFamily="2" charset="0"/>
                <a:cs typeface="Poppins" panose="00000500000000000000" pitchFamily="2" charset="0"/>
              </a:rPr>
              <a:t> like COUNT, SUM, AVG, MIN, MAX to analyze data.</a:t>
            </a:r>
          </a:p>
          <a:p>
            <a:pPr marL="1257300" lvl="2" indent="-342900">
              <a:buClr>
                <a:srgbClr val="FFA300"/>
              </a:buClr>
              <a:buFont typeface="Wingdings" panose="05000000000000000000" pitchFamily="2" charset="2"/>
              <a:buChar char="q"/>
            </a:pPr>
            <a:r>
              <a:rPr lang="en-US" sz="2000" dirty="0">
                <a:latin typeface="Poppins" panose="00000500000000000000" pitchFamily="2" charset="0"/>
                <a:cs typeface="Poppins" panose="00000500000000000000" pitchFamily="2" charset="0"/>
              </a:rPr>
              <a:t>Create </a:t>
            </a:r>
            <a:r>
              <a:rPr lang="en-US" sz="2000" b="1" dirty="0">
                <a:latin typeface="Poppins" panose="00000500000000000000" pitchFamily="2" charset="0"/>
                <a:cs typeface="Poppins" panose="00000500000000000000" pitchFamily="2" charset="0"/>
              </a:rPr>
              <a:t>complex queries</a:t>
            </a:r>
            <a:r>
              <a:rPr lang="en-US" sz="2000" dirty="0">
                <a:latin typeface="Poppins" panose="00000500000000000000" pitchFamily="2" charset="0"/>
                <a:cs typeface="Poppins" panose="00000500000000000000" pitchFamily="2" charset="0"/>
              </a:rPr>
              <a:t> using </a:t>
            </a:r>
            <a:r>
              <a:rPr lang="en-US" sz="2000" b="1" dirty="0">
                <a:latin typeface="Poppins" panose="00000500000000000000" pitchFamily="2" charset="0"/>
                <a:cs typeface="Poppins" panose="00000500000000000000" pitchFamily="2" charset="0"/>
              </a:rPr>
              <a:t>JOIN</a:t>
            </a:r>
            <a:r>
              <a:rPr lang="en-US" sz="2000" dirty="0">
                <a:latin typeface="Poppins" panose="00000500000000000000" pitchFamily="2" charset="0"/>
                <a:cs typeface="Poppins" panose="00000500000000000000" pitchFamily="2" charset="0"/>
              </a:rPr>
              <a:t> to combine data from multiple tables.</a:t>
            </a:r>
          </a:p>
          <a:p>
            <a:pPr marL="1257300" lvl="2" indent="-342900">
              <a:buClr>
                <a:srgbClr val="FFA300"/>
              </a:buClr>
              <a:buFont typeface="Wingdings" panose="05000000000000000000" pitchFamily="2" charset="2"/>
              <a:buChar char="q"/>
            </a:pPr>
            <a:r>
              <a:rPr lang="en-US" sz="2000" dirty="0">
                <a:latin typeface="Poppins" panose="00000500000000000000" pitchFamily="2" charset="0"/>
                <a:cs typeface="Poppins" panose="00000500000000000000" pitchFamily="2" charset="0"/>
              </a:rPr>
              <a:t>Implement </a:t>
            </a:r>
            <a:r>
              <a:rPr lang="en-US" sz="2000" b="1" dirty="0">
                <a:latin typeface="Poppins" panose="00000500000000000000" pitchFamily="2" charset="0"/>
                <a:cs typeface="Poppins" panose="00000500000000000000" pitchFamily="2" charset="0"/>
              </a:rPr>
              <a:t>subqueries</a:t>
            </a:r>
            <a:r>
              <a:rPr lang="en-US" sz="2000" dirty="0">
                <a:latin typeface="Poppins" panose="00000500000000000000" pitchFamily="2" charset="0"/>
                <a:cs typeface="Poppins" panose="00000500000000000000" pitchFamily="2" charset="0"/>
              </a:rPr>
              <a:t> for more advanced data retrieval.</a:t>
            </a:r>
          </a:p>
          <a:p>
            <a:pPr marL="1257300" lvl="2" indent="-342900">
              <a:buClr>
                <a:srgbClr val="FFA300"/>
              </a:buClr>
              <a:buFont typeface="Wingdings" panose="05000000000000000000" pitchFamily="2" charset="2"/>
              <a:buChar char="q"/>
            </a:pPr>
            <a:r>
              <a:rPr lang="en-US" sz="2000" dirty="0">
                <a:latin typeface="Poppins" panose="00000500000000000000" pitchFamily="2" charset="0"/>
                <a:cs typeface="Poppins" panose="00000500000000000000" pitchFamily="2" charset="0"/>
              </a:rPr>
              <a:t>Optimize queries using </a:t>
            </a:r>
            <a:r>
              <a:rPr lang="en-US" sz="2000" b="1" dirty="0">
                <a:latin typeface="Poppins" panose="00000500000000000000" pitchFamily="2" charset="0"/>
                <a:cs typeface="Poppins" panose="00000500000000000000" pitchFamily="2" charset="0"/>
              </a:rPr>
              <a:t>WHERE</a:t>
            </a:r>
            <a:r>
              <a:rPr lang="en-US" sz="2000" dirty="0">
                <a:latin typeface="Poppins" panose="00000500000000000000" pitchFamily="2" charset="0"/>
                <a:cs typeface="Poppins" panose="00000500000000000000" pitchFamily="2" charset="0"/>
              </a:rPr>
              <a:t>, </a:t>
            </a:r>
            <a:r>
              <a:rPr lang="en-US" sz="2000" b="1" dirty="0">
                <a:latin typeface="Poppins" panose="00000500000000000000" pitchFamily="2" charset="0"/>
                <a:cs typeface="Poppins" panose="00000500000000000000" pitchFamily="2" charset="0"/>
              </a:rPr>
              <a:t>GROUP BY</a:t>
            </a:r>
            <a:r>
              <a:rPr lang="en-US" sz="2000" dirty="0">
                <a:latin typeface="Poppins" panose="00000500000000000000" pitchFamily="2" charset="0"/>
                <a:cs typeface="Poppins" panose="00000500000000000000" pitchFamily="2" charset="0"/>
              </a:rPr>
              <a:t>, </a:t>
            </a:r>
            <a:r>
              <a:rPr lang="en-US" sz="2000" b="1" dirty="0">
                <a:latin typeface="Poppins" panose="00000500000000000000" pitchFamily="2" charset="0"/>
                <a:cs typeface="Poppins" panose="00000500000000000000" pitchFamily="2" charset="0"/>
              </a:rPr>
              <a:t>HAVING</a:t>
            </a:r>
            <a:r>
              <a:rPr lang="en-US" sz="2000" dirty="0">
                <a:latin typeface="Poppins" panose="00000500000000000000" pitchFamily="2" charset="0"/>
                <a:cs typeface="Poppins" panose="00000500000000000000" pitchFamily="2" charset="0"/>
              </a:rPr>
              <a:t>, and </a:t>
            </a:r>
            <a:r>
              <a:rPr lang="en-US" sz="2000" b="1" dirty="0">
                <a:latin typeface="Poppins" panose="00000500000000000000" pitchFamily="2" charset="0"/>
                <a:cs typeface="Poppins" panose="00000500000000000000" pitchFamily="2" charset="0"/>
              </a:rPr>
              <a:t>ORDER BY</a:t>
            </a:r>
            <a:r>
              <a:rPr lang="en-US" sz="2000" dirty="0">
                <a:latin typeface="Poppins" panose="00000500000000000000" pitchFamily="2" charset="0"/>
                <a:cs typeface="Poppins" panose="00000500000000000000" pitchFamily="2" charset="0"/>
              </a:rPr>
              <a:t> clauses.</a:t>
            </a:r>
          </a:p>
          <a:p>
            <a:pPr marL="1257300" lvl="2" indent="-342900">
              <a:buClr>
                <a:srgbClr val="FFA300"/>
              </a:buClr>
              <a:buFont typeface="Wingdings" panose="05000000000000000000" pitchFamily="2" charset="2"/>
              <a:buChar char="q"/>
            </a:pPr>
            <a:r>
              <a:rPr lang="en-US" sz="2000" dirty="0">
                <a:latin typeface="Poppins" panose="00000500000000000000" pitchFamily="2" charset="0"/>
                <a:cs typeface="Poppins" panose="00000500000000000000" pitchFamily="2" charset="0"/>
              </a:rPr>
              <a:t>Apply SQL knowledge to solve real-world data analysis challenges.</a:t>
            </a:r>
          </a:p>
        </p:txBody>
      </p:sp>
    </p:spTree>
    <p:extLst>
      <p:ext uri="{BB962C8B-B14F-4D97-AF65-F5344CB8AC3E}">
        <p14:creationId xmlns:p14="http://schemas.microsoft.com/office/powerpoint/2010/main" val="1440935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9AAAF-D29A-B6F5-B7BE-5CF87DD4885A}"/>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602D5B5-2AF8-6869-E57B-1EC9D0630746}"/>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F2D7976-4EDC-4627-9B27-7629064DED6D}"/>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03E9290-399A-99C8-7406-11E9F5096E6A}"/>
              </a:ext>
            </a:extLst>
          </p:cNvPr>
          <p:cNvSpPr txBox="1"/>
          <p:nvPr/>
        </p:nvSpPr>
        <p:spPr>
          <a:xfrm>
            <a:off x="1481959" y="94593"/>
            <a:ext cx="827164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3: Filtering and Sorting Data in SQL</a:t>
            </a:r>
          </a:p>
        </p:txBody>
      </p:sp>
      <p:sp>
        <p:nvSpPr>
          <p:cNvPr id="2" name="TextBox 1">
            <a:extLst>
              <a:ext uri="{FF2B5EF4-FFF2-40B4-BE49-F238E27FC236}">
                <a16:creationId xmlns:a16="http://schemas.microsoft.com/office/drawing/2014/main" id="{482B1621-F402-5711-4F93-1A62E99CBA99}"/>
              </a:ext>
            </a:extLst>
          </p:cNvPr>
          <p:cNvSpPr txBox="1"/>
          <p:nvPr/>
        </p:nvSpPr>
        <p:spPr>
          <a:xfrm>
            <a:off x="761074" y="574854"/>
            <a:ext cx="9401175" cy="5870068"/>
          </a:xfrm>
          <a:prstGeom prst="rect">
            <a:avLst/>
          </a:prstGeom>
          <a:noFill/>
        </p:spPr>
        <p:txBody>
          <a:bodyPr wrap="square" rtlCol="0">
            <a:spAutoFit/>
          </a:bodyPr>
          <a:lstStyle/>
          <a:p>
            <a:pPr>
              <a:lnSpc>
                <a:spcPct val="150000"/>
              </a:lnSpc>
            </a:pPr>
            <a:r>
              <a:rPr lang="en-US" b="1" dirty="0">
                <a:latin typeface="Poppins" panose="00000500000000000000" pitchFamily="2" charset="0"/>
                <a:cs typeface="Poppins" panose="00000500000000000000" pitchFamily="2" charset="0"/>
              </a:rPr>
              <a:t>6. Limiting Results with LIMIT</a:t>
            </a:r>
          </a:p>
          <a:p>
            <a:pPr>
              <a:lnSpc>
                <a:spcPct val="150000"/>
              </a:lnSpc>
            </a:pPr>
            <a:r>
              <a:rPr lang="en-US" dirty="0">
                <a:latin typeface="Poppins" panose="00000500000000000000" pitchFamily="2" charset="0"/>
                <a:cs typeface="Poppins" panose="00000500000000000000" pitchFamily="2" charset="0"/>
              </a:rPr>
              <a:t>The LIMIT clause restricts the number of rows returned by a query. It's useful when previewing data or when only a sample is needed.</a:t>
            </a:r>
          </a:p>
          <a:p>
            <a:pPr>
              <a:lnSpc>
                <a:spcPct val="150000"/>
              </a:lnSpc>
            </a:pPr>
            <a:endParaRPr lang="en-US" dirty="0">
              <a:latin typeface="Poppins" panose="00000500000000000000" pitchFamily="2" charset="0"/>
              <a:cs typeface="Poppins" panose="00000500000000000000" pitchFamily="2" charset="0"/>
            </a:endParaRPr>
          </a:p>
          <a:p>
            <a:pPr>
              <a:lnSpc>
                <a:spcPct val="150000"/>
              </a:lnSpc>
            </a:pPr>
            <a:r>
              <a:rPr lang="en-US" b="1" dirty="0">
                <a:solidFill>
                  <a:srgbClr val="AF5A5A"/>
                </a:solidFill>
                <a:latin typeface="Poppins" panose="00000500000000000000" pitchFamily="2" charset="0"/>
                <a:cs typeface="Poppins" panose="00000500000000000000" pitchFamily="2" charset="0"/>
              </a:rPr>
              <a:t>SELECT column1, column2</a:t>
            </a:r>
          </a:p>
          <a:p>
            <a:pPr>
              <a:lnSpc>
                <a:spcPct val="150000"/>
              </a:lnSpc>
            </a:pPr>
            <a:r>
              <a:rPr lang="en-US" b="1" dirty="0">
                <a:solidFill>
                  <a:srgbClr val="AF5A5A"/>
                </a:solidFill>
                <a:latin typeface="Poppins" panose="00000500000000000000" pitchFamily="2" charset="0"/>
                <a:cs typeface="Poppins" panose="00000500000000000000" pitchFamily="2" charset="0"/>
              </a:rPr>
              <a:t>FROM </a:t>
            </a:r>
            <a:r>
              <a:rPr lang="en-US" b="1" dirty="0" err="1">
                <a:solidFill>
                  <a:srgbClr val="AF5A5A"/>
                </a:solidFill>
                <a:latin typeface="Poppins" panose="00000500000000000000" pitchFamily="2" charset="0"/>
                <a:cs typeface="Poppins" panose="00000500000000000000" pitchFamily="2" charset="0"/>
              </a:rPr>
              <a:t>table_name</a:t>
            </a:r>
            <a:endParaRPr lang="en-US" b="1" dirty="0">
              <a:solidFill>
                <a:srgbClr val="AF5A5A"/>
              </a:solidFill>
              <a:latin typeface="Poppins" panose="00000500000000000000" pitchFamily="2" charset="0"/>
              <a:cs typeface="Poppins" panose="00000500000000000000" pitchFamily="2" charset="0"/>
            </a:endParaRPr>
          </a:p>
          <a:p>
            <a:pPr>
              <a:lnSpc>
                <a:spcPct val="150000"/>
              </a:lnSpc>
            </a:pPr>
            <a:r>
              <a:rPr lang="en-US" b="1" dirty="0">
                <a:solidFill>
                  <a:srgbClr val="AF5A5A"/>
                </a:solidFill>
                <a:latin typeface="Poppins" panose="00000500000000000000" pitchFamily="2" charset="0"/>
                <a:cs typeface="Poppins" panose="00000500000000000000" pitchFamily="2" charset="0"/>
              </a:rPr>
              <a:t>LIMIT number;</a:t>
            </a:r>
          </a:p>
          <a:p>
            <a:pPr>
              <a:lnSpc>
                <a:spcPct val="150000"/>
              </a:lnSpc>
            </a:pPr>
            <a:endParaRPr lang="en-US" dirty="0">
              <a:latin typeface="Poppins" panose="00000500000000000000" pitchFamily="2" charset="0"/>
              <a:cs typeface="Poppins" panose="00000500000000000000" pitchFamily="2" charset="0"/>
            </a:endParaRPr>
          </a:p>
          <a:p>
            <a:pPr>
              <a:lnSpc>
                <a:spcPct val="150000"/>
              </a:lnSpc>
            </a:pPr>
            <a:r>
              <a:rPr lang="en-US" b="1" dirty="0">
                <a:solidFill>
                  <a:srgbClr val="05668D"/>
                </a:solidFill>
                <a:latin typeface="Poppins" panose="00000500000000000000" pitchFamily="2" charset="0"/>
                <a:cs typeface="Poppins" panose="00000500000000000000" pitchFamily="2" charset="0"/>
              </a:rPr>
              <a:t>Example</a:t>
            </a:r>
          </a:p>
          <a:p>
            <a:pPr>
              <a:lnSpc>
                <a:spcPct val="150000"/>
              </a:lnSpc>
            </a:pPr>
            <a:r>
              <a:rPr lang="en-US" b="1" dirty="0">
                <a:solidFill>
                  <a:srgbClr val="AF5A5A"/>
                </a:solidFill>
                <a:latin typeface="Poppins" panose="00000500000000000000" pitchFamily="2" charset="0"/>
                <a:cs typeface="Poppins" panose="00000500000000000000" pitchFamily="2" charset="0"/>
              </a:rPr>
              <a:t>SELECT name, salary</a:t>
            </a:r>
          </a:p>
          <a:p>
            <a:pPr>
              <a:lnSpc>
                <a:spcPct val="150000"/>
              </a:lnSpc>
            </a:pPr>
            <a:r>
              <a:rPr lang="en-US" b="1" dirty="0">
                <a:solidFill>
                  <a:srgbClr val="AF5A5A"/>
                </a:solidFill>
                <a:latin typeface="Poppins" panose="00000500000000000000" pitchFamily="2" charset="0"/>
                <a:cs typeface="Poppins" panose="00000500000000000000" pitchFamily="2" charset="0"/>
              </a:rPr>
              <a:t>FROM employees</a:t>
            </a:r>
          </a:p>
          <a:p>
            <a:pPr>
              <a:lnSpc>
                <a:spcPct val="150000"/>
              </a:lnSpc>
            </a:pPr>
            <a:r>
              <a:rPr lang="en-US" b="1" dirty="0">
                <a:solidFill>
                  <a:srgbClr val="AF5A5A"/>
                </a:solidFill>
                <a:latin typeface="Poppins" panose="00000500000000000000" pitchFamily="2" charset="0"/>
                <a:cs typeface="Poppins" panose="00000500000000000000" pitchFamily="2" charset="0"/>
              </a:rPr>
              <a:t>ORDER BY salary DESC</a:t>
            </a:r>
          </a:p>
          <a:p>
            <a:pPr>
              <a:lnSpc>
                <a:spcPct val="150000"/>
              </a:lnSpc>
            </a:pPr>
            <a:r>
              <a:rPr lang="en-US" b="1" dirty="0">
                <a:solidFill>
                  <a:srgbClr val="AF5A5A"/>
                </a:solidFill>
                <a:latin typeface="Poppins" panose="00000500000000000000" pitchFamily="2" charset="0"/>
                <a:cs typeface="Poppins" panose="00000500000000000000" pitchFamily="2" charset="0"/>
              </a:rPr>
              <a:t>LIMIT 5;</a:t>
            </a:r>
          </a:p>
          <a:p>
            <a:pPr>
              <a:lnSpc>
                <a:spcPct val="150000"/>
              </a:lnSpc>
            </a:pPr>
            <a:endParaRPr lang="en-US"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230577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9BFA43-0354-8DB9-2953-399E68B330D5}"/>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D14C13B2-1A30-0F1C-7AF5-8FBCA36FDBAB}"/>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57E7A0A-A26C-4746-F8B6-DDB28A267F9E}"/>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F2098FD-2D5E-F49C-84C3-742F2670EF14}"/>
              </a:ext>
            </a:extLst>
          </p:cNvPr>
          <p:cNvSpPr txBox="1"/>
          <p:nvPr/>
        </p:nvSpPr>
        <p:spPr>
          <a:xfrm>
            <a:off x="1481959" y="94593"/>
            <a:ext cx="827164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3: Filtering and Sorting Data in SQL</a:t>
            </a:r>
          </a:p>
        </p:txBody>
      </p:sp>
      <p:sp>
        <p:nvSpPr>
          <p:cNvPr id="2" name="TextBox 1">
            <a:extLst>
              <a:ext uri="{FF2B5EF4-FFF2-40B4-BE49-F238E27FC236}">
                <a16:creationId xmlns:a16="http://schemas.microsoft.com/office/drawing/2014/main" id="{14E2125E-C139-773D-7F7C-E8103B9A9D0B}"/>
              </a:ext>
            </a:extLst>
          </p:cNvPr>
          <p:cNvSpPr txBox="1"/>
          <p:nvPr/>
        </p:nvSpPr>
        <p:spPr>
          <a:xfrm>
            <a:off x="917192" y="801442"/>
            <a:ext cx="9401175" cy="2961580"/>
          </a:xfrm>
          <a:prstGeom prst="rect">
            <a:avLst/>
          </a:prstGeom>
          <a:noFill/>
        </p:spPr>
        <p:txBody>
          <a:bodyPr wrap="square" rtlCol="0">
            <a:spAutoFit/>
          </a:bodyPr>
          <a:lstStyle/>
          <a:p>
            <a:pPr>
              <a:lnSpc>
                <a:spcPct val="150000"/>
              </a:lnSpc>
            </a:pPr>
            <a:r>
              <a:rPr lang="en-US" b="1" dirty="0">
                <a:latin typeface="Poppins" panose="00000500000000000000" pitchFamily="2" charset="0"/>
                <a:cs typeface="Poppins" panose="00000500000000000000" pitchFamily="2" charset="0"/>
              </a:rPr>
              <a:t>6. Practical Exercises</a:t>
            </a:r>
          </a:p>
          <a:p>
            <a:pPr marL="800100" lvl="1" indent="-342900">
              <a:lnSpc>
                <a:spcPct val="150000"/>
              </a:lnSpc>
              <a:buFont typeface="+mj-lt"/>
              <a:buAutoNum type="alphaLcParenR"/>
            </a:pPr>
            <a:r>
              <a:rPr lang="en-US" dirty="0">
                <a:latin typeface="Poppins" panose="00000500000000000000" pitchFamily="2" charset="0"/>
                <a:cs typeface="Poppins" panose="00000500000000000000" pitchFamily="2" charset="0"/>
              </a:rPr>
              <a:t>Retrieve employees who are older than 30.</a:t>
            </a:r>
          </a:p>
          <a:p>
            <a:pPr marL="800100" lvl="1" indent="-342900">
              <a:lnSpc>
                <a:spcPct val="150000"/>
              </a:lnSpc>
              <a:buFont typeface="+mj-lt"/>
              <a:buAutoNum type="alphaLcParenR"/>
            </a:pPr>
            <a:r>
              <a:rPr lang="en-US" dirty="0">
                <a:latin typeface="Poppins" panose="00000500000000000000" pitchFamily="2" charset="0"/>
                <a:cs typeface="Poppins" panose="00000500000000000000" pitchFamily="2" charset="0"/>
              </a:rPr>
              <a:t>Retrieve employees whose salary is between 90,000 and 130,000.</a:t>
            </a:r>
          </a:p>
          <a:p>
            <a:pPr marL="800100" lvl="1" indent="-342900">
              <a:lnSpc>
                <a:spcPct val="150000"/>
              </a:lnSpc>
              <a:buFont typeface="+mj-lt"/>
              <a:buAutoNum type="alphaLcParenR"/>
            </a:pPr>
            <a:r>
              <a:rPr lang="en-US" dirty="0">
                <a:latin typeface="Poppins" panose="00000500000000000000" pitchFamily="2" charset="0"/>
                <a:cs typeface="Poppins" panose="00000500000000000000" pitchFamily="2" charset="0"/>
              </a:rPr>
              <a:t>Retrieve employees with </a:t>
            </a:r>
            <a:r>
              <a:rPr lang="en-US" b="1" dirty="0">
                <a:latin typeface="Poppins" panose="00000500000000000000" pitchFamily="2" charset="0"/>
                <a:cs typeface="Poppins" panose="00000500000000000000" pitchFamily="2" charset="0"/>
              </a:rPr>
              <a:t>'Data'</a:t>
            </a:r>
            <a:r>
              <a:rPr lang="en-US" dirty="0">
                <a:latin typeface="Poppins" panose="00000500000000000000" pitchFamily="2" charset="0"/>
                <a:cs typeface="Poppins" panose="00000500000000000000" pitchFamily="2" charset="0"/>
              </a:rPr>
              <a:t> in their position title.</a:t>
            </a:r>
          </a:p>
          <a:p>
            <a:pPr marL="800100" lvl="1" indent="-342900">
              <a:lnSpc>
                <a:spcPct val="150000"/>
              </a:lnSpc>
              <a:buFont typeface="+mj-lt"/>
              <a:buAutoNum type="alphaLcParenR"/>
            </a:pPr>
            <a:r>
              <a:rPr lang="en-US" dirty="0">
                <a:latin typeface="Poppins" panose="00000500000000000000" pitchFamily="2" charset="0"/>
                <a:cs typeface="Poppins" panose="00000500000000000000" pitchFamily="2" charset="0"/>
              </a:rPr>
              <a:t>Sort employees by age in descending order.</a:t>
            </a:r>
          </a:p>
          <a:p>
            <a:pPr marL="800100" lvl="1" indent="-342900">
              <a:lnSpc>
                <a:spcPct val="150000"/>
              </a:lnSpc>
              <a:buFont typeface="+mj-lt"/>
              <a:buAutoNum type="alphaLcParenR"/>
            </a:pPr>
            <a:r>
              <a:rPr lang="en-US" dirty="0">
                <a:latin typeface="Poppins" panose="00000500000000000000" pitchFamily="2" charset="0"/>
                <a:cs typeface="Poppins" panose="00000500000000000000" pitchFamily="2" charset="0"/>
              </a:rPr>
              <a:t>Retrieve employees who are Developers or Analysts, and sort by salary in ascending order.</a:t>
            </a:r>
          </a:p>
        </p:txBody>
      </p:sp>
    </p:spTree>
    <p:extLst>
      <p:ext uri="{BB962C8B-B14F-4D97-AF65-F5344CB8AC3E}">
        <p14:creationId xmlns:p14="http://schemas.microsoft.com/office/powerpoint/2010/main" val="20003058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6FD03-5A47-5037-37CE-7D0153ABDF46}"/>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AA7FA17-C745-3A2E-86DF-443C8BD5838F}"/>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D12AF54-BE06-0008-2F2C-FE2365B9984E}"/>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EA12884-10AD-36D9-5D3A-1F5C96890B61}"/>
              </a:ext>
            </a:extLst>
          </p:cNvPr>
          <p:cNvSpPr txBox="1"/>
          <p:nvPr/>
        </p:nvSpPr>
        <p:spPr>
          <a:xfrm>
            <a:off x="1481959" y="94593"/>
            <a:ext cx="8271642" cy="830997"/>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4: SQL Functions &amp; Aggregations</a:t>
            </a:r>
          </a:p>
          <a:p>
            <a:endParaRPr lang="en-US" sz="2400" b="1" dirty="0">
              <a:solidFill>
                <a:srgbClr val="EDEDE0"/>
              </a:solidFill>
              <a:latin typeface="Poppins" panose="00000500000000000000" pitchFamily="2" charset="0"/>
              <a:cs typeface="Poppins" panose="00000500000000000000" pitchFamily="2" charset="0"/>
            </a:endParaRPr>
          </a:p>
        </p:txBody>
      </p:sp>
      <p:sp>
        <p:nvSpPr>
          <p:cNvPr id="2" name="TextBox 1">
            <a:extLst>
              <a:ext uri="{FF2B5EF4-FFF2-40B4-BE49-F238E27FC236}">
                <a16:creationId xmlns:a16="http://schemas.microsoft.com/office/drawing/2014/main" id="{C45B1237-34D2-C34A-7368-B59985FB0AD9}"/>
              </a:ext>
            </a:extLst>
          </p:cNvPr>
          <p:cNvSpPr txBox="1"/>
          <p:nvPr/>
        </p:nvSpPr>
        <p:spPr>
          <a:xfrm>
            <a:off x="917192" y="925590"/>
            <a:ext cx="9401175" cy="5297797"/>
          </a:xfrm>
          <a:prstGeom prst="rect">
            <a:avLst/>
          </a:prstGeom>
          <a:noFill/>
        </p:spPr>
        <p:txBody>
          <a:bodyPr wrap="square" rtlCol="0">
            <a:spAutoFit/>
          </a:bodyPr>
          <a:lstStyle/>
          <a:p>
            <a:pPr>
              <a:lnSpc>
                <a:spcPct val="150000"/>
              </a:lnSpc>
              <a:buNone/>
            </a:pPr>
            <a:r>
              <a:rPr lang="en-US" sz="2400" b="1" dirty="0">
                <a:solidFill>
                  <a:srgbClr val="05668D"/>
                </a:solidFill>
                <a:latin typeface="Poppins" panose="00000500000000000000" pitchFamily="2" charset="0"/>
                <a:cs typeface="Poppins" panose="00000500000000000000" pitchFamily="2" charset="0"/>
              </a:rPr>
              <a:t>What Are Aggregate Functions?</a:t>
            </a:r>
          </a:p>
          <a:p>
            <a:pPr>
              <a:lnSpc>
                <a:spcPct val="150000"/>
              </a:lnSpc>
              <a:buNone/>
            </a:pPr>
            <a:endParaRPr lang="en-US" sz="2400" b="1" dirty="0">
              <a:latin typeface="Poppins" panose="00000500000000000000" pitchFamily="2" charset="0"/>
              <a:cs typeface="Poppins" panose="00000500000000000000" pitchFamily="2" charset="0"/>
            </a:endParaRPr>
          </a:p>
          <a:p>
            <a:pPr>
              <a:lnSpc>
                <a:spcPct val="150000"/>
              </a:lnSpc>
              <a:buNone/>
            </a:pPr>
            <a:r>
              <a:rPr lang="en-US" sz="2400" dirty="0">
                <a:latin typeface="Poppins" panose="00000500000000000000" pitchFamily="2" charset="0"/>
                <a:cs typeface="Poppins" panose="00000500000000000000" pitchFamily="2" charset="0"/>
              </a:rPr>
              <a:t>Aggregate functions operate on a set of rows and return a </a:t>
            </a:r>
            <a:r>
              <a:rPr lang="en-US" sz="2400" b="1" dirty="0">
                <a:latin typeface="Poppins" panose="00000500000000000000" pitchFamily="2" charset="0"/>
                <a:cs typeface="Poppins" panose="00000500000000000000" pitchFamily="2" charset="0"/>
              </a:rPr>
              <a:t>single summarized value</a:t>
            </a:r>
            <a:r>
              <a:rPr lang="en-US" sz="2400" dirty="0">
                <a:latin typeface="Poppins" panose="00000500000000000000" pitchFamily="2" charset="0"/>
                <a:cs typeface="Poppins" panose="00000500000000000000" pitchFamily="2" charset="0"/>
              </a:rPr>
              <a:t>. These are essential for:</a:t>
            </a:r>
          </a:p>
          <a:p>
            <a:pPr marL="1200150" lvl="2" indent="-285750">
              <a:lnSpc>
                <a:spcPct val="150000"/>
              </a:lnSpc>
              <a:buClr>
                <a:srgbClr val="FFA300"/>
              </a:buClr>
              <a:buFont typeface="Wingdings" panose="05000000000000000000" pitchFamily="2" charset="2"/>
              <a:buChar char="ü"/>
            </a:pPr>
            <a:r>
              <a:rPr lang="en-US" sz="2400" dirty="0">
                <a:latin typeface="Poppins" panose="00000500000000000000" pitchFamily="2" charset="0"/>
                <a:cs typeface="Poppins" panose="00000500000000000000" pitchFamily="2" charset="0"/>
              </a:rPr>
              <a:t>Generating </a:t>
            </a:r>
            <a:r>
              <a:rPr lang="en-US" sz="2400" b="1" dirty="0">
                <a:latin typeface="Poppins" panose="00000500000000000000" pitchFamily="2" charset="0"/>
                <a:cs typeface="Poppins" panose="00000500000000000000" pitchFamily="2" charset="0"/>
              </a:rPr>
              <a:t>KPIs</a:t>
            </a:r>
            <a:r>
              <a:rPr lang="en-US" sz="2400" dirty="0">
                <a:latin typeface="Poppins" panose="00000500000000000000" pitchFamily="2" charset="0"/>
                <a:cs typeface="Poppins" panose="00000500000000000000" pitchFamily="2" charset="0"/>
              </a:rPr>
              <a:t> like total revenue, average spend, etc.</a:t>
            </a:r>
          </a:p>
          <a:p>
            <a:pPr marL="1200150" lvl="2" indent="-285750">
              <a:lnSpc>
                <a:spcPct val="150000"/>
              </a:lnSpc>
              <a:buClr>
                <a:srgbClr val="FFA300"/>
              </a:buClr>
              <a:buFont typeface="Wingdings" panose="05000000000000000000" pitchFamily="2" charset="2"/>
              <a:buChar char="ü"/>
            </a:pPr>
            <a:r>
              <a:rPr lang="en-US" sz="2400" b="1" dirty="0">
                <a:latin typeface="Poppins" panose="00000500000000000000" pitchFamily="2" charset="0"/>
                <a:cs typeface="Poppins" panose="00000500000000000000" pitchFamily="2" charset="0"/>
              </a:rPr>
              <a:t>Summarizing</a:t>
            </a:r>
            <a:r>
              <a:rPr lang="en-US" sz="2400" dirty="0">
                <a:latin typeface="Poppins" panose="00000500000000000000" pitchFamily="2" charset="0"/>
                <a:cs typeface="Poppins" panose="00000500000000000000" pitchFamily="2" charset="0"/>
              </a:rPr>
              <a:t> large datasets</a:t>
            </a:r>
          </a:p>
          <a:p>
            <a:pPr marL="1200150" lvl="2" indent="-285750">
              <a:lnSpc>
                <a:spcPct val="150000"/>
              </a:lnSpc>
              <a:buClr>
                <a:srgbClr val="FFA300"/>
              </a:buClr>
              <a:buFont typeface="Wingdings" panose="05000000000000000000" pitchFamily="2" charset="2"/>
              <a:buChar char="ü"/>
            </a:pPr>
            <a:r>
              <a:rPr lang="en-US" sz="2400" b="1" dirty="0">
                <a:latin typeface="Poppins" panose="00000500000000000000" pitchFamily="2" charset="0"/>
                <a:cs typeface="Poppins" panose="00000500000000000000" pitchFamily="2" charset="0"/>
              </a:rPr>
              <a:t>Preparing reports and dashboards</a:t>
            </a:r>
            <a:endParaRPr lang="en-US" sz="2400" dirty="0">
              <a:latin typeface="Poppins" panose="00000500000000000000" pitchFamily="2" charset="0"/>
              <a:cs typeface="Poppins" panose="00000500000000000000" pitchFamily="2" charset="0"/>
            </a:endParaRPr>
          </a:p>
          <a:p>
            <a:pPr marL="1200150" lvl="2" indent="-285750">
              <a:lnSpc>
                <a:spcPct val="150000"/>
              </a:lnSpc>
              <a:buClr>
                <a:srgbClr val="FFA300"/>
              </a:buClr>
              <a:buFont typeface="Wingdings" panose="05000000000000000000" pitchFamily="2" charset="2"/>
              <a:buChar char="ü"/>
            </a:pPr>
            <a:r>
              <a:rPr lang="en-US" sz="2400" dirty="0">
                <a:latin typeface="Poppins" panose="00000500000000000000" pitchFamily="2" charset="0"/>
                <a:cs typeface="Poppins" panose="00000500000000000000" pitchFamily="2" charset="0"/>
              </a:rPr>
              <a:t>Identifying trends and patterns in the data</a:t>
            </a:r>
          </a:p>
          <a:p>
            <a:pPr>
              <a:lnSpc>
                <a:spcPct val="150000"/>
              </a:lnSpc>
            </a:pPr>
            <a:endParaRPr lang="en-US" sz="11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1839074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EE667-3E0B-24A8-CDF8-41C60EE0D503}"/>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357AE3DF-8C48-E01A-1309-3E1A92DD4849}"/>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ABF16A0-E4F1-38D3-0E28-F9EDB7C8C996}"/>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B1A424C-D2E3-A0A6-AAA0-F4156874F72A}"/>
              </a:ext>
            </a:extLst>
          </p:cNvPr>
          <p:cNvSpPr txBox="1"/>
          <p:nvPr/>
        </p:nvSpPr>
        <p:spPr>
          <a:xfrm>
            <a:off x="1481959" y="94593"/>
            <a:ext cx="8271642" cy="830997"/>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4: SQL Functions &amp; Aggregations</a:t>
            </a:r>
          </a:p>
          <a:p>
            <a:endParaRPr lang="en-US" sz="2400" b="1" dirty="0">
              <a:solidFill>
                <a:srgbClr val="EDEDE0"/>
              </a:solidFill>
              <a:latin typeface="Poppins" panose="00000500000000000000" pitchFamily="2" charset="0"/>
              <a:cs typeface="Poppins" panose="00000500000000000000" pitchFamily="2" charset="0"/>
            </a:endParaRPr>
          </a:p>
        </p:txBody>
      </p:sp>
      <p:sp>
        <p:nvSpPr>
          <p:cNvPr id="2" name="TextBox 1">
            <a:extLst>
              <a:ext uri="{FF2B5EF4-FFF2-40B4-BE49-F238E27FC236}">
                <a16:creationId xmlns:a16="http://schemas.microsoft.com/office/drawing/2014/main" id="{FDE41080-46D5-D8E7-BF4C-2165ABD39EAC}"/>
              </a:ext>
            </a:extLst>
          </p:cNvPr>
          <p:cNvSpPr txBox="1"/>
          <p:nvPr/>
        </p:nvSpPr>
        <p:spPr>
          <a:xfrm>
            <a:off x="917192" y="925590"/>
            <a:ext cx="9401175" cy="594009"/>
          </a:xfrm>
          <a:prstGeom prst="rect">
            <a:avLst/>
          </a:prstGeom>
          <a:noFill/>
        </p:spPr>
        <p:txBody>
          <a:bodyPr wrap="square" rtlCol="0">
            <a:spAutoFit/>
          </a:bodyPr>
          <a:lstStyle/>
          <a:p>
            <a:pPr>
              <a:lnSpc>
                <a:spcPct val="150000"/>
              </a:lnSpc>
              <a:buNone/>
            </a:pPr>
            <a:r>
              <a:rPr lang="en-US" sz="2400" b="1" dirty="0">
                <a:solidFill>
                  <a:srgbClr val="05668D"/>
                </a:solidFill>
                <a:latin typeface="Poppins" panose="00000500000000000000" pitchFamily="2" charset="0"/>
                <a:cs typeface="Poppins" panose="00000500000000000000" pitchFamily="2" charset="0"/>
              </a:rPr>
              <a:t>Common Aggregate Functions</a:t>
            </a:r>
            <a:endParaRPr lang="en-US" sz="2400" b="1" dirty="0">
              <a:latin typeface="Poppins" panose="00000500000000000000" pitchFamily="2" charset="0"/>
              <a:cs typeface="Poppins" panose="00000500000000000000" pitchFamily="2" charset="0"/>
            </a:endParaRPr>
          </a:p>
        </p:txBody>
      </p:sp>
      <p:graphicFrame>
        <p:nvGraphicFramePr>
          <p:cNvPr id="3" name="Table 2">
            <a:extLst>
              <a:ext uri="{FF2B5EF4-FFF2-40B4-BE49-F238E27FC236}">
                <a16:creationId xmlns:a16="http://schemas.microsoft.com/office/drawing/2014/main" id="{08CF47E7-A4AD-E236-13BF-405A7E8D1669}"/>
              </a:ext>
            </a:extLst>
          </p:cNvPr>
          <p:cNvGraphicFramePr>
            <a:graphicFrameLocks noGrp="1"/>
          </p:cNvGraphicFramePr>
          <p:nvPr>
            <p:extLst>
              <p:ext uri="{D42A27DB-BD31-4B8C-83A1-F6EECF244321}">
                <p14:modId xmlns:p14="http://schemas.microsoft.com/office/powerpoint/2010/main" val="1941803151"/>
              </p:ext>
            </p:extLst>
          </p:nvPr>
        </p:nvGraphicFramePr>
        <p:xfrm>
          <a:off x="1032194" y="2037447"/>
          <a:ext cx="9171170" cy="2783106"/>
        </p:xfrm>
        <a:graphic>
          <a:graphicData uri="http://schemas.openxmlformats.org/drawingml/2006/table">
            <a:tbl>
              <a:tblPr>
                <a:tableStyleId>{22838BEF-8BB2-4498-84A7-C5851F593DF1}</a:tableStyleId>
              </a:tblPr>
              <a:tblGrid>
                <a:gridCol w="3182965">
                  <a:extLst>
                    <a:ext uri="{9D8B030D-6E8A-4147-A177-3AD203B41FA5}">
                      <a16:colId xmlns:a16="http://schemas.microsoft.com/office/drawing/2014/main" val="576733718"/>
                    </a:ext>
                  </a:extLst>
                </a:gridCol>
                <a:gridCol w="5988205">
                  <a:extLst>
                    <a:ext uri="{9D8B030D-6E8A-4147-A177-3AD203B41FA5}">
                      <a16:colId xmlns:a16="http://schemas.microsoft.com/office/drawing/2014/main" val="1719108966"/>
                    </a:ext>
                  </a:extLst>
                </a:gridCol>
              </a:tblGrid>
              <a:tr h="463851">
                <a:tc>
                  <a:txBody>
                    <a:bodyPr/>
                    <a:lstStyle/>
                    <a:p>
                      <a:r>
                        <a:rPr lang="en-US" b="1" dirty="0">
                          <a:solidFill>
                            <a:schemeClr val="bg1"/>
                          </a:solidFill>
                          <a:latin typeface="Poppins" panose="00000500000000000000" pitchFamily="2" charset="0"/>
                          <a:cs typeface="Poppins" panose="00000500000000000000" pitchFamily="2" charset="0"/>
                        </a:rPr>
                        <a:t>Function</a:t>
                      </a:r>
                    </a:p>
                  </a:txBody>
                  <a:tcPr anchor="ctr">
                    <a:solidFill>
                      <a:srgbClr val="AF5A5A"/>
                    </a:solidFill>
                  </a:tcPr>
                </a:tc>
                <a:tc>
                  <a:txBody>
                    <a:bodyPr/>
                    <a:lstStyle/>
                    <a:p>
                      <a:r>
                        <a:rPr lang="en-US" b="1" dirty="0">
                          <a:solidFill>
                            <a:schemeClr val="bg1"/>
                          </a:solidFill>
                          <a:latin typeface="Poppins" panose="00000500000000000000" pitchFamily="2" charset="0"/>
                          <a:cs typeface="Poppins" panose="00000500000000000000" pitchFamily="2" charset="0"/>
                        </a:rPr>
                        <a:t>Description</a:t>
                      </a:r>
                    </a:p>
                  </a:txBody>
                  <a:tcPr anchor="ctr">
                    <a:solidFill>
                      <a:srgbClr val="AF5A5A"/>
                    </a:solidFill>
                  </a:tcPr>
                </a:tc>
                <a:extLst>
                  <a:ext uri="{0D108BD9-81ED-4DB2-BD59-A6C34878D82A}">
                    <a16:rowId xmlns:a16="http://schemas.microsoft.com/office/drawing/2014/main" val="4229511995"/>
                  </a:ext>
                </a:extLst>
              </a:tr>
              <a:tr h="463851">
                <a:tc>
                  <a:txBody>
                    <a:bodyPr/>
                    <a:lstStyle/>
                    <a:p>
                      <a:r>
                        <a:rPr lang="en-US" b="1" dirty="0">
                          <a:latin typeface="Poppins" panose="00000500000000000000" pitchFamily="2" charset="0"/>
                          <a:cs typeface="Poppins" panose="00000500000000000000" pitchFamily="2" charset="0"/>
                        </a:rPr>
                        <a:t>COUNT()</a:t>
                      </a:r>
                      <a:endParaRPr lang="en-US" dirty="0">
                        <a:latin typeface="Poppins" panose="00000500000000000000" pitchFamily="2" charset="0"/>
                        <a:cs typeface="Poppins" panose="00000500000000000000" pitchFamily="2" charset="0"/>
                      </a:endParaRPr>
                    </a:p>
                  </a:txBody>
                  <a:tcPr anchor="ctr">
                    <a:noFill/>
                  </a:tcPr>
                </a:tc>
                <a:tc>
                  <a:txBody>
                    <a:bodyPr/>
                    <a:lstStyle/>
                    <a:p>
                      <a:r>
                        <a:rPr lang="en-US" dirty="0">
                          <a:latin typeface="Poppins" panose="00000500000000000000" pitchFamily="2" charset="0"/>
                          <a:cs typeface="Poppins" panose="00000500000000000000" pitchFamily="2" charset="0"/>
                        </a:rPr>
                        <a:t>Counts the number of records</a:t>
                      </a:r>
                    </a:p>
                  </a:txBody>
                  <a:tcPr anchor="ctr">
                    <a:noFill/>
                  </a:tcPr>
                </a:tc>
                <a:extLst>
                  <a:ext uri="{0D108BD9-81ED-4DB2-BD59-A6C34878D82A}">
                    <a16:rowId xmlns:a16="http://schemas.microsoft.com/office/drawing/2014/main" val="252662053"/>
                  </a:ext>
                </a:extLst>
              </a:tr>
              <a:tr h="463851">
                <a:tc>
                  <a:txBody>
                    <a:bodyPr/>
                    <a:lstStyle/>
                    <a:p>
                      <a:r>
                        <a:rPr lang="en-US" b="1">
                          <a:latin typeface="Poppins" panose="00000500000000000000" pitchFamily="2" charset="0"/>
                          <a:cs typeface="Poppins" panose="00000500000000000000" pitchFamily="2" charset="0"/>
                        </a:rPr>
                        <a:t>SUM()</a:t>
                      </a:r>
                      <a:endParaRPr lang="en-US">
                        <a:latin typeface="Poppins" panose="00000500000000000000" pitchFamily="2" charset="0"/>
                        <a:cs typeface="Poppins" panose="00000500000000000000" pitchFamily="2" charset="0"/>
                      </a:endParaRPr>
                    </a:p>
                  </a:txBody>
                  <a:tcPr anchor="ctr">
                    <a:noFill/>
                  </a:tcPr>
                </a:tc>
                <a:tc>
                  <a:txBody>
                    <a:bodyPr/>
                    <a:lstStyle/>
                    <a:p>
                      <a:r>
                        <a:rPr lang="en-US" dirty="0">
                          <a:latin typeface="Poppins" panose="00000500000000000000" pitchFamily="2" charset="0"/>
                          <a:cs typeface="Poppins" panose="00000500000000000000" pitchFamily="2" charset="0"/>
                        </a:rPr>
                        <a:t>Adds values in a numeric column</a:t>
                      </a:r>
                    </a:p>
                  </a:txBody>
                  <a:tcPr anchor="ctr">
                    <a:noFill/>
                  </a:tcPr>
                </a:tc>
                <a:extLst>
                  <a:ext uri="{0D108BD9-81ED-4DB2-BD59-A6C34878D82A}">
                    <a16:rowId xmlns:a16="http://schemas.microsoft.com/office/drawing/2014/main" val="999426502"/>
                  </a:ext>
                </a:extLst>
              </a:tr>
              <a:tr h="463851">
                <a:tc>
                  <a:txBody>
                    <a:bodyPr/>
                    <a:lstStyle/>
                    <a:p>
                      <a:r>
                        <a:rPr lang="en-US" b="1">
                          <a:latin typeface="Poppins" panose="00000500000000000000" pitchFamily="2" charset="0"/>
                          <a:cs typeface="Poppins" panose="00000500000000000000" pitchFamily="2" charset="0"/>
                        </a:rPr>
                        <a:t>AVG()</a:t>
                      </a:r>
                      <a:endParaRPr lang="en-US">
                        <a:latin typeface="Poppins" panose="00000500000000000000" pitchFamily="2" charset="0"/>
                        <a:cs typeface="Poppins" panose="00000500000000000000" pitchFamily="2" charset="0"/>
                      </a:endParaRPr>
                    </a:p>
                  </a:txBody>
                  <a:tcPr anchor="ctr">
                    <a:noFill/>
                  </a:tcPr>
                </a:tc>
                <a:tc>
                  <a:txBody>
                    <a:bodyPr/>
                    <a:lstStyle/>
                    <a:p>
                      <a:r>
                        <a:rPr lang="en-US" dirty="0">
                          <a:latin typeface="Poppins" panose="00000500000000000000" pitchFamily="2" charset="0"/>
                          <a:cs typeface="Poppins" panose="00000500000000000000" pitchFamily="2" charset="0"/>
                        </a:rPr>
                        <a:t>Returns the average of numeric values</a:t>
                      </a:r>
                    </a:p>
                  </a:txBody>
                  <a:tcPr anchor="ctr">
                    <a:noFill/>
                  </a:tcPr>
                </a:tc>
                <a:extLst>
                  <a:ext uri="{0D108BD9-81ED-4DB2-BD59-A6C34878D82A}">
                    <a16:rowId xmlns:a16="http://schemas.microsoft.com/office/drawing/2014/main" val="2806217496"/>
                  </a:ext>
                </a:extLst>
              </a:tr>
              <a:tr h="463851">
                <a:tc>
                  <a:txBody>
                    <a:bodyPr/>
                    <a:lstStyle/>
                    <a:p>
                      <a:r>
                        <a:rPr lang="en-US" b="1" dirty="0">
                          <a:latin typeface="Poppins" panose="00000500000000000000" pitchFamily="2" charset="0"/>
                          <a:cs typeface="Poppins" panose="00000500000000000000" pitchFamily="2" charset="0"/>
                        </a:rPr>
                        <a:t>MIN()</a:t>
                      </a:r>
                      <a:endParaRPr lang="en-US" dirty="0">
                        <a:latin typeface="Poppins" panose="00000500000000000000" pitchFamily="2" charset="0"/>
                        <a:cs typeface="Poppins" panose="00000500000000000000" pitchFamily="2" charset="0"/>
                      </a:endParaRPr>
                    </a:p>
                  </a:txBody>
                  <a:tcPr anchor="ctr">
                    <a:noFill/>
                  </a:tcPr>
                </a:tc>
                <a:tc>
                  <a:txBody>
                    <a:bodyPr/>
                    <a:lstStyle/>
                    <a:p>
                      <a:r>
                        <a:rPr lang="en-US" dirty="0">
                          <a:latin typeface="Poppins" panose="00000500000000000000" pitchFamily="2" charset="0"/>
                          <a:cs typeface="Poppins" panose="00000500000000000000" pitchFamily="2" charset="0"/>
                        </a:rPr>
                        <a:t>Returns the smallest value</a:t>
                      </a:r>
                    </a:p>
                  </a:txBody>
                  <a:tcPr anchor="ctr">
                    <a:noFill/>
                  </a:tcPr>
                </a:tc>
                <a:extLst>
                  <a:ext uri="{0D108BD9-81ED-4DB2-BD59-A6C34878D82A}">
                    <a16:rowId xmlns:a16="http://schemas.microsoft.com/office/drawing/2014/main" val="1973319247"/>
                  </a:ext>
                </a:extLst>
              </a:tr>
              <a:tr h="463851">
                <a:tc>
                  <a:txBody>
                    <a:bodyPr/>
                    <a:lstStyle/>
                    <a:p>
                      <a:r>
                        <a:rPr lang="en-US" b="1">
                          <a:latin typeface="Poppins" panose="00000500000000000000" pitchFamily="2" charset="0"/>
                          <a:cs typeface="Poppins" panose="00000500000000000000" pitchFamily="2" charset="0"/>
                        </a:rPr>
                        <a:t>MAX()</a:t>
                      </a:r>
                      <a:endParaRPr lang="en-US">
                        <a:latin typeface="Poppins" panose="00000500000000000000" pitchFamily="2" charset="0"/>
                        <a:cs typeface="Poppins" panose="00000500000000000000" pitchFamily="2" charset="0"/>
                      </a:endParaRPr>
                    </a:p>
                  </a:txBody>
                  <a:tcPr anchor="ctr">
                    <a:noFill/>
                  </a:tcPr>
                </a:tc>
                <a:tc>
                  <a:txBody>
                    <a:bodyPr/>
                    <a:lstStyle/>
                    <a:p>
                      <a:r>
                        <a:rPr lang="en-US" dirty="0">
                          <a:latin typeface="Poppins" panose="00000500000000000000" pitchFamily="2" charset="0"/>
                          <a:cs typeface="Poppins" panose="00000500000000000000" pitchFamily="2" charset="0"/>
                        </a:rPr>
                        <a:t>Returns the largest value</a:t>
                      </a:r>
                    </a:p>
                  </a:txBody>
                  <a:tcPr anchor="ctr">
                    <a:noFill/>
                  </a:tcPr>
                </a:tc>
                <a:extLst>
                  <a:ext uri="{0D108BD9-81ED-4DB2-BD59-A6C34878D82A}">
                    <a16:rowId xmlns:a16="http://schemas.microsoft.com/office/drawing/2014/main" val="2398453812"/>
                  </a:ext>
                </a:extLst>
              </a:tr>
            </a:tbl>
          </a:graphicData>
        </a:graphic>
      </p:graphicFrame>
    </p:spTree>
    <p:extLst>
      <p:ext uri="{BB962C8B-B14F-4D97-AF65-F5344CB8AC3E}">
        <p14:creationId xmlns:p14="http://schemas.microsoft.com/office/powerpoint/2010/main" val="3211627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4CA0E6-1B59-6C80-8803-834EA06B5A62}"/>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0F661B62-3C8F-BE5A-E163-1A64F59BF982}"/>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81B20C6-BD67-9F4C-E517-050C21E65EC3}"/>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8E7307B-DF8B-4C81-4685-8EE50A5B070A}"/>
              </a:ext>
            </a:extLst>
          </p:cNvPr>
          <p:cNvSpPr txBox="1"/>
          <p:nvPr/>
        </p:nvSpPr>
        <p:spPr>
          <a:xfrm>
            <a:off x="1481959" y="94593"/>
            <a:ext cx="8271642" cy="830997"/>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4: SQL Functions &amp; Aggregations</a:t>
            </a:r>
          </a:p>
          <a:p>
            <a:endParaRPr lang="en-US" sz="2400" b="1" dirty="0">
              <a:solidFill>
                <a:srgbClr val="EDEDE0"/>
              </a:solidFill>
              <a:latin typeface="Poppins" panose="00000500000000000000" pitchFamily="2" charset="0"/>
              <a:cs typeface="Poppins" panose="00000500000000000000" pitchFamily="2" charset="0"/>
            </a:endParaRPr>
          </a:p>
        </p:txBody>
      </p:sp>
      <p:sp>
        <p:nvSpPr>
          <p:cNvPr id="2" name="TextBox 1">
            <a:extLst>
              <a:ext uri="{FF2B5EF4-FFF2-40B4-BE49-F238E27FC236}">
                <a16:creationId xmlns:a16="http://schemas.microsoft.com/office/drawing/2014/main" id="{1371BD50-4525-6851-6667-4F61D55CE757}"/>
              </a:ext>
            </a:extLst>
          </p:cNvPr>
          <p:cNvSpPr txBox="1"/>
          <p:nvPr/>
        </p:nvSpPr>
        <p:spPr>
          <a:xfrm>
            <a:off x="917192" y="925590"/>
            <a:ext cx="9401175" cy="594009"/>
          </a:xfrm>
          <a:prstGeom prst="rect">
            <a:avLst/>
          </a:prstGeom>
          <a:noFill/>
        </p:spPr>
        <p:txBody>
          <a:bodyPr wrap="square" rtlCol="0">
            <a:spAutoFit/>
          </a:bodyPr>
          <a:lstStyle/>
          <a:p>
            <a:pPr>
              <a:lnSpc>
                <a:spcPct val="150000"/>
              </a:lnSpc>
              <a:buNone/>
            </a:pPr>
            <a:r>
              <a:rPr lang="en-US" sz="2400" b="1" dirty="0">
                <a:solidFill>
                  <a:srgbClr val="05668D"/>
                </a:solidFill>
                <a:latin typeface="Poppins" panose="00000500000000000000" pitchFamily="2" charset="0"/>
                <a:cs typeface="Poppins" panose="00000500000000000000" pitchFamily="2" charset="0"/>
              </a:rPr>
              <a:t>Sample Table Data</a:t>
            </a:r>
            <a:endParaRPr lang="en-US" sz="2400" b="1" dirty="0">
              <a:latin typeface="Poppins" panose="00000500000000000000" pitchFamily="2" charset="0"/>
              <a:cs typeface="Poppins" panose="00000500000000000000" pitchFamily="2" charset="0"/>
            </a:endParaRPr>
          </a:p>
        </p:txBody>
      </p:sp>
      <p:graphicFrame>
        <p:nvGraphicFramePr>
          <p:cNvPr id="4" name="Table 3">
            <a:extLst>
              <a:ext uri="{FF2B5EF4-FFF2-40B4-BE49-F238E27FC236}">
                <a16:creationId xmlns:a16="http://schemas.microsoft.com/office/drawing/2014/main" id="{B50B52A1-D23D-254E-8BB2-060239EF1F6D}"/>
              </a:ext>
            </a:extLst>
          </p:cNvPr>
          <p:cNvGraphicFramePr>
            <a:graphicFrameLocks noGrp="1"/>
          </p:cNvGraphicFramePr>
          <p:nvPr>
            <p:extLst>
              <p:ext uri="{D42A27DB-BD31-4B8C-83A1-F6EECF244321}">
                <p14:modId xmlns:p14="http://schemas.microsoft.com/office/powerpoint/2010/main" val="3244248771"/>
              </p:ext>
            </p:extLst>
          </p:nvPr>
        </p:nvGraphicFramePr>
        <p:xfrm>
          <a:off x="947049" y="2031468"/>
          <a:ext cx="10373660" cy="4208422"/>
        </p:xfrm>
        <a:graphic>
          <a:graphicData uri="http://schemas.openxmlformats.org/drawingml/2006/table">
            <a:tbl>
              <a:tblPr firstRow="1" firstCol="1" bandRow="1">
                <a:tableStyleId>{1FECB4D8-DB02-4DC6-A0A2-4F2EBAE1DC90}</a:tableStyleId>
              </a:tblPr>
              <a:tblGrid>
                <a:gridCol w="1162751">
                  <a:extLst>
                    <a:ext uri="{9D8B030D-6E8A-4147-A177-3AD203B41FA5}">
                      <a16:colId xmlns:a16="http://schemas.microsoft.com/office/drawing/2014/main" val="700310941"/>
                    </a:ext>
                  </a:extLst>
                </a:gridCol>
                <a:gridCol w="1661532">
                  <a:extLst>
                    <a:ext uri="{9D8B030D-6E8A-4147-A177-3AD203B41FA5}">
                      <a16:colId xmlns:a16="http://schemas.microsoft.com/office/drawing/2014/main" val="2474019422"/>
                    </a:ext>
                  </a:extLst>
                </a:gridCol>
                <a:gridCol w="1630733">
                  <a:extLst>
                    <a:ext uri="{9D8B030D-6E8A-4147-A177-3AD203B41FA5}">
                      <a16:colId xmlns:a16="http://schemas.microsoft.com/office/drawing/2014/main" val="4063598921"/>
                    </a:ext>
                  </a:extLst>
                </a:gridCol>
                <a:gridCol w="1479661">
                  <a:extLst>
                    <a:ext uri="{9D8B030D-6E8A-4147-A177-3AD203B41FA5}">
                      <a16:colId xmlns:a16="http://schemas.microsoft.com/office/drawing/2014/main" val="3307779186"/>
                    </a:ext>
                  </a:extLst>
                </a:gridCol>
                <a:gridCol w="1479661">
                  <a:extLst>
                    <a:ext uri="{9D8B030D-6E8A-4147-A177-3AD203B41FA5}">
                      <a16:colId xmlns:a16="http://schemas.microsoft.com/office/drawing/2014/main" val="3147800648"/>
                    </a:ext>
                  </a:extLst>
                </a:gridCol>
                <a:gridCol w="1479661">
                  <a:extLst>
                    <a:ext uri="{9D8B030D-6E8A-4147-A177-3AD203B41FA5}">
                      <a16:colId xmlns:a16="http://schemas.microsoft.com/office/drawing/2014/main" val="2433078551"/>
                    </a:ext>
                  </a:extLst>
                </a:gridCol>
                <a:gridCol w="1479661">
                  <a:extLst>
                    <a:ext uri="{9D8B030D-6E8A-4147-A177-3AD203B41FA5}">
                      <a16:colId xmlns:a16="http://schemas.microsoft.com/office/drawing/2014/main" val="3207543330"/>
                    </a:ext>
                  </a:extLst>
                </a:gridCol>
              </a:tblGrid>
              <a:tr h="504011">
                <a:tc>
                  <a:txBody>
                    <a:bodyPr/>
                    <a:lstStyle/>
                    <a:p>
                      <a:r>
                        <a:rPr lang="en-US" sz="1800" dirty="0" err="1">
                          <a:latin typeface="Poppins" panose="00000500000000000000" pitchFamily="2" charset="0"/>
                          <a:cs typeface="Poppins" panose="00000500000000000000" pitchFamily="2" charset="0"/>
                        </a:rPr>
                        <a:t>sale_id</a:t>
                      </a:r>
                      <a:endParaRPr lang="en-US" sz="1800" dirty="0">
                        <a:latin typeface="Poppins" panose="00000500000000000000" pitchFamily="2" charset="0"/>
                        <a:cs typeface="Poppins" panose="00000500000000000000" pitchFamily="2" charset="0"/>
                      </a:endParaRPr>
                    </a:p>
                  </a:txBody>
                  <a:tcPr anchor="ctr"/>
                </a:tc>
                <a:tc>
                  <a:txBody>
                    <a:bodyPr/>
                    <a:lstStyle/>
                    <a:p>
                      <a:r>
                        <a:rPr lang="en-US" sz="1800" dirty="0">
                          <a:latin typeface="Poppins" panose="00000500000000000000" pitchFamily="2" charset="0"/>
                          <a:cs typeface="Poppins" panose="00000500000000000000" pitchFamily="2" charset="0"/>
                        </a:rPr>
                        <a:t>product</a:t>
                      </a:r>
                    </a:p>
                  </a:txBody>
                  <a:tcPr anchor="ctr"/>
                </a:tc>
                <a:tc>
                  <a:txBody>
                    <a:bodyPr/>
                    <a:lstStyle/>
                    <a:p>
                      <a:r>
                        <a:rPr lang="en-US" sz="1800" dirty="0">
                          <a:latin typeface="Poppins" panose="00000500000000000000" pitchFamily="2" charset="0"/>
                          <a:cs typeface="Poppins" panose="00000500000000000000" pitchFamily="2" charset="0"/>
                        </a:rPr>
                        <a:t>category</a:t>
                      </a:r>
                    </a:p>
                  </a:txBody>
                  <a:tcPr anchor="ctr"/>
                </a:tc>
                <a:tc>
                  <a:txBody>
                    <a:bodyPr/>
                    <a:lstStyle/>
                    <a:p>
                      <a:r>
                        <a:rPr lang="en-US" sz="1800">
                          <a:latin typeface="Poppins" panose="00000500000000000000" pitchFamily="2" charset="0"/>
                          <a:cs typeface="Poppins" panose="00000500000000000000" pitchFamily="2" charset="0"/>
                        </a:rPr>
                        <a:t>quantity</a:t>
                      </a:r>
                    </a:p>
                  </a:txBody>
                  <a:tcPr anchor="ctr"/>
                </a:tc>
                <a:tc>
                  <a:txBody>
                    <a:bodyPr/>
                    <a:lstStyle/>
                    <a:p>
                      <a:r>
                        <a:rPr lang="en-US" sz="1800">
                          <a:latin typeface="Poppins" panose="00000500000000000000" pitchFamily="2" charset="0"/>
                          <a:cs typeface="Poppins" panose="00000500000000000000" pitchFamily="2" charset="0"/>
                        </a:rPr>
                        <a:t>price</a:t>
                      </a:r>
                    </a:p>
                  </a:txBody>
                  <a:tcPr anchor="ctr"/>
                </a:tc>
                <a:tc>
                  <a:txBody>
                    <a:bodyPr/>
                    <a:lstStyle/>
                    <a:p>
                      <a:r>
                        <a:rPr lang="en-US" sz="1800">
                          <a:latin typeface="Poppins" panose="00000500000000000000" pitchFamily="2" charset="0"/>
                          <a:cs typeface="Poppins" panose="00000500000000000000" pitchFamily="2" charset="0"/>
                        </a:rPr>
                        <a:t>customer_id</a:t>
                      </a:r>
                    </a:p>
                  </a:txBody>
                  <a:tcPr anchor="ctr"/>
                </a:tc>
                <a:tc>
                  <a:txBody>
                    <a:bodyPr/>
                    <a:lstStyle/>
                    <a:p>
                      <a:r>
                        <a:rPr lang="en-US" sz="1800">
                          <a:latin typeface="Poppins" panose="00000500000000000000" pitchFamily="2" charset="0"/>
                          <a:cs typeface="Poppins" panose="00000500000000000000" pitchFamily="2" charset="0"/>
                        </a:rPr>
                        <a:t>region</a:t>
                      </a:r>
                    </a:p>
                  </a:txBody>
                  <a:tcPr anchor="ctr"/>
                </a:tc>
                <a:extLst>
                  <a:ext uri="{0D108BD9-81ED-4DB2-BD59-A6C34878D82A}">
                    <a16:rowId xmlns:a16="http://schemas.microsoft.com/office/drawing/2014/main" val="1129803354"/>
                  </a:ext>
                </a:extLst>
              </a:tr>
              <a:tr h="504011">
                <a:tc>
                  <a:txBody>
                    <a:bodyPr/>
                    <a:lstStyle/>
                    <a:p>
                      <a:r>
                        <a:rPr lang="en-US" sz="1800" dirty="0">
                          <a:latin typeface="Poppins" panose="00000500000000000000" pitchFamily="2" charset="0"/>
                          <a:cs typeface="Poppins" panose="00000500000000000000" pitchFamily="2" charset="0"/>
                        </a:rPr>
                        <a:t>1</a:t>
                      </a:r>
                    </a:p>
                  </a:txBody>
                  <a:tcPr anchor="ctr"/>
                </a:tc>
                <a:tc>
                  <a:txBody>
                    <a:bodyPr/>
                    <a:lstStyle/>
                    <a:p>
                      <a:r>
                        <a:rPr lang="en-US" sz="1800" dirty="0">
                          <a:latin typeface="Poppins" panose="00000500000000000000" pitchFamily="2" charset="0"/>
                          <a:cs typeface="Poppins" panose="00000500000000000000" pitchFamily="2" charset="0"/>
                        </a:rPr>
                        <a:t>Laptop</a:t>
                      </a:r>
                    </a:p>
                  </a:txBody>
                  <a:tcPr anchor="ctr"/>
                </a:tc>
                <a:tc>
                  <a:txBody>
                    <a:bodyPr/>
                    <a:lstStyle/>
                    <a:p>
                      <a:r>
                        <a:rPr lang="en-US" sz="1800" dirty="0">
                          <a:latin typeface="Poppins" panose="00000500000000000000" pitchFamily="2" charset="0"/>
                          <a:cs typeface="Poppins" panose="00000500000000000000" pitchFamily="2" charset="0"/>
                        </a:rPr>
                        <a:t>Electronics</a:t>
                      </a:r>
                    </a:p>
                  </a:txBody>
                  <a:tcPr anchor="ctr"/>
                </a:tc>
                <a:tc>
                  <a:txBody>
                    <a:bodyPr/>
                    <a:lstStyle/>
                    <a:p>
                      <a:r>
                        <a:rPr lang="en-US" sz="1800">
                          <a:latin typeface="Poppins" panose="00000500000000000000" pitchFamily="2" charset="0"/>
                          <a:cs typeface="Poppins" panose="00000500000000000000" pitchFamily="2" charset="0"/>
                        </a:rPr>
                        <a:t>2</a:t>
                      </a:r>
                    </a:p>
                  </a:txBody>
                  <a:tcPr anchor="ctr"/>
                </a:tc>
                <a:tc>
                  <a:txBody>
                    <a:bodyPr/>
                    <a:lstStyle/>
                    <a:p>
                      <a:r>
                        <a:rPr lang="en-US" sz="1800">
                          <a:latin typeface="Poppins" panose="00000500000000000000" pitchFamily="2" charset="0"/>
                          <a:cs typeface="Poppins" panose="00000500000000000000" pitchFamily="2" charset="0"/>
                        </a:rPr>
                        <a:t>1200</a:t>
                      </a:r>
                    </a:p>
                  </a:txBody>
                  <a:tcPr anchor="ctr"/>
                </a:tc>
                <a:tc>
                  <a:txBody>
                    <a:bodyPr/>
                    <a:lstStyle/>
                    <a:p>
                      <a:r>
                        <a:rPr lang="en-US" sz="1800">
                          <a:latin typeface="Poppins" panose="00000500000000000000" pitchFamily="2" charset="0"/>
                          <a:cs typeface="Poppins" panose="00000500000000000000" pitchFamily="2" charset="0"/>
                        </a:rPr>
                        <a:t>C001</a:t>
                      </a:r>
                    </a:p>
                  </a:txBody>
                  <a:tcPr anchor="ctr"/>
                </a:tc>
                <a:tc>
                  <a:txBody>
                    <a:bodyPr/>
                    <a:lstStyle/>
                    <a:p>
                      <a:r>
                        <a:rPr lang="en-US" sz="1800">
                          <a:latin typeface="Poppins" panose="00000500000000000000" pitchFamily="2" charset="0"/>
                          <a:cs typeface="Poppins" panose="00000500000000000000" pitchFamily="2" charset="0"/>
                        </a:rPr>
                        <a:t>East</a:t>
                      </a:r>
                    </a:p>
                  </a:txBody>
                  <a:tcPr anchor="ctr"/>
                </a:tc>
                <a:extLst>
                  <a:ext uri="{0D108BD9-81ED-4DB2-BD59-A6C34878D82A}">
                    <a16:rowId xmlns:a16="http://schemas.microsoft.com/office/drawing/2014/main" val="3071523939"/>
                  </a:ext>
                </a:extLst>
              </a:tr>
              <a:tr h="504011">
                <a:tc>
                  <a:txBody>
                    <a:bodyPr/>
                    <a:lstStyle/>
                    <a:p>
                      <a:r>
                        <a:rPr lang="en-US" sz="1800">
                          <a:latin typeface="Poppins" panose="00000500000000000000" pitchFamily="2" charset="0"/>
                          <a:cs typeface="Poppins" panose="00000500000000000000" pitchFamily="2" charset="0"/>
                        </a:rPr>
                        <a:t>2</a:t>
                      </a:r>
                    </a:p>
                  </a:txBody>
                  <a:tcPr anchor="ctr"/>
                </a:tc>
                <a:tc>
                  <a:txBody>
                    <a:bodyPr/>
                    <a:lstStyle/>
                    <a:p>
                      <a:r>
                        <a:rPr lang="en-US" sz="1800" dirty="0">
                          <a:latin typeface="Poppins" panose="00000500000000000000" pitchFamily="2" charset="0"/>
                          <a:cs typeface="Poppins" panose="00000500000000000000" pitchFamily="2" charset="0"/>
                        </a:rPr>
                        <a:t>Smartphone</a:t>
                      </a:r>
                    </a:p>
                  </a:txBody>
                  <a:tcPr anchor="ctr"/>
                </a:tc>
                <a:tc>
                  <a:txBody>
                    <a:bodyPr/>
                    <a:lstStyle/>
                    <a:p>
                      <a:r>
                        <a:rPr lang="en-US" sz="1800" dirty="0">
                          <a:latin typeface="Poppins" panose="00000500000000000000" pitchFamily="2" charset="0"/>
                          <a:cs typeface="Poppins" panose="00000500000000000000" pitchFamily="2" charset="0"/>
                        </a:rPr>
                        <a:t>Electronics</a:t>
                      </a:r>
                    </a:p>
                  </a:txBody>
                  <a:tcPr anchor="ctr"/>
                </a:tc>
                <a:tc>
                  <a:txBody>
                    <a:bodyPr/>
                    <a:lstStyle/>
                    <a:p>
                      <a:r>
                        <a:rPr lang="en-US" sz="1800" dirty="0">
                          <a:latin typeface="Poppins" panose="00000500000000000000" pitchFamily="2" charset="0"/>
                          <a:cs typeface="Poppins" panose="00000500000000000000" pitchFamily="2" charset="0"/>
                        </a:rPr>
                        <a:t>1</a:t>
                      </a:r>
                    </a:p>
                  </a:txBody>
                  <a:tcPr anchor="ctr"/>
                </a:tc>
                <a:tc>
                  <a:txBody>
                    <a:bodyPr/>
                    <a:lstStyle/>
                    <a:p>
                      <a:r>
                        <a:rPr lang="en-US" sz="1800">
                          <a:latin typeface="Poppins" panose="00000500000000000000" pitchFamily="2" charset="0"/>
                          <a:cs typeface="Poppins" panose="00000500000000000000" pitchFamily="2" charset="0"/>
                        </a:rPr>
                        <a:t>800</a:t>
                      </a:r>
                    </a:p>
                  </a:txBody>
                  <a:tcPr anchor="ctr"/>
                </a:tc>
                <a:tc>
                  <a:txBody>
                    <a:bodyPr/>
                    <a:lstStyle/>
                    <a:p>
                      <a:r>
                        <a:rPr lang="en-US" sz="1800">
                          <a:latin typeface="Poppins" panose="00000500000000000000" pitchFamily="2" charset="0"/>
                          <a:cs typeface="Poppins" panose="00000500000000000000" pitchFamily="2" charset="0"/>
                        </a:rPr>
                        <a:t>C002</a:t>
                      </a:r>
                    </a:p>
                  </a:txBody>
                  <a:tcPr anchor="ctr"/>
                </a:tc>
                <a:tc>
                  <a:txBody>
                    <a:bodyPr/>
                    <a:lstStyle/>
                    <a:p>
                      <a:r>
                        <a:rPr lang="en-US" sz="1800">
                          <a:latin typeface="Poppins" panose="00000500000000000000" pitchFamily="2" charset="0"/>
                          <a:cs typeface="Poppins" panose="00000500000000000000" pitchFamily="2" charset="0"/>
                        </a:rPr>
                        <a:t>West</a:t>
                      </a:r>
                    </a:p>
                  </a:txBody>
                  <a:tcPr anchor="ctr"/>
                </a:tc>
                <a:extLst>
                  <a:ext uri="{0D108BD9-81ED-4DB2-BD59-A6C34878D82A}">
                    <a16:rowId xmlns:a16="http://schemas.microsoft.com/office/drawing/2014/main" val="1285863845"/>
                  </a:ext>
                </a:extLst>
              </a:tr>
              <a:tr h="504011">
                <a:tc>
                  <a:txBody>
                    <a:bodyPr/>
                    <a:lstStyle/>
                    <a:p>
                      <a:r>
                        <a:rPr lang="en-US" sz="1800">
                          <a:latin typeface="Poppins" panose="00000500000000000000" pitchFamily="2" charset="0"/>
                          <a:cs typeface="Poppins" panose="00000500000000000000" pitchFamily="2" charset="0"/>
                        </a:rPr>
                        <a:t>3</a:t>
                      </a:r>
                    </a:p>
                  </a:txBody>
                  <a:tcPr anchor="ctr"/>
                </a:tc>
                <a:tc>
                  <a:txBody>
                    <a:bodyPr/>
                    <a:lstStyle/>
                    <a:p>
                      <a:r>
                        <a:rPr lang="en-US" sz="1800" dirty="0">
                          <a:latin typeface="Poppins" panose="00000500000000000000" pitchFamily="2" charset="0"/>
                          <a:cs typeface="Poppins" panose="00000500000000000000" pitchFamily="2" charset="0"/>
                        </a:rPr>
                        <a:t>Book</a:t>
                      </a:r>
                    </a:p>
                  </a:txBody>
                  <a:tcPr anchor="ctr"/>
                </a:tc>
                <a:tc>
                  <a:txBody>
                    <a:bodyPr/>
                    <a:lstStyle/>
                    <a:p>
                      <a:r>
                        <a:rPr lang="en-US" sz="1800" dirty="0">
                          <a:latin typeface="Poppins" panose="00000500000000000000" pitchFamily="2" charset="0"/>
                          <a:cs typeface="Poppins" panose="00000500000000000000" pitchFamily="2" charset="0"/>
                        </a:rPr>
                        <a:t>Books</a:t>
                      </a:r>
                    </a:p>
                  </a:txBody>
                  <a:tcPr anchor="ctr"/>
                </a:tc>
                <a:tc>
                  <a:txBody>
                    <a:bodyPr/>
                    <a:lstStyle/>
                    <a:p>
                      <a:r>
                        <a:rPr lang="en-US" sz="1800" dirty="0">
                          <a:latin typeface="Poppins" panose="00000500000000000000" pitchFamily="2" charset="0"/>
                          <a:cs typeface="Poppins" panose="00000500000000000000" pitchFamily="2" charset="0"/>
                        </a:rPr>
                        <a:t>5</a:t>
                      </a:r>
                    </a:p>
                  </a:txBody>
                  <a:tcPr anchor="ctr"/>
                </a:tc>
                <a:tc>
                  <a:txBody>
                    <a:bodyPr/>
                    <a:lstStyle/>
                    <a:p>
                      <a:r>
                        <a:rPr lang="en-US" sz="1800" dirty="0">
                          <a:latin typeface="Poppins" panose="00000500000000000000" pitchFamily="2" charset="0"/>
                          <a:cs typeface="Poppins" panose="00000500000000000000" pitchFamily="2" charset="0"/>
                        </a:rPr>
                        <a:t>20</a:t>
                      </a:r>
                    </a:p>
                  </a:txBody>
                  <a:tcPr anchor="ctr"/>
                </a:tc>
                <a:tc>
                  <a:txBody>
                    <a:bodyPr/>
                    <a:lstStyle/>
                    <a:p>
                      <a:r>
                        <a:rPr lang="en-US" sz="1800" dirty="0">
                          <a:latin typeface="Poppins" panose="00000500000000000000" pitchFamily="2" charset="0"/>
                          <a:cs typeface="Poppins" panose="00000500000000000000" pitchFamily="2" charset="0"/>
                        </a:rPr>
                        <a:t>C003</a:t>
                      </a:r>
                    </a:p>
                  </a:txBody>
                  <a:tcPr anchor="ctr"/>
                </a:tc>
                <a:tc>
                  <a:txBody>
                    <a:bodyPr/>
                    <a:lstStyle/>
                    <a:p>
                      <a:r>
                        <a:rPr lang="en-US" sz="1800">
                          <a:latin typeface="Poppins" panose="00000500000000000000" pitchFamily="2" charset="0"/>
                          <a:cs typeface="Poppins" panose="00000500000000000000" pitchFamily="2" charset="0"/>
                        </a:rPr>
                        <a:t>North</a:t>
                      </a:r>
                    </a:p>
                  </a:txBody>
                  <a:tcPr anchor="ctr"/>
                </a:tc>
                <a:extLst>
                  <a:ext uri="{0D108BD9-81ED-4DB2-BD59-A6C34878D82A}">
                    <a16:rowId xmlns:a16="http://schemas.microsoft.com/office/drawing/2014/main" val="3183711615"/>
                  </a:ext>
                </a:extLst>
              </a:tr>
              <a:tr h="504011">
                <a:tc>
                  <a:txBody>
                    <a:bodyPr/>
                    <a:lstStyle/>
                    <a:p>
                      <a:r>
                        <a:rPr lang="en-US" sz="1800">
                          <a:latin typeface="Poppins" panose="00000500000000000000" pitchFamily="2" charset="0"/>
                          <a:cs typeface="Poppins" panose="00000500000000000000" pitchFamily="2" charset="0"/>
                        </a:rPr>
                        <a:t>4</a:t>
                      </a:r>
                    </a:p>
                  </a:txBody>
                  <a:tcPr anchor="ctr"/>
                </a:tc>
                <a:tc>
                  <a:txBody>
                    <a:bodyPr/>
                    <a:lstStyle/>
                    <a:p>
                      <a:r>
                        <a:rPr lang="en-US" sz="1800">
                          <a:latin typeface="Poppins" panose="00000500000000000000" pitchFamily="2" charset="0"/>
                          <a:cs typeface="Poppins" panose="00000500000000000000" pitchFamily="2" charset="0"/>
                        </a:rPr>
                        <a:t>Headphones</a:t>
                      </a:r>
                    </a:p>
                  </a:txBody>
                  <a:tcPr anchor="ctr"/>
                </a:tc>
                <a:tc>
                  <a:txBody>
                    <a:bodyPr/>
                    <a:lstStyle/>
                    <a:p>
                      <a:r>
                        <a:rPr lang="en-US" sz="1800" dirty="0">
                          <a:latin typeface="Poppins" panose="00000500000000000000" pitchFamily="2" charset="0"/>
                          <a:cs typeface="Poppins" panose="00000500000000000000" pitchFamily="2" charset="0"/>
                        </a:rPr>
                        <a:t>Electronics</a:t>
                      </a:r>
                    </a:p>
                  </a:txBody>
                  <a:tcPr anchor="ctr"/>
                </a:tc>
                <a:tc>
                  <a:txBody>
                    <a:bodyPr/>
                    <a:lstStyle/>
                    <a:p>
                      <a:r>
                        <a:rPr lang="en-US" sz="1800" dirty="0">
                          <a:latin typeface="Poppins" panose="00000500000000000000" pitchFamily="2" charset="0"/>
                          <a:cs typeface="Poppins" panose="00000500000000000000" pitchFamily="2" charset="0"/>
                        </a:rPr>
                        <a:t>3</a:t>
                      </a:r>
                    </a:p>
                  </a:txBody>
                  <a:tcPr anchor="ctr"/>
                </a:tc>
                <a:tc>
                  <a:txBody>
                    <a:bodyPr/>
                    <a:lstStyle/>
                    <a:p>
                      <a:r>
                        <a:rPr lang="en-US" sz="1800" dirty="0">
                          <a:latin typeface="Poppins" panose="00000500000000000000" pitchFamily="2" charset="0"/>
                          <a:cs typeface="Poppins" panose="00000500000000000000" pitchFamily="2" charset="0"/>
                        </a:rPr>
                        <a:t>150</a:t>
                      </a:r>
                    </a:p>
                  </a:txBody>
                  <a:tcPr anchor="ctr"/>
                </a:tc>
                <a:tc>
                  <a:txBody>
                    <a:bodyPr/>
                    <a:lstStyle/>
                    <a:p>
                      <a:r>
                        <a:rPr lang="en-US" sz="1800" dirty="0">
                          <a:latin typeface="Poppins" panose="00000500000000000000" pitchFamily="2" charset="0"/>
                          <a:cs typeface="Poppins" panose="00000500000000000000" pitchFamily="2" charset="0"/>
                        </a:rPr>
                        <a:t>C001</a:t>
                      </a:r>
                    </a:p>
                  </a:txBody>
                  <a:tcPr anchor="ctr"/>
                </a:tc>
                <a:tc>
                  <a:txBody>
                    <a:bodyPr/>
                    <a:lstStyle/>
                    <a:p>
                      <a:r>
                        <a:rPr lang="en-US" sz="1800" dirty="0">
                          <a:latin typeface="Poppins" panose="00000500000000000000" pitchFamily="2" charset="0"/>
                          <a:cs typeface="Poppins" panose="00000500000000000000" pitchFamily="2" charset="0"/>
                        </a:rPr>
                        <a:t>East</a:t>
                      </a:r>
                    </a:p>
                  </a:txBody>
                  <a:tcPr anchor="ctr"/>
                </a:tc>
                <a:extLst>
                  <a:ext uri="{0D108BD9-81ED-4DB2-BD59-A6C34878D82A}">
                    <a16:rowId xmlns:a16="http://schemas.microsoft.com/office/drawing/2014/main" val="3894634767"/>
                  </a:ext>
                </a:extLst>
              </a:tr>
              <a:tr h="504011">
                <a:tc>
                  <a:txBody>
                    <a:bodyPr/>
                    <a:lstStyle/>
                    <a:p>
                      <a:r>
                        <a:rPr lang="en-US" sz="1800">
                          <a:latin typeface="Poppins" panose="00000500000000000000" pitchFamily="2" charset="0"/>
                          <a:cs typeface="Poppins" panose="00000500000000000000" pitchFamily="2" charset="0"/>
                        </a:rPr>
                        <a:t>5</a:t>
                      </a:r>
                    </a:p>
                  </a:txBody>
                  <a:tcPr anchor="ctr"/>
                </a:tc>
                <a:tc>
                  <a:txBody>
                    <a:bodyPr/>
                    <a:lstStyle/>
                    <a:p>
                      <a:r>
                        <a:rPr lang="en-US" sz="1800">
                          <a:latin typeface="Poppins" panose="00000500000000000000" pitchFamily="2" charset="0"/>
                          <a:cs typeface="Poppins" panose="00000500000000000000" pitchFamily="2" charset="0"/>
                        </a:rPr>
                        <a:t>Notebook</a:t>
                      </a:r>
                    </a:p>
                  </a:txBody>
                  <a:tcPr anchor="ctr"/>
                </a:tc>
                <a:tc>
                  <a:txBody>
                    <a:bodyPr/>
                    <a:lstStyle/>
                    <a:p>
                      <a:r>
                        <a:rPr lang="en-US" sz="1800" dirty="0">
                          <a:latin typeface="Poppins" panose="00000500000000000000" pitchFamily="2" charset="0"/>
                          <a:cs typeface="Poppins" panose="00000500000000000000" pitchFamily="2" charset="0"/>
                        </a:rPr>
                        <a:t>Books</a:t>
                      </a:r>
                    </a:p>
                  </a:txBody>
                  <a:tcPr anchor="ctr"/>
                </a:tc>
                <a:tc>
                  <a:txBody>
                    <a:bodyPr/>
                    <a:lstStyle/>
                    <a:p>
                      <a:r>
                        <a:rPr lang="en-US" sz="1800" dirty="0">
                          <a:latin typeface="Poppins" panose="00000500000000000000" pitchFamily="2" charset="0"/>
                          <a:cs typeface="Poppins" panose="00000500000000000000" pitchFamily="2" charset="0"/>
                        </a:rPr>
                        <a:t>10</a:t>
                      </a:r>
                    </a:p>
                  </a:txBody>
                  <a:tcPr anchor="ctr"/>
                </a:tc>
                <a:tc>
                  <a:txBody>
                    <a:bodyPr/>
                    <a:lstStyle/>
                    <a:p>
                      <a:r>
                        <a:rPr lang="en-US" sz="1800" dirty="0">
                          <a:latin typeface="Poppins" panose="00000500000000000000" pitchFamily="2" charset="0"/>
                          <a:cs typeface="Poppins" panose="00000500000000000000" pitchFamily="2" charset="0"/>
                        </a:rPr>
                        <a:t>5</a:t>
                      </a:r>
                    </a:p>
                  </a:txBody>
                  <a:tcPr anchor="ctr"/>
                </a:tc>
                <a:tc>
                  <a:txBody>
                    <a:bodyPr/>
                    <a:lstStyle/>
                    <a:p>
                      <a:r>
                        <a:rPr lang="en-US" sz="1800" dirty="0">
                          <a:latin typeface="Poppins" panose="00000500000000000000" pitchFamily="2" charset="0"/>
                          <a:cs typeface="Poppins" panose="00000500000000000000" pitchFamily="2" charset="0"/>
                        </a:rPr>
                        <a:t>C004</a:t>
                      </a:r>
                    </a:p>
                  </a:txBody>
                  <a:tcPr anchor="ctr"/>
                </a:tc>
                <a:tc>
                  <a:txBody>
                    <a:bodyPr/>
                    <a:lstStyle/>
                    <a:p>
                      <a:r>
                        <a:rPr lang="en-US" sz="1800" dirty="0">
                          <a:latin typeface="Poppins" panose="00000500000000000000" pitchFamily="2" charset="0"/>
                          <a:cs typeface="Poppins" panose="00000500000000000000" pitchFamily="2" charset="0"/>
                        </a:rPr>
                        <a:t>South</a:t>
                      </a:r>
                    </a:p>
                  </a:txBody>
                  <a:tcPr anchor="ctr"/>
                </a:tc>
                <a:extLst>
                  <a:ext uri="{0D108BD9-81ED-4DB2-BD59-A6C34878D82A}">
                    <a16:rowId xmlns:a16="http://schemas.microsoft.com/office/drawing/2014/main" val="1348264030"/>
                  </a:ext>
                </a:extLst>
              </a:tr>
              <a:tr h="504011">
                <a:tc>
                  <a:txBody>
                    <a:bodyPr/>
                    <a:lstStyle/>
                    <a:p>
                      <a:r>
                        <a:rPr lang="en-US" sz="1800">
                          <a:latin typeface="Poppins" panose="00000500000000000000" pitchFamily="2" charset="0"/>
                          <a:cs typeface="Poppins" panose="00000500000000000000" pitchFamily="2" charset="0"/>
                        </a:rPr>
                        <a:t>6</a:t>
                      </a:r>
                    </a:p>
                  </a:txBody>
                  <a:tcPr anchor="ctr"/>
                </a:tc>
                <a:tc>
                  <a:txBody>
                    <a:bodyPr/>
                    <a:lstStyle/>
                    <a:p>
                      <a:r>
                        <a:rPr lang="en-US" sz="1800" dirty="0">
                          <a:latin typeface="Poppins" panose="00000500000000000000" pitchFamily="2" charset="0"/>
                          <a:cs typeface="Poppins" panose="00000500000000000000" pitchFamily="2" charset="0"/>
                        </a:rPr>
                        <a:t>Smartphone</a:t>
                      </a:r>
                    </a:p>
                  </a:txBody>
                  <a:tcPr anchor="ctr"/>
                </a:tc>
                <a:tc>
                  <a:txBody>
                    <a:bodyPr/>
                    <a:lstStyle/>
                    <a:p>
                      <a:r>
                        <a:rPr lang="en-US" sz="1800">
                          <a:latin typeface="Poppins" panose="00000500000000000000" pitchFamily="2" charset="0"/>
                          <a:cs typeface="Poppins" panose="00000500000000000000" pitchFamily="2" charset="0"/>
                        </a:rPr>
                        <a:t>Electronics</a:t>
                      </a:r>
                    </a:p>
                  </a:txBody>
                  <a:tcPr anchor="ctr"/>
                </a:tc>
                <a:tc>
                  <a:txBody>
                    <a:bodyPr/>
                    <a:lstStyle/>
                    <a:p>
                      <a:r>
                        <a:rPr lang="en-US" sz="1800" dirty="0">
                          <a:latin typeface="Poppins" panose="00000500000000000000" pitchFamily="2" charset="0"/>
                          <a:cs typeface="Poppins" panose="00000500000000000000" pitchFamily="2" charset="0"/>
                        </a:rPr>
                        <a:t>2</a:t>
                      </a:r>
                    </a:p>
                  </a:txBody>
                  <a:tcPr anchor="ctr"/>
                </a:tc>
                <a:tc>
                  <a:txBody>
                    <a:bodyPr/>
                    <a:lstStyle/>
                    <a:p>
                      <a:r>
                        <a:rPr lang="en-US" sz="1800" dirty="0">
                          <a:latin typeface="Poppins" panose="00000500000000000000" pitchFamily="2" charset="0"/>
                          <a:cs typeface="Poppins" panose="00000500000000000000" pitchFamily="2" charset="0"/>
                        </a:rPr>
                        <a:t>800</a:t>
                      </a:r>
                    </a:p>
                  </a:txBody>
                  <a:tcPr anchor="ctr"/>
                </a:tc>
                <a:tc>
                  <a:txBody>
                    <a:bodyPr/>
                    <a:lstStyle/>
                    <a:p>
                      <a:r>
                        <a:rPr lang="en-US" sz="1800" dirty="0">
                          <a:latin typeface="Poppins" panose="00000500000000000000" pitchFamily="2" charset="0"/>
                          <a:cs typeface="Poppins" panose="00000500000000000000" pitchFamily="2" charset="0"/>
                        </a:rPr>
                        <a:t>C002</a:t>
                      </a:r>
                    </a:p>
                  </a:txBody>
                  <a:tcPr anchor="ctr"/>
                </a:tc>
                <a:tc>
                  <a:txBody>
                    <a:bodyPr/>
                    <a:lstStyle/>
                    <a:p>
                      <a:r>
                        <a:rPr lang="en-US" sz="1800" dirty="0">
                          <a:latin typeface="Poppins" panose="00000500000000000000" pitchFamily="2" charset="0"/>
                          <a:cs typeface="Poppins" panose="00000500000000000000" pitchFamily="2" charset="0"/>
                        </a:rPr>
                        <a:t>West</a:t>
                      </a:r>
                    </a:p>
                  </a:txBody>
                  <a:tcPr anchor="ctr"/>
                </a:tc>
                <a:extLst>
                  <a:ext uri="{0D108BD9-81ED-4DB2-BD59-A6C34878D82A}">
                    <a16:rowId xmlns:a16="http://schemas.microsoft.com/office/drawing/2014/main" val="1281866767"/>
                  </a:ext>
                </a:extLst>
              </a:tr>
            </a:tbl>
          </a:graphicData>
        </a:graphic>
      </p:graphicFrame>
    </p:spTree>
    <p:extLst>
      <p:ext uri="{BB962C8B-B14F-4D97-AF65-F5344CB8AC3E}">
        <p14:creationId xmlns:p14="http://schemas.microsoft.com/office/powerpoint/2010/main" val="12990195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2CB21-B655-0EA3-D5C8-58DFF9F202E0}"/>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6DF7ACFF-BD94-A841-0D3F-52A92F2F3BDA}"/>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22CA138-5147-692C-43F6-202F5A8D55A6}"/>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6C5ED10-B632-5056-B592-91DFB4AAE9A4}"/>
              </a:ext>
            </a:extLst>
          </p:cNvPr>
          <p:cNvSpPr txBox="1"/>
          <p:nvPr/>
        </p:nvSpPr>
        <p:spPr>
          <a:xfrm>
            <a:off x="1481959" y="94593"/>
            <a:ext cx="8271642" cy="830997"/>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4: SQL Functions &amp; Aggregations</a:t>
            </a:r>
          </a:p>
          <a:p>
            <a:endParaRPr lang="en-US" sz="2400" b="1" dirty="0">
              <a:solidFill>
                <a:srgbClr val="EDEDE0"/>
              </a:solidFill>
              <a:latin typeface="Poppins" panose="00000500000000000000" pitchFamily="2" charset="0"/>
              <a:cs typeface="Poppins" panose="00000500000000000000" pitchFamily="2" charset="0"/>
            </a:endParaRPr>
          </a:p>
        </p:txBody>
      </p:sp>
      <p:sp>
        <p:nvSpPr>
          <p:cNvPr id="2" name="TextBox 1">
            <a:extLst>
              <a:ext uri="{FF2B5EF4-FFF2-40B4-BE49-F238E27FC236}">
                <a16:creationId xmlns:a16="http://schemas.microsoft.com/office/drawing/2014/main" id="{3EBA877F-F919-0564-A499-C42E6A9B1996}"/>
              </a:ext>
            </a:extLst>
          </p:cNvPr>
          <p:cNvSpPr txBox="1"/>
          <p:nvPr/>
        </p:nvSpPr>
        <p:spPr>
          <a:xfrm>
            <a:off x="749924" y="510091"/>
            <a:ext cx="10256330" cy="5579989"/>
          </a:xfrm>
          <a:prstGeom prst="rect">
            <a:avLst/>
          </a:prstGeom>
          <a:noFill/>
        </p:spPr>
        <p:txBody>
          <a:bodyPr wrap="square" rtlCol="0">
            <a:spAutoFit/>
          </a:bodyPr>
          <a:lstStyle/>
          <a:p>
            <a:pPr marL="457200" indent="-457200">
              <a:lnSpc>
                <a:spcPct val="150000"/>
              </a:lnSpc>
              <a:buAutoNum type="arabicPeriod"/>
            </a:pPr>
            <a:r>
              <a:rPr lang="en-US" sz="2400" b="1" dirty="0">
                <a:solidFill>
                  <a:srgbClr val="05668D"/>
                </a:solidFill>
                <a:latin typeface="Poppins" panose="00000500000000000000" pitchFamily="2" charset="0"/>
                <a:cs typeface="Poppins" panose="00000500000000000000" pitchFamily="2" charset="0"/>
              </a:rPr>
              <a:t>COUNT()</a:t>
            </a:r>
          </a:p>
          <a:p>
            <a:pPr>
              <a:lnSpc>
                <a:spcPct val="150000"/>
              </a:lnSpc>
            </a:pPr>
            <a:r>
              <a:rPr lang="en-US" sz="2400" dirty="0">
                <a:solidFill>
                  <a:srgbClr val="FFA300"/>
                </a:solidFill>
                <a:latin typeface="Poppins" panose="00000500000000000000" pitchFamily="2" charset="0"/>
                <a:cs typeface="Poppins" panose="00000500000000000000" pitchFamily="2" charset="0"/>
              </a:rPr>
              <a:t>Purpose:</a:t>
            </a:r>
          </a:p>
          <a:p>
            <a:pPr>
              <a:lnSpc>
                <a:spcPct val="150000"/>
              </a:lnSpc>
            </a:pPr>
            <a:r>
              <a:rPr lang="en-US" sz="2400" dirty="0">
                <a:latin typeface="Poppins" panose="00000500000000000000" pitchFamily="2" charset="0"/>
                <a:cs typeface="Poppins" panose="00000500000000000000" pitchFamily="2" charset="0"/>
              </a:rPr>
              <a:t>Returns the number of rows that match a condition or the total number of records.</a:t>
            </a:r>
          </a:p>
          <a:p>
            <a:pPr>
              <a:lnSpc>
                <a:spcPct val="150000"/>
              </a:lnSpc>
            </a:pPr>
            <a:r>
              <a:rPr lang="en-US" sz="2400" dirty="0">
                <a:solidFill>
                  <a:srgbClr val="FFA300"/>
                </a:solidFill>
                <a:latin typeface="Poppins" panose="00000500000000000000" pitchFamily="2" charset="0"/>
                <a:cs typeface="Poppins" panose="00000500000000000000" pitchFamily="2" charset="0"/>
              </a:rPr>
              <a:t>Syntax:</a:t>
            </a:r>
          </a:p>
          <a:p>
            <a:pPr>
              <a:lnSpc>
                <a:spcPct val="150000"/>
              </a:lnSpc>
            </a:pPr>
            <a:r>
              <a:rPr lang="en-US" sz="2400" b="1" dirty="0">
                <a:solidFill>
                  <a:srgbClr val="AF5A5A"/>
                </a:solidFill>
                <a:latin typeface="Poppins" panose="00000500000000000000" pitchFamily="2" charset="0"/>
                <a:cs typeface="Poppins" panose="00000500000000000000" pitchFamily="2" charset="0"/>
              </a:rPr>
              <a:t>SELECT COUNT(*) FROM </a:t>
            </a:r>
            <a:r>
              <a:rPr lang="en-US" sz="2400" b="1" dirty="0" err="1">
                <a:solidFill>
                  <a:srgbClr val="AF5A5A"/>
                </a:solidFill>
                <a:latin typeface="Poppins" panose="00000500000000000000" pitchFamily="2" charset="0"/>
                <a:cs typeface="Poppins" panose="00000500000000000000" pitchFamily="2" charset="0"/>
              </a:rPr>
              <a:t>table_name</a:t>
            </a:r>
            <a:r>
              <a:rPr lang="en-US" sz="2400" b="1" dirty="0">
                <a:solidFill>
                  <a:srgbClr val="AF5A5A"/>
                </a:solidFill>
                <a:latin typeface="Poppins" panose="00000500000000000000" pitchFamily="2" charset="0"/>
                <a:cs typeface="Poppins" panose="00000500000000000000" pitchFamily="2" charset="0"/>
              </a:rPr>
              <a:t>;</a:t>
            </a:r>
          </a:p>
          <a:p>
            <a:pPr>
              <a:lnSpc>
                <a:spcPct val="150000"/>
              </a:lnSpc>
            </a:pPr>
            <a:endParaRPr lang="en-US" sz="2400" dirty="0">
              <a:latin typeface="Poppins" panose="00000500000000000000" pitchFamily="2" charset="0"/>
              <a:cs typeface="Poppins" panose="00000500000000000000" pitchFamily="2" charset="0"/>
            </a:endParaRPr>
          </a:p>
          <a:p>
            <a:pPr>
              <a:lnSpc>
                <a:spcPct val="150000"/>
              </a:lnSpc>
            </a:pPr>
            <a:r>
              <a:rPr lang="en-US" sz="2400" dirty="0">
                <a:solidFill>
                  <a:srgbClr val="05668D"/>
                </a:solidFill>
                <a:latin typeface="Poppins" panose="00000500000000000000" pitchFamily="2" charset="0"/>
                <a:cs typeface="Poppins" panose="00000500000000000000" pitchFamily="2" charset="0"/>
              </a:rPr>
              <a:t>Example 1: Total number of sales transactions</a:t>
            </a:r>
          </a:p>
          <a:p>
            <a:pPr>
              <a:lnSpc>
                <a:spcPct val="150000"/>
              </a:lnSpc>
            </a:pPr>
            <a:r>
              <a:rPr lang="en-US" sz="2400" b="1" dirty="0">
                <a:solidFill>
                  <a:srgbClr val="AF5A5A"/>
                </a:solidFill>
                <a:latin typeface="Poppins" panose="00000500000000000000" pitchFamily="2" charset="0"/>
                <a:cs typeface="Poppins" panose="00000500000000000000" pitchFamily="2" charset="0"/>
              </a:rPr>
              <a:t>SELECT COUNT(*) AS </a:t>
            </a:r>
            <a:r>
              <a:rPr lang="en-US" sz="2400" b="1" dirty="0" err="1">
                <a:solidFill>
                  <a:srgbClr val="AF5A5A"/>
                </a:solidFill>
                <a:latin typeface="Poppins" panose="00000500000000000000" pitchFamily="2" charset="0"/>
                <a:cs typeface="Poppins" panose="00000500000000000000" pitchFamily="2" charset="0"/>
              </a:rPr>
              <a:t>total_salesFROM</a:t>
            </a:r>
            <a:r>
              <a:rPr lang="en-US" sz="2400" b="1" dirty="0">
                <a:solidFill>
                  <a:srgbClr val="AF5A5A"/>
                </a:solidFill>
                <a:latin typeface="Poppins" panose="00000500000000000000" pitchFamily="2" charset="0"/>
                <a:cs typeface="Poppins" panose="00000500000000000000" pitchFamily="2" charset="0"/>
              </a:rPr>
              <a:t> </a:t>
            </a:r>
            <a:r>
              <a:rPr lang="en-US" sz="2400" b="1" dirty="0" err="1">
                <a:solidFill>
                  <a:srgbClr val="AF5A5A"/>
                </a:solidFill>
                <a:latin typeface="Poppins" panose="00000500000000000000" pitchFamily="2" charset="0"/>
                <a:cs typeface="Poppins" panose="00000500000000000000" pitchFamily="2" charset="0"/>
              </a:rPr>
              <a:t>sales_data</a:t>
            </a:r>
            <a:r>
              <a:rPr lang="en-US" sz="2400" b="1" dirty="0">
                <a:solidFill>
                  <a:srgbClr val="AF5A5A"/>
                </a:solidFill>
                <a:latin typeface="Poppins" panose="00000500000000000000" pitchFamily="2" charset="0"/>
                <a:cs typeface="Poppins" panose="00000500000000000000" pitchFamily="2" charset="0"/>
              </a:rPr>
              <a:t>;</a:t>
            </a:r>
          </a:p>
          <a:p>
            <a:pPr>
              <a:lnSpc>
                <a:spcPct val="150000"/>
              </a:lnSpc>
            </a:pPr>
            <a:r>
              <a:rPr lang="en-US" sz="2400" dirty="0">
                <a:solidFill>
                  <a:srgbClr val="05668D"/>
                </a:solidFill>
                <a:latin typeface="Poppins" panose="00000500000000000000" pitchFamily="2" charset="0"/>
                <a:cs typeface="Poppins" panose="00000500000000000000" pitchFamily="2" charset="0"/>
              </a:rPr>
              <a:t>Result: 6 — There are 6 rows in the table (i.e., 6 sales).</a:t>
            </a:r>
          </a:p>
        </p:txBody>
      </p:sp>
    </p:spTree>
    <p:extLst>
      <p:ext uri="{BB962C8B-B14F-4D97-AF65-F5344CB8AC3E}">
        <p14:creationId xmlns:p14="http://schemas.microsoft.com/office/powerpoint/2010/main" val="41505007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C7993-4927-B9E3-1A87-1C727CAACFBD}"/>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5E221CB3-3EDD-2203-DCFA-DE4A104FABDF}"/>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B5153A9-25E9-9C03-F7F4-1A0B699F9A51}"/>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513716B-80D1-2DD3-953A-866D2C9CFE20}"/>
              </a:ext>
            </a:extLst>
          </p:cNvPr>
          <p:cNvSpPr txBox="1"/>
          <p:nvPr/>
        </p:nvSpPr>
        <p:spPr>
          <a:xfrm>
            <a:off x="1481959" y="94593"/>
            <a:ext cx="8271642" cy="830997"/>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4: SQL Functions &amp; Aggregations</a:t>
            </a:r>
          </a:p>
          <a:p>
            <a:endParaRPr lang="en-US" sz="2400" b="1" dirty="0">
              <a:solidFill>
                <a:srgbClr val="EDEDE0"/>
              </a:solidFill>
              <a:latin typeface="Poppins" panose="00000500000000000000" pitchFamily="2" charset="0"/>
              <a:cs typeface="Poppins" panose="00000500000000000000" pitchFamily="2" charset="0"/>
            </a:endParaRPr>
          </a:p>
        </p:txBody>
      </p:sp>
      <p:sp>
        <p:nvSpPr>
          <p:cNvPr id="2" name="TextBox 1">
            <a:extLst>
              <a:ext uri="{FF2B5EF4-FFF2-40B4-BE49-F238E27FC236}">
                <a16:creationId xmlns:a16="http://schemas.microsoft.com/office/drawing/2014/main" id="{1A270597-2105-1972-ED33-B26465744BFA}"/>
              </a:ext>
            </a:extLst>
          </p:cNvPr>
          <p:cNvSpPr txBox="1"/>
          <p:nvPr/>
        </p:nvSpPr>
        <p:spPr>
          <a:xfrm>
            <a:off x="749924" y="510091"/>
            <a:ext cx="10256330" cy="3363998"/>
          </a:xfrm>
          <a:prstGeom prst="rect">
            <a:avLst/>
          </a:prstGeom>
          <a:noFill/>
        </p:spPr>
        <p:txBody>
          <a:bodyPr wrap="square" rtlCol="0">
            <a:spAutoFit/>
          </a:bodyPr>
          <a:lstStyle/>
          <a:p>
            <a:pPr marL="457200" indent="-457200">
              <a:lnSpc>
                <a:spcPct val="150000"/>
              </a:lnSpc>
              <a:buAutoNum type="arabicPeriod"/>
            </a:pPr>
            <a:r>
              <a:rPr lang="en-US" sz="2400" b="1" dirty="0">
                <a:solidFill>
                  <a:srgbClr val="05668D"/>
                </a:solidFill>
                <a:latin typeface="Poppins" panose="00000500000000000000" pitchFamily="2" charset="0"/>
                <a:cs typeface="Poppins" panose="00000500000000000000" pitchFamily="2" charset="0"/>
              </a:rPr>
              <a:t>COUNT()</a:t>
            </a:r>
          </a:p>
          <a:p>
            <a:pPr>
              <a:lnSpc>
                <a:spcPct val="150000"/>
              </a:lnSpc>
            </a:pPr>
            <a:r>
              <a:rPr lang="en-US" sz="2400" dirty="0">
                <a:latin typeface="Poppins" panose="00000500000000000000" pitchFamily="2" charset="0"/>
                <a:cs typeface="Poppins" panose="00000500000000000000" pitchFamily="2" charset="0"/>
              </a:rPr>
              <a:t>Example 2: Number of unique customers</a:t>
            </a:r>
          </a:p>
          <a:p>
            <a:pPr>
              <a:lnSpc>
                <a:spcPct val="150000"/>
              </a:lnSpc>
            </a:pPr>
            <a:endParaRPr lang="en-US" sz="2400" dirty="0">
              <a:latin typeface="Poppins" panose="00000500000000000000" pitchFamily="2" charset="0"/>
              <a:cs typeface="Poppins" panose="00000500000000000000" pitchFamily="2" charset="0"/>
            </a:endParaRPr>
          </a:p>
          <a:p>
            <a:pPr>
              <a:lnSpc>
                <a:spcPct val="150000"/>
              </a:lnSpc>
            </a:pPr>
            <a:r>
              <a:rPr lang="en-US" sz="2400" b="1" dirty="0">
                <a:solidFill>
                  <a:srgbClr val="AF5A5A"/>
                </a:solidFill>
                <a:latin typeface="Poppins" panose="00000500000000000000" pitchFamily="2" charset="0"/>
                <a:cs typeface="Poppins" panose="00000500000000000000" pitchFamily="2" charset="0"/>
              </a:rPr>
              <a:t>SELECT COUNT(DISTINCT </a:t>
            </a:r>
            <a:r>
              <a:rPr lang="en-US" sz="2400" b="1" dirty="0" err="1">
                <a:solidFill>
                  <a:srgbClr val="AF5A5A"/>
                </a:solidFill>
                <a:latin typeface="Poppins" panose="00000500000000000000" pitchFamily="2" charset="0"/>
                <a:cs typeface="Poppins" panose="00000500000000000000" pitchFamily="2" charset="0"/>
              </a:rPr>
              <a:t>customer_id</a:t>
            </a:r>
            <a:r>
              <a:rPr lang="en-US" sz="2400" b="1" dirty="0">
                <a:solidFill>
                  <a:srgbClr val="AF5A5A"/>
                </a:solidFill>
                <a:latin typeface="Poppins" panose="00000500000000000000" pitchFamily="2" charset="0"/>
                <a:cs typeface="Poppins" panose="00000500000000000000" pitchFamily="2" charset="0"/>
              </a:rPr>
              <a:t>) AS </a:t>
            </a:r>
            <a:r>
              <a:rPr lang="en-US" sz="2400" b="1" dirty="0" err="1">
                <a:solidFill>
                  <a:srgbClr val="AF5A5A"/>
                </a:solidFill>
                <a:latin typeface="Poppins" panose="00000500000000000000" pitchFamily="2" charset="0"/>
                <a:cs typeface="Poppins" panose="00000500000000000000" pitchFamily="2" charset="0"/>
              </a:rPr>
              <a:t>unique_customers</a:t>
            </a:r>
            <a:endParaRPr lang="en-US" sz="2400" b="1" dirty="0">
              <a:solidFill>
                <a:srgbClr val="AF5A5A"/>
              </a:solidFill>
              <a:latin typeface="Poppins" panose="00000500000000000000" pitchFamily="2" charset="0"/>
              <a:cs typeface="Poppins" panose="00000500000000000000" pitchFamily="2" charset="0"/>
            </a:endParaRPr>
          </a:p>
          <a:p>
            <a:pPr>
              <a:lnSpc>
                <a:spcPct val="150000"/>
              </a:lnSpc>
            </a:pPr>
            <a:r>
              <a:rPr lang="en-US" sz="2400" b="1" dirty="0">
                <a:solidFill>
                  <a:srgbClr val="AF5A5A"/>
                </a:solidFill>
                <a:latin typeface="Poppins" panose="00000500000000000000" pitchFamily="2" charset="0"/>
                <a:cs typeface="Poppins" panose="00000500000000000000" pitchFamily="2" charset="0"/>
              </a:rPr>
              <a:t>FROM </a:t>
            </a:r>
            <a:r>
              <a:rPr lang="en-US" sz="2400" b="1" dirty="0" err="1">
                <a:solidFill>
                  <a:srgbClr val="AF5A5A"/>
                </a:solidFill>
                <a:latin typeface="Poppins" panose="00000500000000000000" pitchFamily="2" charset="0"/>
                <a:cs typeface="Poppins" panose="00000500000000000000" pitchFamily="2" charset="0"/>
              </a:rPr>
              <a:t>sales_data</a:t>
            </a:r>
            <a:r>
              <a:rPr lang="en-US" sz="2400" dirty="0">
                <a:solidFill>
                  <a:srgbClr val="AF5A5A"/>
                </a:solidFill>
                <a:latin typeface="Poppins" panose="00000500000000000000" pitchFamily="2" charset="0"/>
                <a:cs typeface="Poppins" panose="00000500000000000000" pitchFamily="2" charset="0"/>
              </a:rPr>
              <a:t>;</a:t>
            </a:r>
          </a:p>
          <a:p>
            <a:pPr>
              <a:lnSpc>
                <a:spcPct val="150000"/>
              </a:lnSpc>
            </a:pPr>
            <a:r>
              <a:rPr lang="en-US" sz="2400" dirty="0">
                <a:solidFill>
                  <a:srgbClr val="05668D"/>
                </a:solidFill>
                <a:latin typeface="Poppins" panose="00000500000000000000" pitchFamily="2" charset="0"/>
                <a:cs typeface="Poppins" panose="00000500000000000000" pitchFamily="2" charset="0"/>
              </a:rPr>
              <a:t>Result: 4 — Customers C001, C002, C003, and C004</a:t>
            </a:r>
            <a:r>
              <a:rPr lang="en-US" sz="2400" dirty="0">
                <a:solidFill>
                  <a:srgbClr val="FFA300"/>
                </a:solidFill>
                <a:latin typeface="Poppins" panose="00000500000000000000" pitchFamily="2" charset="0"/>
                <a:cs typeface="Poppins" panose="00000500000000000000" pitchFamily="2" charset="0"/>
              </a:rPr>
              <a:t>.</a:t>
            </a:r>
            <a:endParaRPr lang="en-US" sz="2400" dirty="0">
              <a:solidFill>
                <a:srgbClr val="05668D"/>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8403883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6A6D4E-C337-9ABD-87A7-5B205618DA76}"/>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E9BFE113-309D-77CA-447E-7C7DCE180541}"/>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5D8A48B-43B9-DAAF-0E9C-86F40C6366CD}"/>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36243AF-8A0E-8457-1E35-C34A849E280A}"/>
              </a:ext>
            </a:extLst>
          </p:cNvPr>
          <p:cNvSpPr txBox="1"/>
          <p:nvPr/>
        </p:nvSpPr>
        <p:spPr>
          <a:xfrm>
            <a:off x="1481959" y="94593"/>
            <a:ext cx="8271642" cy="830997"/>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4: SQL Functions &amp; Aggregations</a:t>
            </a:r>
          </a:p>
          <a:p>
            <a:endParaRPr lang="en-US" sz="2400" b="1" dirty="0">
              <a:solidFill>
                <a:srgbClr val="EDEDE0"/>
              </a:solidFill>
              <a:latin typeface="Poppins" panose="00000500000000000000" pitchFamily="2" charset="0"/>
              <a:cs typeface="Poppins" panose="00000500000000000000" pitchFamily="2" charset="0"/>
            </a:endParaRPr>
          </a:p>
        </p:txBody>
      </p:sp>
      <p:sp>
        <p:nvSpPr>
          <p:cNvPr id="2" name="TextBox 1">
            <a:extLst>
              <a:ext uri="{FF2B5EF4-FFF2-40B4-BE49-F238E27FC236}">
                <a16:creationId xmlns:a16="http://schemas.microsoft.com/office/drawing/2014/main" id="{DD9A5820-D8E8-BAD6-21F5-9F5F99A55E5A}"/>
              </a:ext>
            </a:extLst>
          </p:cNvPr>
          <p:cNvSpPr txBox="1"/>
          <p:nvPr/>
        </p:nvSpPr>
        <p:spPr>
          <a:xfrm>
            <a:off x="749924" y="510091"/>
            <a:ext cx="10256330" cy="6133987"/>
          </a:xfrm>
          <a:prstGeom prst="rect">
            <a:avLst/>
          </a:prstGeom>
          <a:noFill/>
        </p:spPr>
        <p:txBody>
          <a:bodyPr wrap="square" rtlCol="0">
            <a:spAutoFit/>
          </a:bodyPr>
          <a:lstStyle/>
          <a:p>
            <a:pPr>
              <a:lnSpc>
                <a:spcPct val="150000"/>
              </a:lnSpc>
            </a:pPr>
            <a:r>
              <a:rPr lang="en-US" sz="2400" b="1" dirty="0">
                <a:solidFill>
                  <a:srgbClr val="05668D"/>
                </a:solidFill>
                <a:latin typeface="Poppins" panose="00000500000000000000" pitchFamily="2" charset="0"/>
                <a:cs typeface="Poppins" panose="00000500000000000000" pitchFamily="2" charset="0"/>
              </a:rPr>
              <a:t>2. SUM()</a:t>
            </a:r>
          </a:p>
          <a:p>
            <a:pPr>
              <a:lnSpc>
                <a:spcPct val="150000"/>
              </a:lnSpc>
            </a:pPr>
            <a:r>
              <a:rPr lang="en-US" sz="2400" dirty="0">
                <a:solidFill>
                  <a:srgbClr val="FFA300"/>
                </a:solidFill>
                <a:latin typeface="Poppins" panose="00000500000000000000" pitchFamily="2" charset="0"/>
                <a:cs typeface="Poppins" panose="00000500000000000000" pitchFamily="2" charset="0"/>
              </a:rPr>
              <a:t>Purpose: </a:t>
            </a:r>
          </a:p>
          <a:p>
            <a:pPr>
              <a:lnSpc>
                <a:spcPct val="150000"/>
              </a:lnSpc>
            </a:pPr>
            <a:r>
              <a:rPr lang="en-US" sz="2400" dirty="0">
                <a:latin typeface="Poppins" panose="00000500000000000000" pitchFamily="2" charset="0"/>
                <a:cs typeface="Poppins" panose="00000500000000000000" pitchFamily="2" charset="0"/>
              </a:rPr>
              <a:t>Returns the total sum of numeric values in a column.</a:t>
            </a:r>
          </a:p>
          <a:p>
            <a:pPr>
              <a:lnSpc>
                <a:spcPct val="150000"/>
              </a:lnSpc>
            </a:pPr>
            <a:r>
              <a:rPr lang="en-US" sz="2400" dirty="0">
                <a:solidFill>
                  <a:srgbClr val="FFA300"/>
                </a:solidFill>
                <a:latin typeface="Poppins" panose="00000500000000000000" pitchFamily="2" charset="0"/>
                <a:cs typeface="Poppins" panose="00000500000000000000" pitchFamily="2" charset="0"/>
              </a:rPr>
              <a:t>Syntax:</a:t>
            </a:r>
          </a:p>
          <a:p>
            <a:pPr>
              <a:lnSpc>
                <a:spcPct val="150000"/>
              </a:lnSpc>
            </a:pPr>
            <a:r>
              <a:rPr lang="en-US" sz="2400" dirty="0">
                <a:solidFill>
                  <a:srgbClr val="AF5A5A"/>
                </a:solidFill>
                <a:latin typeface="Poppins" panose="00000500000000000000" pitchFamily="2" charset="0"/>
                <a:cs typeface="Poppins" panose="00000500000000000000" pitchFamily="2" charset="0"/>
              </a:rPr>
              <a:t>SELECT SUM(</a:t>
            </a:r>
            <a:r>
              <a:rPr lang="en-US" sz="2400" dirty="0" err="1">
                <a:solidFill>
                  <a:srgbClr val="AF5A5A"/>
                </a:solidFill>
                <a:latin typeface="Poppins" panose="00000500000000000000" pitchFamily="2" charset="0"/>
                <a:cs typeface="Poppins" panose="00000500000000000000" pitchFamily="2" charset="0"/>
              </a:rPr>
              <a:t>column_name</a:t>
            </a:r>
            <a:r>
              <a:rPr lang="en-US" sz="2400" dirty="0">
                <a:solidFill>
                  <a:srgbClr val="AF5A5A"/>
                </a:solidFill>
                <a:latin typeface="Poppins" panose="00000500000000000000" pitchFamily="2" charset="0"/>
                <a:cs typeface="Poppins" panose="00000500000000000000" pitchFamily="2" charset="0"/>
              </a:rPr>
              <a:t>) FROM </a:t>
            </a:r>
            <a:r>
              <a:rPr lang="en-US" sz="2400" dirty="0" err="1">
                <a:solidFill>
                  <a:srgbClr val="AF5A5A"/>
                </a:solidFill>
                <a:latin typeface="Poppins" panose="00000500000000000000" pitchFamily="2" charset="0"/>
                <a:cs typeface="Poppins" panose="00000500000000000000" pitchFamily="2" charset="0"/>
              </a:rPr>
              <a:t>table_name</a:t>
            </a:r>
            <a:r>
              <a:rPr lang="en-US" sz="2400" dirty="0">
                <a:solidFill>
                  <a:srgbClr val="AF5A5A"/>
                </a:solidFill>
                <a:latin typeface="Poppins" panose="00000500000000000000" pitchFamily="2" charset="0"/>
                <a:cs typeface="Poppins" panose="00000500000000000000" pitchFamily="2" charset="0"/>
              </a:rPr>
              <a:t>;</a:t>
            </a:r>
          </a:p>
          <a:p>
            <a:pPr>
              <a:lnSpc>
                <a:spcPct val="150000"/>
              </a:lnSpc>
            </a:pPr>
            <a:r>
              <a:rPr lang="en-US" sz="2400" dirty="0">
                <a:latin typeface="Poppins" panose="00000500000000000000" pitchFamily="2" charset="0"/>
                <a:cs typeface="Poppins" panose="00000500000000000000" pitchFamily="2" charset="0"/>
              </a:rPr>
              <a:t>Example: Total revenue from all sales</a:t>
            </a:r>
          </a:p>
          <a:p>
            <a:pPr>
              <a:lnSpc>
                <a:spcPct val="150000"/>
              </a:lnSpc>
            </a:pPr>
            <a:endParaRPr lang="en-US" sz="2400" dirty="0">
              <a:latin typeface="Poppins" panose="00000500000000000000" pitchFamily="2" charset="0"/>
              <a:cs typeface="Poppins" panose="00000500000000000000" pitchFamily="2" charset="0"/>
            </a:endParaRPr>
          </a:p>
          <a:p>
            <a:pPr>
              <a:lnSpc>
                <a:spcPct val="150000"/>
              </a:lnSpc>
            </a:pPr>
            <a:r>
              <a:rPr lang="en-US" sz="2400" dirty="0">
                <a:solidFill>
                  <a:srgbClr val="AF5A5A"/>
                </a:solidFill>
                <a:latin typeface="Poppins" panose="00000500000000000000" pitchFamily="2" charset="0"/>
                <a:cs typeface="Poppins" panose="00000500000000000000" pitchFamily="2" charset="0"/>
              </a:rPr>
              <a:t>SELECT SUM(quantity * price) AS </a:t>
            </a:r>
            <a:r>
              <a:rPr lang="en-US" sz="2400" dirty="0" err="1">
                <a:solidFill>
                  <a:srgbClr val="AF5A5A"/>
                </a:solidFill>
                <a:latin typeface="Poppins" panose="00000500000000000000" pitchFamily="2" charset="0"/>
                <a:cs typeface="Poppins" panose="00000500000000000000" pitchFamily="2" charset="0"/>
              </a:rPr>
              <a:t>total_revenue</a:t>
            </a:r>
            <a:endParaRPr lang="en-US" sz="2400" dirty="0">
              <a:solidFill>
                <a:srgbClr val="AF5A5A"/>
              </a:solidFill>
              <a:latin typeface="Poppins" panose="00000500000000000000" pitchFamily="2" charset="0"/>
              <a:cs typeface="Poppins" panose="00000500000000000000" pitchFamily="2" charset="0"/>
            </a:endParaRPr>
          </a:p>
          <a:p>
            <a:pPr>
              <a:lnSpc>
                <a:spcPct val="150000"/>
              </a:lnSpc>
            </a:pPr>
            <a:r>
              <a:rPr lang="en-US" sz="2400" dirty="0">
                <a:solidFill>
                  <a:srgbClr val="AF5A5A"/>
                </a:solidFill>
                <a:latin typeface="Poppins" panose="00000500000000000000" pitchFamily="2" charset="0"/>
                <a:cs typeface="Poppins" panose="00000500000000000000" pitchFamily="2" charset="0"/>
              </a:rPr>
              <a:t>FROM </a:t>
            </a:r>
            <a:r>
              <a:rPr lang="en-US" sz="2400" dirty="0" err="1">
                <a:solidFill>
                  <a:srgbClr val="AF5A5A"/>
                </a:solidFill>
                <a:latin typeface="Poppins" panose="00000500000000000000" pitchFamily="2" charset="0"/>
                <a:cs typeface="Poppins" panose="00000500000000000000" pitchFamily="2" charset="0"/>
              </a:rPr>
              <a:t>sales_data</a:t>
            </a:r>
            <a:r>
              <a:rPr lang="en-US" sz="2400" dirty="0">
                <a:solidFill>
                  <a:srgbClr val="AF5A5A"/>
                </a:solidFill>
                <a:latin typeface="Poppins" panose="00000500000000000000" pitchFamily="2" charset="0"/>
                <a:cs typeface="Poppins" panose="00000500000000000000" pitchFamily="2" charset="0"/>
              </a:rPr>
              <a:t>;</a:t>
            </a:r>
          </a:p>
          <a:p>
            <a:pPr>
              <a:lnSpc>
                <a:spcPct val="150000"/>
              </a:lnSpc>
            </a:pPr>
            <a:r>
              <a:rPr lang="en-US" sz="2400" dirty="0">
                <a:latin typeface="Poppins" panose="00000500000000000000" pitchFamily="2" charset="0"/>
                <a:cs typeface="Poppins" panose="00000500000000000000" pitchFamily="2" charset="0"/>
              </a:rPr>
              <a:t>Calculation:(2×1200) + (1×800) + (5×20) + (3×150) + (10×5) + (2×800) =2400 + 800 + 100 + 450 + 50 + 1600 = $5400</a:t>
            </a:r>
          </a:p>
        </p:txBody>
      </p:sp>
    </p:spTree>
    <p:extLst>
      <p:ext uri="{BB962C8B-B14F-4D97-AF65-F5344CB8AC3E}">
        <p14:creationId xmlns:p14="http://schemas.microsoft.com/office/powerpoint/2010/main" val="20813397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356561-2FF3-74A1-11C0-1A9B620FF82D}"/>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43A39C5-5B24-C3E6-0A67-EB4AE4AC1544}"/>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0D797CA-13D6-699E-F81E-BC7515A7AE68}"/>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C544F48-99E8-6E22-AA4F-098CA8F83260}"/>
              </a:ext>
            </a:extLst>
          </p:cNvPr>
          <p:cNvSpPr txBox="1"/>
          <p:nvPr/>
        </p:nvSpPr>
        <p:spPr>
          <a:xfrm>
            <a:off x="1481959" y="94593"/>
            <a:ext cx="8271642" cy="830997"/>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4: SQL Functions &amp; Aggregations</a:t>
            </a:r>
          </a:p>
          <a:p>
            <a:endParaRPr lang="en-US" sz="2400" b="1" dirty="0">
              <a:solidFill>
                <a:srgbClr val="EDEDE0"/>
              </a:solidFill>
              <a:latin typeface="Poppins" panose="00000500000000000000" pitchFamily="2" charset="0"/>
              <a:cs typeface="Poppins" panose="00000500000000000000" pitchFamily="2" charset="0"/>
            </a:endParaRPr>
          </a:p>
        </p:txBody>
      </p:sp>
      <p:sp>
        <p:nvSpPr>
          <p:cNvPr id="2" name="TextBox 1">
            <a:extLst>
              <a:ext uri="{FF2B5EF4-FFF2-40B4-BE49-F238E27FC236}">
                <a16:creationId xmlns:a16="http://schemas.microsoft.com/office/drawing/2014/main" id="{A36B48B5-66DA-5D6F-5A4A-748C68DF0838}"/>
              </a:ext>
            </a:extLst>
          </p:cNvPr>
          <p:cNvSpPr txBox="1"/>
          <p:nvPr/>
        </p:nvSpPr>
        <p:spPr>
          <a:xfrm>
            <a:off x="749924" y="510091"/>
            <a:ext cx="10256330" cy="5579989"/>
          </a:xfrm>
          <a:prstGeom prst="rect">
            <a:avLst/>
          </a:prstGeom>
          <a:noFill/>
        </p:spPr>
        <p:txBody>
          <a:bodyPr wrap="square" rtlCol="0">
            <a:spAutoFit/>
          </a:bodyPr>
          <a:lstStyle/>
          <a:p>
            <a:pPr>
              <a:lnSpc>
                <a:spcPct val="150000"/>
              </a:lnSpc>
            </a:pPr>
            <a:r>
              <a:rPr lang="en-US" sz="2400" b="1" dirty="0">
                <a:solidFill>
                  <a:srgbClr val="05668D"/>
                </a:solidFill>
                <a:latin typeface="Poppins" panose="00000500000000000000" pitchFamily="2" charset="0"/>
                <a:cs typeface="Poppins" panose="00000500000000000000" pitchFamily="2" charset="0"/>
              </a:rPr>
              <a:t>3. AVG()</a:t>
            </a:r>
          </a:p>
          <a:p>
            <a:pPr>
              <a:lnSpc>
                <a:spcPct val="150000"/>
              </a:lnSpc>
            </a:pPr>
            <a:r>
              <a:rPr lang="en-US" sz="2400" dirty="0">
                <a:solidFill>
                  <a:srgbClr val="FFA300"/>
                </a:solidFill>
                <a:latin typeface="Poppins" panose="00000500000000000000" pitchFamily="2" charset="0"/>
                <a:cs typeface="Poppins" panose="00000500000000000000" pitchFamily="2" charset="0"/>
              </a:rPr>
              <a:t>Purpose:</a:t>
            </a:r>
          </a:p>
          <a:p>
            <a:pPr>
              <a:lnSpc>
                <a:spcPct val="150000"/>
              </a:lnSpc>
            </a:pPr>
            <a:r>
              <a:rPr lang="en-US" sz="2400" dirty="0">
                <a:latin typeface="Poppins" panose="00000500000000000000" pitchFamily="2" charset="0"/>
                <a:cs typeface="Poppins" panose="00000500000000000000" pitchFamily="2" charset="0"/>
              </a:rPr>
              <a:t>Calculates the average (mean) value of a numeric column.</a:t>
            </a:r>
          </a:p>
          <a:p>
            <a:pPr>
              <a:lnSpc>
                <a:spcPct val="150000"/>
              </a:lnSpc>
            </a:pPr>
            <a:r>
              <a:rPr lang="en-US" sz="2400" dirty="0">
                <a:solidFill>
                  <a:srgbClr val="FFA300"/>
                </a:solidFill>
                <a:latin typeface="Poppins" panose="00000500000000000000" pitchFamily="2" charset="0"/>
                <a:cs typeface="Poppins" panose="00000500000000000000" pitchFamily="2" charset="0"/>
              </a:rPr>
              <a:t>Syntax:</a:t>
            </a:r>
          </a:p>
          <a:p>
            <a:pPr>
              <a:lnSpc>
                <a:spcPct val="150000"/>
              </a:lnSpc>
            </a:pPr>
            <a:r>
              <a:rPr lang="en-US" sz="2400" b="1" dirty="0">
                <a:solidFill>
                  <a:srgbClr val="AF5A5A"/>
                </a:solidFill>
                <a:latin typeface="Poppins" panose="00000500000000000000" pitchFamily="2" charset="0"/>
                <a:cs typeface="Poppins" panose="00000500000000000000" pitchFamily="2" charset="0"/>
              </a:rPr>
              <a:t>SELECT AVG(</a:t>
            </a:r>
            <a:r>
              <a:rPr lang="en-US" sz="2400" b="1" dirty="0" err="1">
                <a:solidFill>
                  <a:srgbClr val="AF5A5A"/>
                </a:solidFill>
                <a:latin typeface="Poppins" panose="00000500000000000000" pitchFamily="2" charset="0"/>
                <a:cs typeface="Poppins" panose="00000500000000000000" pitchFamily="2" charset="0"/>
              </a:rPr>
              <a:t>column_name</a:t>
            </a:r>
            <a:r>
              <a:rPr lang="en-US" sz="2400" b="1" dirty="0">
                <a:solidFill>
                  <a:srgbClr val="AF5A5A"/>
                </a:solidFill>
                <a:latin typeface="Poppins" panose="00000500000000000000" pitchFamily="2" charset="0"/>
                <a:cs typeface="Poppins" panose="00000500000000000000" pitchFamily="2" charset="0"/>
              </a:rPr>
              <a:t>) FROM </a:t>
            </a:r>
            <a:r>
              <a:rPr lang="en-US" sz="2400" b="1" dirty="0" err="1">
                <a:solidFill>
                  <a:srgbClr val="AF5A5A"/>
                </a:solidFill>
                <a:latin typeface="Poppins" panose="00000500000000000000" pitchFamily="2" charset="0"/>
                <a:cs typeface="Poppins" panose="00000500000000000000" pitchFamily="2" charset="0"/>
              </a:rPr>
              <a:t>table_name</a:t>
            </a:r>
            <a:r>
              <a:rPr lang="en-US" sz="2400" b="1" dirty="0">
                <a:solidFill>
                  <a:srgbClr val="AF5A5A"/>
                </a:solidFill>
                <a:latin typeface="Poppins" panose="00000500000000000000" pitchFamily="2" charset="0"/>
                <a:cs typeface="Poppins" panose="00000500000000000000" pitchFamily="2" charset="0"/>
              </a:rPr>
              <a:t>;</a:t>
            </a:r>
          </a:p>
          <a:p>
            <a:pPr>
              <a:lnSpc>
                <a:spcPct val="150000"/>
              </a:lnSpc>
            </a:pPr>
            <a:endParaRPr lang="en-US" sz="2400" dirty="0">
              <a:latin typeface="Poppins" panose="00000500000000000000" pitchFamily="2" charset="0"/>
              <a:cs typeface="Poppins" panose="00000500000000000000" pitchFamily="2" charset="0"/>
            </a:endParaRPr>
          </a:p>
          <a:p>
            <a:pPr>
              <a:lnSpc>
                <a:spcPct val="150000"/>
              </a:lnSpc>
            </a:pPr>
            <a:r>
              <a:rPr lang="en-US" sz="2400" dirty="0">
                <a:latin typeface="Poppins" panose="00000500000000000000" pitchFamily="2" charset="0"/>
                <a:cs typeface="Poppins" panose="00000500000000000000" pitchFamily="2" charset="0"/>
              </a:rPr>
              <a:t>Example: Average price of products sold</a:t>
            </a:r>
          </a:p>
          <a:p>
            <a:pPr>
              <a:lnSpc>
                <a:spcPct val="150000"/>
              </a:lnSpc>
            </a:pPr>
            <a:r>
              <a:rPr lang="en-US" sz="2400" b="1" dirty="0">
                <a:solidFill>
                  <a:srgbClr val="AF5A5A"/>
                </a:solidFill>
                <a:latin typeface="Poppins" panose="00000500000000000000" pitchFamily="2" charset="0"/>
                <a:cs typeface="Poppins" panose="00000500000000000000" pitchFamily="2" charset="0"/>
              </a:rPr>
              <a:t>SELECT AVG(price) AS </a:t>
            </a:r>
            <a:r>
              <a:rPr lang="en-US" sz="2400" b="1" dirty="0" err="1">
                <a:solidFill>
                  <a:srgbClr val="AF5A5A"/>
                </a:solidFill>
                <a:latin typeface="Poppins" panose="00000500000000000000" pitchFamily="2" charset="0"/>
                <a:cs typeface="Poppins" panose="00000500000000000000" pitchFamily="2" charset="0"/>
              </a:rPr>
              <a:t>average_priceFROM</a:t>
            </a:r>
            <a:r>
              <a:rPr lang="en-US" sz="2400" b="1" dirty="0">
                <a:solidFill>
                  <a:srgbClr val="AF5A5A"/>
                </a:solidFill>
                <a:latin typeface="Poppins" panose="00000500000000000000" pitchFamily="2" charset="0"/>
                <a:cs typeface="Poppins" panose="00000500000000000000" pitchFamily="2" charset="0"/>
              </a:rPr>
              <a:t> </a:t>
            </a:r>
            <a:r>
              <a:rPr lang="en-US" sz="2400" b="1" dirty="0" err="1">
                <a:solidFill>
                  <a:srgbClr val="AF5A5A"/>
                </a:solidFill>
                <a:latin typeface="Poppins" panose="00000500000000000000" pitchFamily="2" charset="0"/>
                <a:cs typeface="Poppins" panose="00000500000000000000" pitchFamily="2" charset="0"/>
              </a:rPr>
              <a:t>sales_data</a:t>
            </a:r>
            <a:r>
              <a:rPr lang="en-US" sz="2400" b="1" dirty="0">
                <a:solidFill>
                  <a:srgbClr val="AF5A5A"/>
                </a:solidFill>
                <a:latin typeface="Poppins" panose="00000500000000000000" pitchFamily="2" charset="0"/>
                <a:cs typeface="Poppins" panose="00000500000000000000" pitchFamily="2" charset="0"/>
              </a:rPr>
              <a:t>;</a:t>
            </a:r>
          </a:p>
          <a:p>
            <a:pPr>
              <a:lnSpc>
                <a:spcPct val="150000"/>
              </a:lnSpc>
            </a:pPr>
            <a:endParaRPr lang="en-US" sz="2400" b="1" dirty="0">
              <a:solidFill>
                <a:srgbClr val="AF5A5A"/>
              </a:solidFill>
              <a:latin typeface="Poppins" panose="00000500000000000000" pitchFamily="2" charset="0"/>
              <a:cs typeface="Poppins" panose="00000500000000000000" pitchFamily="2" charset="0"/>
            </a:endParaRPr>
          </a:p>
          <a:p>
            <a:pPr>
              <a:lnSpc>
                <a:spcPct val="150000"/>
              </a:lnSpc>
            </a:pPr>
            <a:r>
              <a:rPr lang="en-US" sz="2400" dirty="0">
                <a:latin typeface="Poppins" panose="00000500000000000000" pitchFamily="2" charset="0"/>
                <a:cs typeface="Poppins" panose="00000500000000000000" pitchFamily="2" charset="0"/>
              </a:rPr>
              <a:t>Calculation:</a:t>
            </a:r>
            <a:r>
              <a:rPr lang="en-US" sz="2400" b="1" dirty="0">
                <a:solidFill>
                  <a:srgbClr val="FFA300"/>
                </a:solidFill>
                <a:latin typeface="Poppins" panose="00000500000000000000" pitchFamily="2" charset="0"/>
                <a:cs typeface="Poppins" panose="00000500000000000000" pitchFamily="2" charset="0"/>
              </a:rPr>
              <a:t>(1200 + 800 + 20 + 150 + 5 + 800) ÷ 6 = $495.83</a:t>
            </a:r>
          </a:p>
        </p:txBody>
      </p:sp>
    </p:spTree>
    <p:extLst>
      <p:ext uri="{BB962C8B-B14F-4D97-AF65-F5344CB8AC3E}">
        <p14:creationId xmlns:p14="http://schemas.microsoft.com/office/powerpoint/2010/main" val="2650960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691F46-E539-9215-0F1A-EDA999AF1640}"/>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1B353D8F-8E10-77D7-D448-DECD45FEB9E6}"/>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5A72A94-C45B-799A-D8F6-589D13BB35CE}"/>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B7FA8D0-A703-9842-4827-12A6DDADDA39}"/>
              </a:ext>
            </a:extLst>
          </p:cNvPr>
          <p:cNvSpPr txBox="1"/>
          <p:nvPr/>
        </p:nvSpPr>
        <p:spPr>
          <a:xfrm>
            <a:off x="1481959" y="94593"/>
            <a:ext cx="8271642" cy="830997"/>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4: SQL Functions &amp; Aggregations</a:t>
            </a:r>
          </a:p>
          <a:p>
            <a:endParaRPr lang="en-US" sz="2400" b="1" dirty="0">
              <a:solidFill>
                <a:srgbClr val="EDEDE0"/>
              </a:solidFill>
              <a:latin typeface="Poppins" panose="00000500000000000000" pitchFamily="2" charset="0"/>
              <a:cs typeface="Poppins" panose="00000500000000000000" pitchFamily="2" charset="0"/>
            </a:endParaRPr>
          </a:p>
        </p:txBody>
      </p:sp>
      <p:sp>
        <p:nvSpPr>
          <p:cNvPr id="2" name="TextBox 1">
            <a:extLst>
              <a:ext uri="{FF2B5EF4-FFF2-40B4-BE49-F238E27FC236}">
                <a16:creationId xmlns:a16="http://schemas.microsoft.com/office/drawing/2014/main" id="{A585BA99-96DE-8445-C0F4-15207DDBEC07}"/>
              </a:ext>
            </a:extLst>
          </p:cNvPr>
          <p:cNvSpPr txBox="1"/>
          <p:nvPr/>
        </p:nvSpPr>
        <p:spPr>
          <a:xfrm>
            <a:off x="749924" y="510091"/>
            <a:ext cx="10256330" cy="5579989"/>
          </a:xfrm>
          <a:prstGeom prst="rect">
            <a:avLst/>
          </a:prstGeom>
          <a:noFill/>
        </p:spPr>
        <p:txBody>
          <a:bodyPr wrap="square" rtlCol="0">
            <a:spAutoFit/>
          </a:bodyPr>
          <a:lstStyle/>
          <a:p>
            <a:pPr>
              <a:lnSpc>
                <a:spcPct val="150000"/>
              </a:lnSpc>
            </a:pPr>
            <a:r>
              <a:rPr lang="en-US" sz="2400" b="1" dirty="0">
                <a:solidFill>
                  <a:srgbClr val="05668D"/>
                </a:solidFill>
                <a:latin typeface="Poppins" panose="00000500000000000000" pitchFamily="2" charset="0"/>
                <a:cs typeface="Poppins" panose="00000500000000000000" pitchFamily="2" charset="0"/>
              </a:rPr>
              <a:t>4. MIN()</a:t>
            </a:r>
          </a:p>
          <a:p>
            <a:pPr>
              <a:lnSpc>
                <a:spcPct val="150000"/>
              </a:lnSpc>
            </a:pPr>
            <a:r>
              <a:rPr lang="en-US" sz="2400" dirty="0">
                <a:solidFill>
                  <a:srgbClr val="FFA300"/>
                </a:solidFill>
                <a:latin typeface="Poppins" panose="00000500000000000000" pitchFamily="2" charset="0"/>
                <a:cs typeface="Poppins" panose="00000500000000000000" pitchFamily="2" charset="0"/>
              </a:rPr>
              <a:t>Purpose:</a:t>
            </a:r>
          </a:p>
          <a:p>
            <a:pPr>
              <a:lnSpc>
                <a:spcPct val="150000"/>
              </a:lnSpc>
            </a:pPr>
            <a:r>
              <a:rPr lang="en-US" sz="2400" dirty="0">
                <a:latin typeface="Poppins" panose="00000500000000000000" pitchFamily="2" charset="0"/>
                <a:cs typeface="Poppins" panose="00000500000000000000" pitchFamily="2" charset="0"/>
              </a:rPr>
              <a:t>Returns the lowest value in a column.</a:t>
            </a:r>
          </a:p>
          <a:p>
            <a:pPr>
              <a:lnSpc>
                <a:spcPct val="150000"/>
              </a:lnSpc>
            </a:pPr>
            <a:r>
              <a:rPr lang="en-US" sz="2400" dirty="0">
                <a:solidFill>
                  <a:srgbClr val="FFA300"/>
                </a:solidFill>
                <a:latin typeface="Poppins" panose="00000500000000000000" pitchFamily="2" charset="0"/>
                <a:cs typeface="Poppins" panose="00000500000000000000" pitchFamily="2" charset="0"/>
              </a:rPr>
              <a:t>Syntax:</a:t>
            </a:r>
          </a:p>
          <a:p>
            <a:pPr>
              <a:lnSpc>
                <a:spcPct val="150000"/>
              </a:lnSpc>
            </a:pPr>
            <a:r>
              <a:rPr lang="en-US" sz="2400" b="1" dirty="0">
                <a:solidFill>
                  <a:srgbClr val="AF5A5A"/>
                </a:solidFill>
                <a:latin typeface="Poppins" panose="00000500000000000000" pitchFamily="2" charset="0"/>
                <a:cs typeface="Poppins" panose="00000500000000000000" pitchFamily="2" charset="0"/>
              </a:rPr>
              <a:t>SELECT MIN(</a:t>
            </a:r>
            <a:r>
              <a:rPr lang="en-US" sz="2400" b="1" dirty="0" err="1">
                <a:solidFill>
                  <a:srgbClr val="AF5A5A"/>
                </a:solidFill>
                <a:latin typeface="Poppins" panose="00000500000000000000" pitchFamily="2" charset="0"/>
                <a:cs typeface="Poppins" panose="00000500000000000000" pitchFamily="2" charset="0"/>
              </a:rPr>
              <a:t>column_name</a:t>
            </a:r>
            <a:r>
              <a:rPr lang="en-US" sz="2400" b="1" dirty="0">
                <a:solidFill>
                  <a:srgbClr val="AF5A5A"/>
                </a:solidFill>
                <a:latin typeface="Poppins" panose="00000500000000000000" pitchFamily="2" charset="0"/>
                <a:cs typeface="Poppins" panose="00000500000000000000" pitchFamily="2" charset="0"/>
              </a:rPr>
              <a:t>) FROM </a:t>
            </a:r>
            <a:r>
              <a:rPr lang="en-US" sz="2400" b="1" dirty="0" err="1">
                <a:solidFill>
                  <a:srgbClr val="AF5A5A"/>
                </a:solidFill>
                <a:latin typeface="Poppins" panose="00000500000000000000" pitchFamily="2" charset="0"/>
                <a:cs typeface="Poppins" panose="00000500000000000000" pitchFamily="2" charset="0"/>
              </a:rPr>
              <a:t>table_name</a:t>
            </a:r>
            <a:r>
              <a:rPr lang="en-US" sz="2400" b="1" dirty="0">
                <a:solidFill>
                  <a:srgbClr val="AF5A5A"/>
                </a:solidFill>
                <a:latin typeface="Poppins" panose="00000500000000000000" pitchFamily="2" charset="0"/>
                <a:cs typeface="Poppins" panose="00000500000000000000" pitchFamily="2" charset="0"/>
              </a:rPr>
              <a:t>;</a:t>
            </a:r>
          </a:p>
          <a:p>
            <a:pPr>
              <a:lnSpc>
                <a:spcPct val="150000"/>
              </a:lnSpc>
            </a:pPr>
            <a:r>
              <a:rPr lang="en-US" sz="2400" dirty="0">
                <a:latin typeface="Poppins" panose="00000500000000000000" pitchFamily="2" charset="0"/>
                <a:cs typeface="Poppins" panose="00000500000000000000" pitchFamily="2" charset="0"/>
              </a:rPr>
              <a:t>Example: Find the cheapest products</a:t>
            </a:r>
          </a:p>
          <a:p>
            <a:pPr>
              <a:lnSpc>
                <a:spcPct val="150000"/>
              </a:lnSpc>
            </a:pPr>
            <a:r>
              <a:rPr lang="en-US" sz="2400" b="1" dirty="0">
                <a:solidFill>
                  <a:srgbClr val="AF5A5A"/>
                </a:solidFill>
                <a:latin typeface="Poppins" panose="00000500000000000000" pitchFamily="2" charset="0"/>
                <a:cs typeface="Poppins" panose="00000500000000000000" pitchFamily="2" charset="0"/>
              </a:rPr>
              <a:t>SELECT MIN(price) AS </a:t>
            </a:r>
            <a:r>
              <a:rPr lang="en-US" sz="2400" b="1" dirty="0" err="1">
                <a:solidFill>
                  <a:srgbClr val="AF5A5A"/>
                </a:solidFill>
                <a:latin typeface="Poppins" panose="00000500000000000000" pitchFamily="2" charset="0"/>
                <a:cs typeface="Poppins" panose="00000500000000000000" pitchFamily="2" charset="0"/>
              </a:rPr>
              <a:t>lowest_price</a:t>
            </a:r>
            <a:endParaRPr lang="en-US" sz="2400" b="1" dirty="0">
              <a:solidFill>
                <a:srgbClr val="AF5A5A"/>
              </a:solidFill>
              <a:latin typeface="Poppins" panose="00000500000000000000" pitchFamily="2" charset="0"/>
              <a:cs typeface="Poppins" panose="00000500000000000000" pitchFamily="2" charset="0"/>
            </a:endParaRPr>
          </a:p>
          <a:p>
            <a:pPr>
              <a:lnSpc>
                <a:spcPct val="150000"/>
              </a:lnSpc>
            </a:pPr>
            <a:r>
              <a:rPr lang="en-US" sz="2400" b="1" dirty="0">
                <a:solidFill>
                  <a:srgbClr val="AF5A5A"/>
                </a:solidFill>
                <a:latin typeface="Poppins" panose="00000500000000000000" pitchFamily="2" charset="0"/>
                <a:cs typeface="Poppins" panose="00000500000000000000" pitchFamily="2" charset="0"/>
              </a:rPr>
              <a:t>FROM </a:t>
            </a:r>
            <a:r>
              <a:rPr lang="en-US" sz="2400" b="1" dirty="0" err="1">
                <a:solidFill>
                  <a:srgbClr val="AF5A5A"/>
                </a:solidFill>
                <a:latin typeface="Poppins" panose="00000500000000000000" pitchFamily="2" charset="0"/>
                <a:cs typeface="Poppins" panose="00000500000000000000" pitchFamily="2" charset="0"/>
              </a:rPr>
              <a:t>sales_data</a:t>
            </a:r>
            <a:r>
              <a:rPr lang="en-US" sz="2400" b="1" dirty="0">
                <a:solidFill>
                  <a:srgbClr val="AF5A5A"/>
                </a:solidFill>
                <a:latin typeface="Poppins" panose="00000500000000000000" pitchFamily="2" charset="0"/>
                <a:cs typeface="Poppins" panose="00000500000000000000" pitchFamily="2" charset="0"/>
              </a:rPr>
              <a:t>;</a:t>
            </a:r>
          </a:p>
          <a:p>
            <a:pPr>
              <a:lnSpc>
                <a:spcPct val="150000"/>
              </a:lnSpc>
            </a:pPr>
            <a:endParaRPr lang="en-US" sz="2400" dirty="0">
              <a:latin typeface="Poppins" panose="00000500000000000000" pitchFamily="2" charset="0"/>
              <a:cs typeface="Poppins" panose="00000500000000000000" pitchFamily="2" charset="0"/>
            </a:endParaRPr>
          </a:p>
          <a:p>
            <a:pPr>
              <a:lnSpc>
                <a:spcPct val="150000"/>
              </a:lnSpc>
            </a:pPr>
            <a:r>
              <a:rPr lang="en-US" sz="2400" dirty="0">
                <a:latin typeface="Poppins" panose="00000500000000000000" pitchFamily="2" charset="0"/>
                <a:cs typeface="Poppins" panose="00000500000000000000" pitchFamily="2" charset="0"/>
              </a:rPr>
              <a:t>Result: 5 — The notebook is the cheapest item.</a:t>
            </a:r>
          </a:p>
        </p:txBody>
      </p:sp>
    </p:spTree>
    <p:extLst>
      <p:ext uri="{BB962C8B-B14F-4D97-AF65-F5344CB8AC3E}">
        <p14:creationId xmlns:p14="http://schemas.microsoft.com/office/powerpoint/2010/main" val="895843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E1EFBE-CDBA-29BA-8936-8D91345A6C4E}"/>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5ACCC1EC-3078-E604-33E6-5867D65EAEF8}"/>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BB6A154-552F-F137-2492-783FA491BFDA}"/>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BF3E1C6-55CF-99A4-21F0-3B795116BDC5}"/>
              </a:ext>
            </a:extLst>
          </p:cNvPr>
          <p:cNvSpPr txBox="1"/>
          <p:nvPr/>
        </p:nvSpPr>
        <p:spPr>
          <a:xfrm>
            <a:off x="1481959" y="94593"/>
            <a:ext cx="827164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1: Getting Started with SQL</a:t>
            </a:r>
          </a:p>
        </p:txBody>
      </p:sp>
      <p:sp>
        <p:nvSpPr>
          <p:cNvPr id="9" name="TextBox 8">
            <a:extLst>
              <a:ext uri="{FF2B5EF4-FFF2-40B4-BE49-F238E27FC236}">
                <a16:creationId xmlns:a16="http://schemas.microsoft.com/office/drawing/2014/main" id="{98973054-8449-07EA-F2EF-477216462268}"/>
              </a:ext>
            </a:extLst>
          </p:cNvPr>
          <p:cNvSpPr txBox="1"/>
          <p:nvPr/>
        </p:nvSpPr>
        <p:spPr>
          <a:xfrm>
            <a:off x="978615" y="849435"/>
            <a:ext cx="10540595" cy="3511218"/>
          </a:xfrm>
          <a:prstGeom prst="rect">
            <a:avLst/>
          </a:prstGeom>
          <a:noFill/>
        </p:spPr>
        <p:txBody>
          <a:bodyPr wrap="square" rtlCol="0">
            <a:spAutoFit/>
          </a:bodyPr>
          <a:lstStyle/>
          <a:p>
            <a:pPr>
              <a:lnSpc>
                <a:spcPct val="150000"/>
              </a:lnSpc>
            </a:pPr>
            <a:r>
              <a:rPr lang="en-US" sz="2000" b="1" dirty="0">
                <a:solidFill>
                  <a:srgbClr val="05668D"/>
                </a:solidFill>
                <a:latin typeface="Poppins" panose="00000500000000000000" pitchFamily="2" charset="0"/>
                <a:cs typeface="Poppins" panose="00000500000000000000" pitchFamily="2" charset="0"/>
              </a:rPr>
              <a:t>What is SQL?</a:t>
            </a:r>
          </a:p>
          <a:p>
            <a:pPr>
              <a:lnSpc>
                <a:spcPct val="150000"/>
              </a:lnSpc>
            </a:pPr>
            <a:endParaRPr lang="en-US" sz="2000" b="1" dirty="0">
              <a:solidFill>
                <a:srgbClr val="05668D"/>
              </a:solidFill>
              <a:latin typeface="Poppins" panose="00000500000000000000" pitchFamily="2" charset="0"/>
              <a:cs typeface="Poppins" panose="00000500000000000000" pitchFamily="2" charset="0"/>
            </a:endParaRPr>
          </a:p>
          <a:p>
            <a:pPr>
              <a:lnSpc>
                <a:spcPct val="150000"/>
              </a:lnSpc>
            </a:pPr>
            <a:r>
              <a:rPr lang="en-US" dirty="0">
                <a:latin typeface="Poppins" panose="00000500000000000000" pitchFamily="2" charset="0"/>
                <a:cs typeface="Poppins" panose="00000500000000000000" pitchFamily="2" charset="0"/>
              </a:rPr>
              <a:t>SQL, or Structured Query Language, is a standardized programming language used to communicate with and manipulate relational databases. It enables users to create, retrieve, update, and delete (CRUD) data stored in relational database systems. SQL is fundamental to managing structured data, which is organized in tables consisting of rows and columns.</a:t>
            </a:r>
          </a:p>
          <a:p>
            <a:pPr>
              <a:lnSpc>
                <a:spcPct val="150000"/>
              </a:lnSpc>
            </a:pPr>
            <a:endParaRPr lang="en-US" sz="2000"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7640952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81DC7-7704-E096-CE4D-3D7DE7E4C143}"/>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58BD09E-2126-2F45-27C1-F5A057030ADD}"/>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7A6D67D-3626-D533-A1D7-0482B67574DE}"/>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686B0F2-3EA2-E2BA-31D6-749B5299A32A}"/>
              </a:ext>
            </a:extLst>
          </p:cNvPr>
          <p:cNvSpPr txBox="1"/>
          <p:nvPr/>
        </p:nvSpPr>
        <p:spPr>
          <a:xfrm>
            <a:off x="1481959" y="94593"/>
            <a:ext cx="8271642" cy="830997"/>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4: SQL Functions &amp; Aggregations</a:t>
            </a:r>
          </a:p>
          <a:p>
            <a:endParaRPr lang="en-US" sz="2400" b="1" dirty="0">
              <a:solidFill>
                <a:srgbClr val="EDEDE0"/>
              </a:solidFill>
              <a:latin typeface="Poppins" panose="00000500000000000000" pitchFamily="2" charset="0"/>
              <a:cs typeface="Poppins" panose="00000500000000000000" pitchFamily="2" charset="0"/>
            </a:endParaRPr>
          </a:p>
        </p:txBody>
      </p:sp>
      <p:sp>
        <p:nvSpPr>
          <p:cNvPr id="2" name="TextBox 1">
            <a:extLst>
              <a:ext uri="{FF2B5EF4-FFF2-40B4-BE49-F238E27FC236}">
                <a16:creationId xmlns:a16="http://schemas.microsoft.com/office/drawing/2014/main" id="{0B37FE53-D7D0-1752-19B2-34E7D03C3E3A}"/>
              </a:ext>
            </a:extLst>
          </p:cNvPr>
          <p:cNvSpPr txBox="1"/>
          <p:nvPr/>
        </p:nvSpPr>
        <p:spPr>
          <a:xfrm>
            <a:off x="749924" y="510091"/>
            <a:ext cx="10256330" cy="6133987"/>
          </a:xfrm>
          <a:prstGeom prst="rect">
            <a:avLst/>
          </a:prstGeom>
          <a:noFill/>
        </p:spPr>
        <p:txBody>
          <a:bodyPr wrap="square" rtlCol="0">
            <a:spAutoFit/>
          </a:bodyPr>
          <a:lstStyle/>
          <a:p>
            <a:pPr>
              <a:lnSpc>
                <a:spcPct val="150000"/>
              </a:lnSpc>
            </a:pPr>
            <a:r>
              <a:rPr lang="en-US" sz="2400" b="1" dirty="0">
                <a:solidFill>
                  <a:srgbClr val="05668D"/>
                </a:solidFill>
                <a:latin typeface="Poppins" panose="00000500000000000000" pitchFamily="2" charset="0"/>
                <a:cs typeface="Poppins" panose="00000500000000000000" pitchFamily="2" charset="0"/>
              </a:rPr>
              <a:t>5. MAX()</a:t>
            </a:r>
          </a:p>
          <a:p>
            <a:pPr>
              <a:lnSpc>
                <a:spcPct val="150000"/>
              </a:lnSpc>
            </a:pPr>
            <a:r>
              <a:rPr lang="en-US" sz="2400" dirty="0">
                <a:solidFill>
                  <a:srgbClr val="FFA300"/>
                </a:solidFill>
                <a:latin typeface="Poppins" panose="00000500000000000000" pitchFamily="2" charset="0"/>
                <a:cs typeface="Poppins" panose="00000500000000000000" pitchFamily="2" charset="0"/>
              </a:rPr>
              <a:t>Purpose:</a:t>
            </a:r>
          </a:p>
          <a:p>
            <a:pPr>
              <a:lnSpc>
                <a:spcPct val="150000"/>
              </a:lnSpc>
            </a:pPr>
            <a:r>
              <a:rPr lang="en-US" sz="2400" dirty="0">
                <a:latin typeface="Poppins" panose="00000500000000000000" pitchFamily="2" charset="0"/>
                <a:cs typeface="Poppins" panose="00000500000000000000" pitchFamily="2" charset="0"/>
              </a:rPr>
              <a:t>Returns the highest value in a column.</a:t>
            </a:r>
          </a:p>
          <a:p>
            <a:pPr>
              <a:lnSpc>
                <a:spcPct val="150000"/>
              </a:lnSpc>
            </a:pPr>
            <a:r>
              <a:rPr lang="en-US" sz="2400" dirty="0">
                <a:solidFill>
                  <a:srgbClr val="FFA300"/>
                </a:solidFill>
                <a:latin typeface="Poppins" panose="00000500000000000000" pitchFamily="2" charset="0"/>
                <a:cs typeface="Poppins" panose="00000500000000000000" pitchFamily="2" charset="0"/>
              </a:rPr>
              <a:t>Syntax:</a:t>
            </a:r>
          </a:p>
          <a:p>
            <a:pPr>
              <a:lnSpc>
                <a:spcPct val="150000"/>
              </a:lnSpc>
            </a:pPr>
            <a:r>
              <a:rPr lang="en-US" sz="2400" b="1" dirty="0">
                <a:solidFill>
                  <a:srgbClr val="AF5A5A"/>
                </a:solidFill>
                <a:latin typeface="Poppins" panose="00000500000000000000" pitchFamily="2" charset="0"/>
                <a:cs typeface="Poppins" panose="00000500000000000000" pitchFamily="2" charset="0"/>
              </a:rPr>
              <a:t>SELECT MAX(</a:t>
            </a:r>
            <a:r>
              <a:rPr lang="en-US" sz="2400" b="1" dirty="0" err="1">
                <a:solidFill>
                  <a:srgbClr val="AF5A5A"/>
                </a:solidFill>
                <a:latin typeface="Poppins" panose="00000500000000000000" pitchFamily="2" charset="0"/>
                <a:cs typeface="Poppins" panose="00000500000000000000" pitchFamily="2" charset="0"/>
              </a:rPr>
              <a:t>column_name</a:t>
            </a:r>
            <a:r>
              <a:rPr lang="en-US" sz="2400" b="1" dirty="0">
                <a:solidFill>
                  <a:srgbClr val="AF5A5A"/>
                </a:solidFill>
                <a:latin typeface="Poppins" panose="00000500000000000000" pitchFamily="2" charset="0"/>
                <a:cs typeface="Poppins" panose="00000500000000000000" pitchFamily="2" charset="0"/>
              </a:rPr>
              <a:t>) </a:t>
            </a:r>
          </a:p>
          <a:p>
            <a:pPr>
              <a:lnSpc>
                <a:spcPct val="150000"/>
              </a:lnSpc>
            </a:pPr>
            <a:r>
              <a:rPr lang="en-US" sz="2400" b="1" dirty="0">
                <a:solidFill>
                  <a:srgbClr val="AF5A5A"/>
                </a:solidFill>
                <a:latin typeface="Poppins" panose="00000500000000000000" pitchFamily="2" charset="0"/>
                <a:cs typeface="Poppins" panose="00000500000000000000" pitchFamily="2" charset="0"/>
              </a:rPr>
              <a:t>FROM </a:t>
            </a:r>
            <a:r>
              <a:rPr lang="en-US" sz="2400" b="1" dirty="0" err="1">
                <a:solidFill>
                  <a:srgbClr val="AF5A5A"/>
                </a:solidFill>
                <a:latin typeface="Poppins" panose="00000500000000000000" pitchFamily="2" charset="0"/>
                <a:cs typeface="Poppins" panose="00000500000000000000" pitchFamily="2" charset="0"/>
              </a:rPr>
              <a:t>table_name</a:t>
            </a:r>
            <a:r>
              <a:rPr lang="en-US" sz="2400" b="1" dirty="0">
                <a:solidFill>
                  <a:srgbClr val="AF5A5A"/>
                </a:solidFill>
                <a:latin typeface="Poppins" panose="00000500000000000000" pitchFamily="2" charset="0"/>
                <a:cs typeface="Poppins" panose="00000500000000000000" pitchFamily="2" charset="0"/>
              </a:rPr>
              <a:t>;</a:t>
            </a:r>
          </a:p>
          <a:p>
            <a:pPr>
              <a:lnSpc>
                <a:spcPct val="150000"/>
              </a:lnSpc>
            </a:pPr>
            <a:endParaRPr lang="en-US" sz="2400" b="1" dirty="0">
              <a:solidFill>
                <a:srgbClr val="AF5A5A"/>
              </a:solidFill>
              <a:latin typeface="Poppins" panose="00000500000000000000" pitchFamily="2" charset="0"/>
              <a:cs typeface="Poppins" panose="00000500000000000000" pitchFamily="2" charset="0"/>
            </a:endParaRPr>
          </a:p>
          <a:p>
            <a:pPr>
              <a:lnSpc>
                <a:spcPct val="150000"/>
              </a:lnSpc>
            </a:pPr>
            <a:r>
              <a:rPr lang="en-US" sz="2400" dirty="0">
                <a:latin typeface="Poppins" panose="00000500000000000000" pitchFamily="2" charset="0"/>
                <a:cs typeface="Poppins" panose="00000500000000000000" pitchFamily="2" charset="0"/>
              </a:rPr>
              <a:t>Example: Find the most expensive product</a:t>
            </a:r>
          </a:p>
          <a:p>
            <a:pPr>
              <a:lnSpc>
                <a:spcPct val="150000"/>
              </a:lnSpc>
            </a:pPr>
            <a:r>
              <a:rPr lang="en-US" sz="2400" b="1" dirty="0">
                <a:solidFill>
                  <a:srgbClr val="AF5A5A"/>
                </a:solidFill>
                <a:latin typeface="Poppins" panose="00000500000000000000" pitchFamily="2" charset="0"/>
                <a:cs typeface="Poppins" panose="00000500000000000000" pitchFamily="2" charset="0"/>
              </a:rPr>
              <a:t>SELECT MAX(price) AS </a:t>
            </a:r>
            <a:r>
              <a:rPr lang="en-US" sz="2400" b="1" dirty="0" err="1">
                <a:solidFill>
                  <a:srgbClr val="AF5A5A"/>
                </a:solidFill>
                <a:latin typeface="Poppins" panose="00000500000000000000" pitchFamily="2" charset="0"/>
                <a:cs typeface="Poppins" panose="00000500000000000000" pitchFamily="2" charset="0"/>
              </a:rPr>
              <a:t>highest_price</a:t>
            </a:r>
            <a:endParaRPr lang="en-US" sz="2400" b="1" dirty="0">
              <a:solidFill>
                <a:srgbClr val="AF5A5A"/>
              </a:solidFill>
              <a:latin typeface="Poppins" panose="00000500000000000000" pitchFamily="2" charset="0"/>
              <a:cs typeface="Poppins" panose="00000500000000000000" pitchFamily="2" charset="0"/>
            </a:endParaRPr>
          </a:p>
          <a:p>
            <a:pPr>
              <a:lnSpc>
                <a:spcPct val="150000"/>
              </a:lnSpc>
            </a:pPr>
            <a:r>
              <a:rPr lang="en-US" sz="2400" b="1" dirty="0">
                <a:solidFill>
                  <a:srgbClr val="AF5A5A"/>
                </a:solidFill>
                <a:latin typeface="Poppins" panose="00000500000000000000" pitchFamily="2" charset="0"/>
                <a:cs typeface="Poppins" panose="00000500000000000000" pitchFamily="2" charset="0"/>
              </a:rPr>
              <a:t>FROM </a:t>
            </a:r>
            <a:r>
              <a:rPr lang="en-US" sz="2400" b="1" dirty="0" err="1">
                <a:solidFill>
                  <a:srgbClr val="AF5A5A"/>
                </a:solidFill>
                <a:latin typeface="Poppins" panose="00000500000000000000" pitchFamily="2" charset="0"/>
                <a:cs typeface="Poppins" panose="00000500000000000000" pitchFamily="2" charset="0"/>
              </a:rPr>
              <a:t>sales_data</a:t>
            </a:r>
            <a:r>
              <a:rPr lang="en-US" sz="2400" b="1" dirty="0">
                <a:solidFill>
                  <a:srgbClr val="AF5A5A"/>
                </a:solidFill>
                <a:latin typeface="Poppins" panose="00000500000000000000" pitchFamily="2" charset="0"/>
                <a:cs typeface="Poppins" panose="00000500000000000000" pitchFamily="2" charset="0"/>
              </a:rPr>
              <a:t>;</a:t>
            </a:r>
            <a:endParaRPr lang="en-US" sz="2400" dirty="0">
              <a:latin typeface="Poppins" panose="00000500000000000000" pitchFamily="2" charset="0"/>
              <a:cs typeface="Poppins" panose="00000500000000000000" pitchFamily="2" charset="0"/>
            </a:endParaRPr>
          </a:p>
          <a:p>
            <a:pPr>
              <a:lnSpc>
                <a:spcPct val="150000"/>
              </a:lnSpc>
            </a:pPr>
            <a:r>
              <a:rPr lang="en-US" sz="2400" dirty="0">
                <a:solidFill>
                  <a:srgbClr val="05668D"/>
                </a:solidFill>
                <a:latin typeface="Poppins" panose="00000500000000000000" pitchFamily="2" charset="0"/>
                <a:cs typeface="Poppins" panose="00000500000000000000" pitchFamily="2" charset="0"/>
              </a:rPr>
              <a:t>Result: 1200 — The laptop is the most expensive item</a:t>
            </a:r>
            <a:r>
              <a:rPr lang="en-US" sz="2400" dirty="0">
                <a:latin typeface="Poppins" panose="00000500000000000000" pitchFamily="2" charset="0"/>
                <a:cs typeface="Poppins" panose="00000500000000000000" pitchFamily="2" charset="0"/>
              </a:rPr>
              <a:t>.</a:t>
            </a:r>
          </a:p>
        </p:txBody>
      </p:sp>
    </p:spTree>
    <p:extLst>
      <p:ext uri="{BB962C8B-B14F-4D97-AF65-F5344CB8AC3E}">
        <p14:creationId xmlns:p14="http://schemas.microsoft.com/office/powerpoint/2010/main" val="26819099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860D9-878E-1B1D-CB65-58199B727E01}"/>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3479A82B-AC0D-A7BB-442D-86E7A793D083}"/>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ECE6C8F-5BC6-68CB-3096-1E7111CCCA86}"/>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FB94C6F-F73A-FCCA-38F3-FA8A6788FA68}"/>
              </a:ext>
            </a:extLst>
          </p:cNvPr>
          <p:cNvSpPr txBox="1"/>
          <p:nvPr/>
        </p:nvSpPr>
        <p:spPr>
          <a:xfrm>
            <a:off x="1481959" y="94593"/>
            <a:ext cx="8271642" cy="830997"/>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4: SQL Functions &amp; Aggregations</a:t>
            </a:r>
          </a:p>
          <a:p>
            <a:endParaRPr lang="en-US" sz="2400" b="1" dirty="0">
              <a:solidFill>
                <a:srgbClr val="EDEDE0"/>
              </a:solidFill>
              <a:latin typeface="Poppins" panose="00000500000000000000" pitchFamily="2" charset="0"/>
              <a:cs typeface="Poppins" panose="00000500000000000000" pitchFamily="2" charset="0"/>
            </a:endParaRPr>
          </a:p>
        </p:txBody>
      </p:sp>
      <p:sp>
        <p:nvSpPr>
          <p:cNvPr id="2" name="TextBox 1">
            <a:extLst>
              <a:ext uri="{FF2B5EF4-FFF2-40B4-BE49-F238E27FC236}">
                <a16:creationId xmlns:a16="http://schemas.microsoft.com/office/drawing/2014/main" id="{15FC73C4-E3FB-4E0B-C8CE-624321EB3B4C}"/>
              </a:ext>
            </a:extLst>
          </p:cNvPr>
          <p:cNvSpPr txBox="1"/>
          <p:nvPr/>
        </p:nvSpPr>
        <p:spPr>
          <a:xfrm>
            <a:off x="749924" y="510091"/>
            <a:ext cx="10256330" cy="5579989"/>
          </a:xfrm>
          <a:prstGeom prst="rect">
            <a:avLst/>
          </a:prstGeom>
          <a:noFill/>
        </p:spPr>
        <p:txBody>
          <a:bodyPr wrap="square" rtlCol="0">
            <a:spAutoFit/>
          </a:bodyPr>
          <a:lstStyle/>
          <a:p>
            <a:pPr>
              <a:lnSpc>
                <a:spcPct val="150000"/>
              </a:lnSpc>
            </a:pPr>
            <a:r>
              <a:rPr lang="en-US" sz="2400" b="1" dirty="0">
                <a:solidFill>
                  <a:srgbClr val="05668D"/>
                </a:solidFill>
                <a:latin typeface="Poppins" panose="00000500000000000000" pitchFamily="2" charset="0"/>
                <a:cs typeface="Poppins" panose="00000500000000000000" pitchFamily="2" charset="0"/>
              </a:rPr>
              <a:t>6. GROUP BY</a:t>
            </a:r>
          </a:p>
          <a:p>
            <a:pPr>
              <a:lnSpc>
                <a:spcPct val="150000"/>
              </a:lnSpc>
            </a:pPr>
            <a:r>
              <a:rPr lang="en-US" sz="2400" dirty="0">
                <a:solidFill>
                  <a:srgbClr val="FFA300"/>
                </a:solidFill>
                <a:latin typeface="Poppins" panose="00000500000000000000" pitchFamily="2" charset="0"/>
                <a:cs typeface="Poppins" panose="00000500000000000000" pitchFamily="2" charset="0"/>
              </a:rPr>
              <a:t>Purpose:</a:t>
            </a:r>
          </a:p>
          <a:p>
            <a:pPr>
              <a:lnSpc>
                <a:spcPct val="150000"/>
              </a:lnSpc>
            </a:pPr>
            <a:r>
              <a:rPr lang="en-US" sz="2400" dirty="0">
                <a:latin typeface="Poppins" panose="00000500000000000000" pitchFamily="2" charset="0"/>
                <a:cs typeface="Poppins" panose="00000500000000000000" pitchFamily="2" charset="0"/>
              </a:rPr>
              <a:t>Used to group rows that have the same values in specified columns. Often used with aggregate functions to summarize data by category, region, product, etc.</a:t>
            </a:r>
          </a:p>
          <a:p>
            <a:pPr>
              <a:lnSpc>
                <a:spcPct val="150000"/>
              </a:lnSpc>
            </a:pPr>
            <a:r>
              <a:rPr lang="en-US" sz="2400" dirty="0">
                <a:solidFill>
                  <a:srgbClr val="FFA300"/>
                </a:solidFill>
                <a:latin typeface="Poppins" panose="00000500000000000000" pitchFamily="2" charset="0"/>
                <a:cs typeface="Poppins" panose="00000500000000000000" pitchFamily="2" charset="0"/>
              </a:rPr>
              <a:t>Syntax:</a:t>
            </a:r>
          </a:p>
          <a:p>
            <a:pPr>
              <a:lnSpc>
                <a:spcPct val="150000"/>
              </a:lnSpc>
            </a:pPr>
            <a:r>
              <a:rPr lang="en-US" sz="2400" b="1" dirty="0">
                <a:solidFill>
                  <a:srgbClr val="AF5A5A"/>
                </a:solidFill>
                <a:latin typeface="Poppins" panose="00000500000000000000" pitchFamily="2" charset="0"/>
                <a:cs typeface="Poppins" panose="00000500000000000000" pitchFamily="2" charset="0"/>
              </a:rPr>
              <a:t>SELECT </a:t>
            </a:r>
            <a:r>
              <a:rPr lang="en-US" sz="2400" b="1" dirty="0" err="1">
                <a:solidFill>
                  <a:srgbClr val="AF5A5A"/>
                </a:solidFill>
                <a:latin typeface="Poppins" panose="00000500000000000000" pitchFamily="2" charset="0"/>
                <a:cs typeface="Poppins" panose="00000500000000000000" pitchFamily="2" charset="0"/>
              </a:rPr>
              <a:t>column_name</a:t>
            </a:r>
            <a:r>
              <a:rPr lang="en-US" sz="2400" b="1" dirty="0">
                <a:solidFill>
                  <a:srgbClr val="AF5A5A"/>
                </a:solidFill>
                <a:latin typeface="Poppins" panose="00000500000000000000" pitchFamily="2" charset="0"/>
                <a:cs typeface="Poppins" panose="00000500000000000000" pitchFamily="2" charset="0"/>
              </a:rPr>
              <a:t>, AGGREGATE_FUNCTION(</a:t>
            </a:r>
            <a:r>
              <a:rPr lang="en-US" sz="2400" b="1" dirty="0" err="1">
                <a:solidFill>
                  <a:srgbClr val="AF5A5A"/>
                </a:solidFill>
                <a:latin typeface="Poppins" panose="00000500000000000000" pitchFamily="2" charset="0"/>
                <a:cs typeface="Poppins" panose="00000500000000000000" pitchFamily="2" charset="0"/>
              </a:rPr>
              <a:t>column_name</a:t>
            </a:r>
            <a:r>
              <a:rPr lang="en-US" sz="2400" b="1" dirty="0">
                <a:solidFill>
                  <a:srgbClr val="AF5A5A"/>
                </a:solidFill>
                <a:latin typeface="Poppins" panose="00000500000000000000" pitchFamily="2" charset="0"/>
                <a:cs typeface="Poppins" panose="00000500000000000000" pitchFamily="2" charset="0"/>
              </a:rPr>
              <a:t>)</a:t>
            </a:r>
          </a:p>
          <a:p>
            <a:pPr>
              <a:lnSpc>
                <a:spcPct val="150000"/>
              </a:lnSpc>
            </a:pPr>
            <a:r>
              <a:rPr lang="en-US" sz="2400" b="1" dirty="0">
                <a:solidFill>
                  <a:srgbClr val="AF5A5A"/>
                </a:solidFill>
                <a:latin typeface="Poppins" panose="00000500000000000000" pitchFamily="2" charset="0"/>
                <a:cs typeface="Poppins" panose="00000500000000000000" pitchFamily="2" charset="0"/>
              </a:rPr>
              <a:t>FROM </a:t>
            </a:r>
            <a:r>
              <a:rPr lang="en-US" sz="2400" b="1" dirty="0" err="1">
                <a:solidFill>
                  <a:srgbClr val="AF5A5A"/>
                </a:solidFill>
                <a:latin typeface="Poppins" panose="00000500000000000000" pitchFamily="2" charset="0"/>
                <a:cs typeface="Poppins" panose="00000500000000000000" pitchFamily="2" charset="0"/>
              </a:rPr>
              <a:t>table_name</a:t>
            </a:r>
            <a:endParaRPr lang="en-US" sz="2400" b="1" dirty="0">
              <a:solidFill>
                <a:srgbClr val="AF5A5A"/>
              </a:solidFill>
              <a:latin typeface="Poppins" panose="00000500000000000000" pitchFamily="2" charset="0"/>
              <a:cs typeface="Poppins" panose="00000500000000000000" pitchFamily="2" charset="0"/>
            </a:endParaRPr>
          </a:p>
          <a:p>
            <a:pPr>
              <a:lnSpc>
                <a:spcPct val="150000"/>
              </a:lnSpc>
            </a:pPr>
            <a:r>
              <a:rPr lang="en-US" sz="2400" b="1" dirty="0">
                <a:solidFill>
                  <a:srgbClr val="AF5A5A"/>
                </a:solidFill>
                <a:latin typeface="Poppins" panose="00000500000000000000" pitchFamily="2" charset="0"/>
                <a:cs typeface="Poppins" panose="00000500000000000000" pitchFamily="2" charset="0"/>
              </a:rPr>
              <a:t>GROUP BY </a:t>
            </a:r>
            <a:r>
              <a:rPr lang="en-US" sz="2400" b="1" dirty="0" err="1">
                <a:solidFill>
                  <a:srgbClr val="AF5A5A"/>
                </a:solidFill>
                <a:latin typeface="Poppins" panose="00000500000000000000" pitchFamily="2" charset="0"/>
                <a:cs typeface="Poppins" panose="00000500000000000000" pitchFamily="2" charset="0"/>
              </a:rPr>
              <a:t>column_name</a:t>
            </a:r>
            <a:r>
              <a:rPr lang="en-US" sz="2400" b="1" dirty="0">
                <a:solidFill>
                  <a:srgbClr val="AF5A5A"/>
                </a:solidFill>
                <a:latin typeface="Poppins" panose="00000500000000000000" pitchFamily="2" charset="0"/>
                <a:cs typeface="Poppins" panose="00000500000000000000" pitchFamily="2" charset="0"/>
              </a:rPr>
              <a:t>;</a:t>
            </a:r>
          </a:p>
          <a:p>
            <a:pPr>
              <a:lnSpc>
                <a:spcPct val="150000"/>
              </a:lnSpc>
            </a:pPr>
            <a:endParaRPr lang="en-US" sz="24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9098359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F555B8-8479-D8E4-713B-D97732447D6E}"/>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DA13BDDC-6A50-B92C-4620-DED27FAD00AA}"/>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D88BC7B-8F78-DCE9-5F67-95C6D7BB634C}"/>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ECFBFBA-1D43-8A60-816A-1CD671D30918}"/>
              </a:ext>
            </a:extLst>
          </p:cNvPr>
          <p:cNvSpPr txBox="1"/>
          <p:nvPr/>
        </p:nvSpPr>
        <p:spPr>
          <a:xfrm>
            <a:off x="1481959" y="94593"/>
            <a:ext cx="8271642" cy="830997"/>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4: SQL Functions &amp; Aggregations</a:t>
            </a:r>
          </a:p>
          <a:p>
            <a:endParaRPr lang="en-US" sz="2400" b="1" dirty="0">
              <a:solidFill>
                <a:srgbClr val="EDEDE0"/>
              </a:solidFill>
              <a:latin typeface="Poppins" panose="00000500000000000000" pitchFamily="2" charset="0"/>
              <a:cs typeface="Poppins" panose="00000500000000000000" pitchFamily="2" charset="0"/>
            </a:endParaRPr>
          </a:p>
        </p:txBody>
      </p:sp>
      <p:sp>
        <p:nvSpPr>
          <p:cNvPr id="2" name="TextBox 1">
            <a:extLst>
              <a:ext uri="{FF2B5EF4-FFF2-40B4-BE49-F238E27FC236}">
                <a16:creationId xmlns:a16="http://schemas.microsoft.com/office/drawing/2014/main" id="{39071736-B260-F68E-1057-C691B3F728AA}"/>
              </a:ext>
            </a:extLst>
          </p:cNvPr>
          <p:cNvSpPr txBox="1"/>
          <p:nvPr/>
        </p:nvSpPr>
        <p:spPr>
          <a:xfrm>
            <a:off x="749924" y="510091"/>
            <a:ext cx="10256330" cy="3363998"/>
          </a:xfrm>
          <a:prstGeom prst="rect">
            <a:avLst/>
          </a:prstGeom>
          <a:noFill/>
        </p:spPr>
        <p:txBody>
          <a:bodyPr wrap="square" rtlCol="0">
            <a:spAutoFit/>
          </a:bodyPr>
          <a:lstStyle/>
          <a:p>
            <a:pPr>
              <a:lnSpc>
                <a:spcPct val="150000"/>
              </a:lnSpc>
            </a:pPr>
            <a:r>
              <a:rPr lang="en-US" sz="2400" b="1" dirty="0">
                <a:solidFill>
                  <a:srgbClr val="05668D"/>
                </a:solidFill>
                <a:latin typeface="Poppins" panose="00000500000000000000" pitchFamily="2" charset="0"/>
                <a:cs typeface="Poppins" panose="00000500000000000000" pitchFamily="2" charset="0"/>
              </a:rPr>
              <a:t>6. GROUP BY</a:t>
            </a:r>
          </a:p>
          <a:p>
            <a:pPr>
              <a:lnSpc>
                <a:spcPct val="150000"/>
              </a:lnSpc>
            </a:pPr>
            <a:r>
              <a:rPr lang="en-US" sz="2400" dirty="0">
                <a:latin typeface="Poppins" panose="00000500000000000000" pitchFamily="2" charset="0"/>
                <a:cs typeface="Poppins" panose="00000500000000000000" pitchFamily="2" charset="0"/>
              </a:rPr>
              <a:t>Example: Total quantity sold per category</a:t>
            </a:r>
          </a:p>
          <a:p>
            <a:pPr>
              <a:lnSpc>
                <a:spcPct val="150000"/>
              </a:lnSpc>
            </a:pPr>
            <a:r>
              <a:rPr lang="en-US" sz="2400" b="1" dirty="0">
                <a:solidFill>
                  <a:srgbClr val="AF5A5A"/>
                </a:solidFill>
                <a:latin typeface="Poppins" panose="00000500000000000000" pitchFamily="2" charset="0"/>
                <a:cs typeface="Poppins" panose="00000500000000000000" pitchFamily="2" charset="0"/>
              </a:rPr>
              <a:t>SELECT category, SUM(quantity) AS </a:t>
            </a:r>
            <a:r>
              <a:rPr lang="en-US" sz="2400" b="1" dirty="0" err="1">
                <a:solidFill>
                  <a:srgbClr val="AF5A5A"/>
                </a:solidFill>
                <a:latin typeface="Poppins" panose="00000500000000000000" pitchFamily="2" charset="0"/>
                <a:cs typeface="Poppins" panose="00000500000000000000" pitchFamily="2" charset="0"/>
              </a:rPr>
              <a:t>total_items_sold</a:t>
            </a:r>
            <a:endParaRPr lang="en-US" sz="2400" b="1" dirty="0">
              <a:solidFill>
                <a:srgbClr val="AF5A5A"/>
              </a:solidFill>
              <a:latin typeface="Poppins" panose="00000500000000000000" pitchFamily="2" charset="0"/>
              <a:cs typeface="Poppins" panose="00000500000000000000" pitchFamily="2" charset="0"/>
            </a:endParaRPr>
          </a:p>
          <a:p>
            <a:pPr>
              <a:lnSpc>
                <a:spcPct val="150000"/>
              </a:lnSpc>
            </a:pPr>
            <a:r>
              <a:rPr lang="en-US" sz="2400" b="1" dirty="0">
                <a:solidFill>
                  <a:srgbClr val="AF5A5A"/>
                </a:solidFill>
                <a:latin typeface="Poppins" panose="00000500000000000000" pitchFamily="2" charset="0"/>
                <a:cs typeface="Poppins" panose="00000500000000000000" pitchFamily="2" charset="0"/>
              </a:rPr>
              <a:t>FROM </a:t>
            </a:r>
            <a:r>
              <a:rPr lang="en-US" sz="2400" b="1" dirty="0" err="1">
                <a:solidFill>
                  <a:srgbClr val="AF5A5A"/>
                </a:solidFill>
                <a:latin typeface="Poppins" panose="00000500000000000000" pitchFamily="2" charset="0"/>
                <a:cs typeface="Poppins" panose="00000500000000000000" pitchFamily="2" charset="0"/>
              </a:rPr>
              <a:t>sales_data</a:t>
            </a:r>
            <a:endParaRPr lang="en-US" sz="2400" b="1" dirty="0">
              <a:solidFill>
                <a:srgbClr val="AF5A5A"/>
              </a:solidFill>
              <a:latin typeface="Poppins" panose="00000500000000000000" pitchFamily="2" charset="0"/>
              <a:cs typeface="Poppins" panose="00000500000000000000" pitchFamily="2" charset="0"/>
            </a:endParaRPr>
          </a:p>
          <a:p>
            <a:pPr>
              <a:lnSpc>
                <a:spcPct val="150000"/>
              </a:lnSpc>
            </a:pPr>
            <a:r>
              <a:rPr lang="en-US" sz="2400" b="1" dirty="0">
                <a:solidFill>
                  <a:srgbClr val="AF5A5A"/>
                </a:solidFill>
                <a:latin typeface="Poppins" panose="00000500000000000000" pitchFamily="2" charset="0"/>
                <a:cs typeface="Poppins" panose="00000500000000000000" pitchFamily="2" charset="0"/>
              </a:rPr>
              <a:t>GROUP BY category;</a:t>
            </a:r>
          </a:p>
          <a:p>
            <a:pPr>
              <a:lnSpc>
                <a:spcPct val="150000"/>
              </a:lnSpc>
            </a:pPr>
            <a:r>
              <a:rPr lang="en-US" sz="2400" dirty="0">
                <a:latin typeface="Poppins" panose="00000500000000000000" pitchFamily="2" charset="0"/>
                <a:cs typeface="Poppins" panose="00000500000000000000" pitchFamily="2" charset="0"/>
              </a:rPr>
              <a:t>Result:</a:t>
            </a:r>
          </a:p>
        </p:txBody>
      </p:sp>
      <p:graphicFrame>
        <p:nvGraphicFramePr>
          <p:cNvPr id="3" name="Table 2">
            <a:extLst>
              <a:ext uri="{FF2B5EF4-FFF2-40B4-BE49-F238E27FC236}">
                <a16:creationId xmlns:a16="http://schemas.microsoft.com/office/drawing/2014/main" id="{453BF98C-89C6-4699-B665-DE930EEAE5EC}"/>
              </a:ext>
            </a:extLst>
          </p:cNvPr>
          <p:cNvGraphicFramePr>
            <a:graphicFrameLocks noGrp="1"/>
          </p:cNvGraphicFramePr>
          <p:nvPr>
            <p:extLst>
              <p:ext uri="{D42A27DB-BD31-4B8C-83A1-F6EECF244321}">
                <p14:modId xmlns:p14="http://schemas.microsoft.com/office/powerpoint/2010/main" val="1321208102"/>
              </p:ext>
            </p:extLst>
          </p:nvPr>
        </p:nvGraphicFramePr>
        <p:xfrm>
          <a:off x="838199" y="3950493"/>
          <a:ext cx="8829908" cy="1435545"/>
        </p:xfrm>
        <a:graphic>
          <a:graphicData uri="http://schemas.openxmlformats.org/drawingml/2006/table">
            <a:tbl>
              <a:tblPr firstRow="1" bandCol="1">
                <a:tableStyleId>{9DCAF9ED-07DC-4A11-8D7F-57B35C25682E}</a:tableStyleId>
              </a:tblPr>
              <a:tblGrid>
                <a:gridCol w="4414954">
                  <a:extLst>
                    <a:ext uri="{9D8B030D-6E8A-4147-A177-3AD203B41FA5}">
                      <a16:colId xmlns:a16="http://schemas.microsoft.com/office/drawing/2014/main" val="417932194"/>
                    </a:ext>
                  </a:extLst>
                </a:gridCol>
                <a:gridCol w="4414954">
                  <a:extLst>
                    <a:ext uri="{9D8B030D-6E8A-4147-A177-3AD203B41FA5}">
                      <a16:colId xmlns:a16="http://schemas.microsoft.com/office/drawing/2014/main" val="2596139474"/>
                    </a:ext>
                  </a:extLst>
                </a:gridCol>
              </a:tblGrid>
              <a:tr h="478515">
                <a:tc>
                  <a:txBody>
                    <a:bodyPr/>
                    <a:lstStyle/>
                    <a:p>
                      <a:r>
                        <a:rPr lang="en-US">
                          <a:latin typeface="Poppins" panose="00000500000000000000" pitchFamily="2" charset="0"/>
                          <a:cs typeface="Poppins" panose="00000500000000000000" pitchFamily="2" charset="0"/>
                        </a:rPr>
                        <a:t>category</a:t>
                      </a:r>
                    </a:p>
                  </a:txBody>
                  <a:tcPr anchor="ctr"/>
                </a:tc>
                <a:tc>
                  <a:txBody>
                    <a:bodyPr/>
                    <a:lstStyle/>
                    <a:p>
                      <a:r>
                        <a:rPr lang="en-US">
                          <a:latin typeface="Poppins" panose="00000500000000000000" pitchFamily="2" charset="0"/>
                          <a:cs typeface="Poppins" panose="00000500000000000000" pitchFamily="2" charset="0"/>
                        </a:rPr>
                        <a:t>total_items_sold</a:t>
                      </a:r>
                    </a:p>
                  </a:txBody>
                  <a:tcPr anchor="ctr"/>
                </a:tc>
                <a:extLst>
                  <a:ext uri="{0D108BD9-81ED-4DB2-BD59-A6C34878D82A}">
                    <a16:rowId xmlns:a16="http://schemas.microsoft.com/office/drawing/2014/main" val="1526592872"/>
                  </a:ext>
                </a:extLst>
              </a:tr>
              <a:tr h="478515">
                <a:tc>
                  <a:txBody>
                    <a:bodyPr/>
                    <a:lstStyle/>
                    <a:p>
                      <a:r>
                        <a:rPr lang="en-US">
                          <a:latin typeface="Poppins" panose="00000500000000000000" pitchFamily="2" charset="0"/>
                          <a:cs typeface="Poppins" panose="00000500000000000000" pitchFamily="2" charset="0"/>
                        </a:rPr>
                        <a:t>Electronics</a:t>
                      </a:r>
                    </a:p>
                  </a:txBody>
                  <a:tcPr anchor="ctr"/>
                </a:tc>
                <a:tc>
                  <a:txBody>
                    <a:bodyPr/>
                    <a:lstStyle/>
                    <a:p>
                      <a:r>
                        <a:rPr lang="en-US">
                          <a:latin typeface="Poppins" panose="00000500000000000000" pitchFamily="2" charset="0"/>
                          <a:cs typeface="Poppins" panose="00000500000000000000" pitchFamily="2" charset="0"/>
                        </a:rPr>
                        <a:t>8</a:t>
                      </a:r>
                    </a:p>
                  </a:txBody>
                  <a:tcPr anchor="ctr"/>
                </a:tc>
                <a:extLst>
                  <a:ext uri="{0D108BD9-81ED-4DB2-BD59-A6C34878D82A}">
                    <a16:rowId xmlns:a16="http://schemas.microsoft.com/office/drawing/2014/main" val="3661516352"/>
                  </a:ext>
                </a:extLst>
              </a:tr>
              <a:tr h="478515">
                <a:tc>
                  <a:txBody>
                    <a:bodyPr/>
                    <a:lstStyle/>
                    <a:p>
                      <a:r>
                        <a:rPr lang="en-US">
                          <a:latin typeface="Poppins" panose="00000500000000000000" pitchFamily="2" charset="0"/>
                          <a:cs typeface="Poppins" panose="00000500000000000000" pitchFamily="2" charset="0"/>
                        </a:rPr>
                        <a:t>Books</a:t>
                      </a:r>
                    </a:p>
                  </a:txBody>
                  <a:tcPr anchor="ctr"/>
                </a:tc>
                <a:tc>
                  <a:txBody>
                    <a:bodyPr/>
                    <a:lstStyle/>
                    <a:p>
                      <a:r>
                        <a:rPr lang="en-US" dirty="0">
                          <a:latin typeface="Poppins" panose="00000500000000000000" pitchFamily="2" charset="0"/>
                          <a:cs typeface="Poppins" panose="00000500000000000000" pitchFamily="2" charset="0"/>
                        </a:rPr>
                        <a:t>15</a:t>
                      </a:r>
                    </a:p>
                  </a:txBody>
                  <a:tcPr anchor="ctr"/>
                </a:tc>
                <a:extLst>
                  <a:ext uri="{0D108BD9-81ED-4DB2-BD59-A6C34878D82A}">
                    <a16:rowId xmlns:a16="http://schemas.microsoft.com/office/drawing/2014/main" val="4136979979"/>
                  </a:ext>
                </a:extLst>
              </a:tr>
            </a:tbl>
          </a:graphicData>
        </a:graphic>
      </p:graphicFrame>
    </p:spTree>
    <p:extLst>
      <p:ext uri="{BB962C8B-B14F-4D97-AF65-F5344CB8AC3E}">
        <p14:creationId xmlns:p14="http://schemas.microsoft.com/office/powerpoint/2010/main" val="12967852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B15B1E-7C93-B2E8-011F-02FFEA8648ED}"/>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1E2680D6-26F4-EBAA-CF71-CD9CF27EC9C4}"/>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0394ACD-0658-D086-F1A8-D04864DE69BF}"/>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24C8BCF-B71E-FA8D-D5D2-354518ED4433}"/>
              </a:ext>
            </a:extLst>
          </p:cNvPr>
          <p:cNvSpPr txBox="1"/>
          <p:nvPr/>
        </p:nvSpPr>
        <p:spPr>
          <a:xfrm>
            <a:off x="1481959" y="94593"/>
            <a:ext cx="8271642" cy="830997"/>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4: SQL Functions &amp; Aggregations</a:t>
            </a:r>
          </a:p>
          <a:p>
            <a:endParaRPr lang="en-US" sz="2400" b="1" dirty="0">
              <a:solidFill>
                <a:srgbClr val="EDEDE0"/>
              </a:solidFill>
              <a:latin typeface="Poppins" panose="00000500000000000000" pitchFamily="2" charset="0"/>
              <a:cs typeface="Poppins" panose="00000500000000000000" pitchFamily="2" charset="0"/>
            </a:endParaRPr>
          </a:p>
        </p:txBody>
      </p:sp>
      <p:sp>
        <p:nvSpPr>
          <p:cNvPr id="2" name="TextBox 1">
            <a:extLst>
              <a:ext uri="{FF2B5EF4-FFF2-40B4-BE49-F238E27FC236}">
                <a16:creationId xmlns:a16="http://schemas.microsoft.com/office/drawing/2014/main" id="{64C305ED-F117-1C4F-D7B9-C720A1DFE65B}"/>
              </a:ext>
            </a:extLst>
          </p:cNvPr>
          <p:cNvSpPr txBox="1"/>
          <p:nvPr/>
        </p:nvSpPr>
        <p:spPr>
          <a:xfrm>
            <a:off x="749924" y="510091"/>
            <a:ext cx="10256330" cy="5025991"/>
          </a:xfrm>
          <a:prstGeom prst="rect">
            <a:avLst/>
          </a:prstGeom>
          <a:noFill/>
        </p:spPr>
        <p:txBody>
          <a:bodyPr wrap="square" rtlCol="0">
            <a:spAutoFit/>
          </a:bodyPr>
          <a:lstStyle/>
          <a:p>
            <a:pPr>
              <a:lnSpc>
                <a:spcPct val="150000"/>
              </a:lnSpc>
            </a:pPr>
            <a:r>
              <a:rPr lang="en-US" sz="2400" b="1" dirty="0">
                <a:solidFill>
                  <a:srgbClr val="05668D"/>
                </a:solidFill>
                <a:latin typeface="Poppins" panose="00000500000000000000" pitchFamily="2" charset="0"/>
                <a:cs typeface="Poppins" panose="00000500000000000000" pitchFamily="2" charset="0"/>
              </a:rPr>
              <a:t>7. HAVING</a:t>
            </a:r>
          </a:p>
          <a:p>
            <a:pPr>
              <a:lnSpc>
                <a:spcPct val="150000"/>
              </a:lnSpc>
            </a:pPr>
            <a:r>
              <a:rPr lang="en-US" sz="2400" dirty="0">
                <a:solidFill>
                  <a:srgbClr val="FFA300"/>
                </a:solidFill>
                <a:latin typeface="Poppins" panose="00000500000000000000" pitchFamily="2" charset="0"/>
                <a:cs typeface="Poppins" panose="00000500000000000000" pitchFamily="2" charset="0"/>
              </a:rPr>
              <a:t>Purpose:</a:t>
            </a:r>
          </a:p>
          <a:p>
            <a:pPr>
              <a:lnSpc>
                <a:spcPct val="150000"/>
              </a:lnSpc>
            </a:pPr>
            <a:r>
              <a:rPr lang="en-US" sz="2400" dirty="0">
                <a:latin typeface="Poppins" panose="00000500000000000000" pitchFamily="2" charset="0"/>
                <a:cs typeface="Poppins" panose="00000500000000000000" pitchFamily="2" charset="0"/>
              </a:rPr>
              <a:t>The HAVING clause filters results after aggregation (unlike WHERE, which filters before aggregation). It works only with GROUP BY.</a:t>
            </a:r>
          </a:p>
          <a:p>
            <a:pPr>
              <a:lnSpc>
                <a:spcPct val="150000"/>
              </a:lnSpc>
            </a:pPr>
            <a:r>
              <a:rPr lang="en-US" sz="2400" dirty="0">
                <a:solidFill>
                  <a:srgbClr val="FFA300"/>
                </a:solidFill>
                <a:latin typeface="Poppins" panose="00000500000000000000" pitchFamily="2" charset="0"/>
                <a:cs typeface="Poppins" panose="00000500000000000000" pitchFamily="2" charset="0"/>
              </a:rPr>
              <a:t>Syntax:</a:t>
            </a:r>
          </a:p>
          <a:p>
            <a:pPr>
              <a:lnSpc>
                <a:spcPct val="150000"/>
              </a:lnSpc>
            </a:pPr>
            <a:r>
              <a:rPr lang="en-US" sz="2400" b="1" dirty="0">
                <a:solidFill>
                  <a:srgbClr val="AF5A5A"/>
                </a:solidFill>
                <a:latin typeface="Poppins" panose="00000500000000000000" pitchFamily="2" charset="0"/>
                <a:cs typeface="Poppins" panose="00000500000000000000" pitchFamily="2" charset="0"/>
              </a:rPr>
              <a:t>SELECT </a:t>
            </a:r>
            <a:r>
              <a:rPr lang="en-US" sz="2400" b="1" dirty="0" err="1">
                <a:solidFill>
                  <a:srgbClr val="AF5A5A"/>
                </a:solidFill>
                <a:latin typeface="Poppins" panose="00000500000000000000" pitchFamily="2" charset="0"/>
                <a:cs typeface="Poppins" panose="00000500000000000000" pitchFamily="2" charset="0"/>
              </a:rPr>
              <a:t>column_name</a:t>
            </a:r>
            <a:r>
              <a:rPr lang="en-US" sz="2400" b="1" dirty="0">
                <a:solidFill>
                  <a:srgbClr val="AF5A5A"/>
                </a:solidFill>
                <a:latin typeface="Poppins" panose="00000500000000000000" pitchFamily="2" charset="0"/>
                <a:cs typeface="Poppins" panose="00000500000000000000" pitchFamily="2" charset="0"/>
              </a:rPr>
              <a:t>, AGGREGATE_FUNCTION(</a:t>
            </a:r>
            <a:r>
              <a:rPr lang="en-US" sz="2400" b="1" dirty="0" err="1">
                <a:solidFill>
                  <a:srgbClr val="AF5A5A"/>
                </a:solidFill>
                <a:latin typeface="Poppins" panose="00000500000000000000" pitchFamily="2" charset="0"/>
                <a:cs typeface="Poppins" panose="00000500000000000000" pitchFamily="2" charset="0"/>
              </a:rPr>
              <a:t>column_name</a:t>
            </a:r>
            <a:r>
              <a:rPr lang="en-US" sz="2400" b="1" dirty="0">
                <a:solidFill>
                  <a:srgbClr val="AF5A5A"/>
                </a:solidFill>
                <a:latin typeface="Poppins" panose="00000500000000000000" pitchFamily="2" charset="0"/>
                <a:cs typeface="Poppins" panose="00000500000000000000" pitchFamily="2" charset="0"/>
              </a:rPr>
              <a:t>)</a:t>
            </a:r>
          </a:p>
          <a:p>
            <a:pPr>
              <a:lnSpc>
                <a:spcPct val="150000"/>
              </a:lnSpc>
            </a:pPr>
            <a:r>
              <a:rPr lang="en-US" sz="2400" b="1" dirty="0">
                <a:solidFill>
                  <a:srgbClr val="AF5A5A"/>
                </a:solidFill>
                <a:latin typeface="Poppins" panose="00000500000000000000" pitchFamily="2" charset="0"/>
                <a:cs typeface="Poppins" panose="00000500000000000000" pitchFamily="2" charset="0"/>
              </a:rPr>
              <a:t>FROM </a:t>
            </a:r>
            <a:r>
              <a:rPr lang="en-US" sz="2400" b="1" dirty="0" err="1">
                <a:solidFill>
                  <a:srgbClr val="AF5A5A"/>
                </a:solidFill>
                <a:latin typeface="Poppins" panose="00000500000000000000" pitchFamily="2" charset="0"/>
                <a:cs typeface="Poppins" panose="00000500000000000000" pitchFamily="2" charset="0"/>
              </a:rPr>
              <a:t>table_name</a:t>
            </a:r>
            <a:endParaRPr lang="en-US" sz="2400" b="1" dirty="0">
              <a:solidFill>
                <a:srgbClr val="AF5A5A"/>
              </a:solidFill>
              <a:latin typeface="Poppins" panose="00000500000000000000" pitchFamily="2" charset="0"/>
              <a:cs typeface="Poppins" panose="00000500000000000000" pitchFamily="2" charset="0"/>
            </a:endParaRPr>
          </a:p>
          <a:p>
            <a:pPr>
              <a:lnSpc>
                <a:spcPct val="150000"/>
              </a:lnSpc>
            </a:pPr>
            <a:r>
              <a:rPr lang="en-US" sz="2400" b="1" dirty="0">
                <a:solidFill>
                  <a:srgbClr val="AF5A5A"/>
                </a:solidFill>
                <a:latin typeface="Poppins" panose="00000500000000000000" pitchFamily="2" charset="0"/>
                <a:cs typeface="Poppins" panose="00000500000000000000" pitchFamily="2" charset="0"/>
              </a:rPr>
              <a:t>GROUP BY </a:t>
            </a:r>
            <a:r>
              <a:rPr lang="en-US" sz="2400" b="1" dirty="0" err="1">
                <a:solidFill>
                  <a:srgbClr val="AF5A5A"/>
                </a:solidFill>
                <a:latin typeface="Poppins" panose="00000500000000000000" pitchFamily="2" charset="0"/>
                <a:cs typeface="Poppins" panose="00000500000000000000" pitchFamily="2" charset="0"/>
              </a:rPr>
              <a:t>column_name</a:t>
            </a:r>
            <a:endParaRPr lang="en-US" sz="2400" b="1" dirty="0">
              <a:solidFill>
                <a:srgbClr val="AF5A5A"/>
              </a:solidFill>
              <a:latin typeface="Poppins" panose="00000500000000000000" pitchFamily="2" charset="0"/>
              <a:cs typeface="Poppins" panose="00000500000000000000" pitchFamily="2" charset="0"/>
            </a:endParaRPr>
          </a:p>
          <a:p>
            <a:pPr>
              <a:lnSpc>
                <a:spcPct val="150000"/>
              </a:lnSpc>
            </a:pPr>
            <a:r>
              <a:rPr lang="en-US" sz="2400" b="1" dirty="0">
                <a:solidFill>
                  <a:srgbClr val="AF5A5A"/>
                </a:solidFill>
                <a:latin typeface="Poppins" panose="00000500000000000000" pitchFamily="2" charset="0"/>
                <a:cs typeface="Poppins" panose="00000500000000000000" pitchFamily="2" charset="0"/>
              </a:rPr>
              <a:t>HAVING AGGREGATE_FUNCTION(</a:t>
            </a:r>
            <a:r>
              <a:rPr lang="en-US" sz="2400" b="1" dirty="0" err="1">
                <a:solidFill>
                  <a:srgbClr val="AF5A5A"/>
                </a:solidFill>
                <a:latin typeface="Poppins" panose="00000500000000000000" pitchFamily="2" charset="0"/>
                <a:cs typeface="Poppins" panose="00000500000000000000" pitchFamily="2" charset="0"/>
              </a:rPr>
              <a:t>column_name</a:t>
            </a:r>
            <a:r>
              <a:rPr lang="en-US" sz="2400" b="1" dirty="0">
                <a:solidFill>
                  <a:srgbClr val="AF5A5A"/>
                </a:solidFill>
                <a:latin typeface="Poppins" panose="00000500000000000000" pitchFamily="2" charset="0"/>
                <a:cs typeface="Poppins" panose="00000500000000000000" pitchFamily="2" charset="0"/>
              </a:rPr>
              <a:t>) condition;</a:t>
            </a:r>
          </a:p>
        </p:txBody>
      </p:sp>
    </p:spTree>
    <p:extLst>
      <p:ext uri="{BB962C8B-B14F-4D97-AF65-F5344CB8AC3E}">
        <p14:creationId xmlns:p14="http://schemas.microsoft.com/office/powerpoint/2010/main" val="22588809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52D90-ECFD-F009-BBB8-B43EACAA686F}"/>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57D3DDEB-9B48-6366-585C-11294F5BE50C}"/>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A6269CC-F509-AED3-0051-1CA54954EAA9}"/>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229F013-2D8B-1274-9FAE-BD61690E4B18}"/>
              </a:ext>
            </a:extLst>
          </p:cNvPr>
          <p:cNvSpPr txBox="1"/>
          <p:nvPr/>
        </p:nvSpPr>
        <p:spPr>
          <a:xfrm>
            <a:off x="1481959" y="94593"/>
            <a:ext cx="8271642" cy="830997"/>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4: SQL Functions &amp; Aggregations</a:t>
            </a:r>
          </a:p>
          <a:p>
            <a:endParaRPr lang="en-US" sz="2400" b="1" dirty="0">
              <a:solidFill>
                <a:srgbClr val="EDEDE0"/>
              </a:solidFill>
              <a:latin typeface="Poppins" panose="00000500000000000000" pitchFamily="2" charset="0"/>
              <a:cs typeface="Poppins" panose="00000500000000000000" pitchFamily="2" charset="0"/>
            </a:endParaRPr>
          </a:p>
        </p:txBody>
      </p:sp>
      <p:sp>
        <p:nvSpPr>
          <p:cNvPr id="2" name="TextBox 1">
            <a:extLst>
              <a:ext uri="{FF2B5EF4-FFF2-40B4-BE49-F238E27FC236}">
                <a16:creationId xmlns:a16="http://schemas.microsoft.com/office/drawing/2014/main" id="{EAB41139-347F-C59C-2020-666ED596BED8}"/>
              </a:ext>
            </a:extLst>
          </p:cNvPr>
          <p:cNvSpPr txBox="1"/>
          <p:nvPr/>
        </p:nvSpPr>
        <p:spPr>
          <a:xfrm>
            <a:off x="749924" y="510091"/>
            <a:ext cx="10256330" cy="4471993"/>
          </a:xfrm>
          <a:prstGeom prst="rect">
            <a:avLst/>
          </a:prstGeom>
          <a:noFill/>
        </p:spPr>
        <p:txBody>
          <a:bodyPr wrap="square" rtlCol="0">
            <a:spAutoFit/>
          </a:bodyPr>
          <a:lstStyle/>
          <a:p>
            <a:pPr>
              <a:lnSpc>
                <a:spcPct val="150000"/>
              </a:lnSpc>
            </a:pPr>
            <a:r>
              <a:rPr lang="en-US" sz="2400" b="1" dirty="0">
                <a:solidFill>
                  <a:srgbClr val="05668D"/>
                </a:solidFill>
                <a:latin typeface="Poppins" panose="00000500000000000000" pitchFamily="2" charset="0"/>
                <a:cs typeface="Poppins" panose="00000500000000000000" pitchFamily="2" charset="0"/>
              </a:rPr>
              <a:t>7. HAVING</a:t>
            </a:r>
          </a:p>
          <a:p>
            <a:pPr>
              <a:lnSpc>
                <a:spcPct val="150000"/>
              </a:lnSpc>
            </a:pPr>
            <a:r>
              <a:rPr lang="en-US" sz="2400" dirty="0">
                <a:latin typeface="Poppins" panose="00000500000000000000" pitchFamily="2" charset="0"/>
                <a:cs typeface="Poppins" panose="00000500000000000000" pitchFamily="2" charset="0"/>
              </a:rPr>
              <a:t>Example: Show categories with more than 10 items sold</a:t>
            </a:r>
          </a:p>
          <a:p>
            <a:pPr>
              <a:lnSpc>
                <a:spcPct val="150000"/>
              </a:lnSpc>
            </a:pPr>
            <a:r>
              <a:rPr lang="en-US" sz="2400" b="1" dirty="0">
                <a:solidFill>
                  <a:srgbClr val="AF5A5A"/>
                </a:solidFill>
                <a:latin typeface="Poppins" panose="00000500000000000000" pitchFamily="2" charset="0"/>
                <a:cs typeface="Poppins" panose="00000500000000000000" pitchFamily="2" charset="0"/>
              </a:rPr>
              <a:t>SELECT category, SUM(quantity) AS </a:t>
            </a:r>
            <a:r>
              <a:rPr lang="en-US" sz="2400" b="1" dirty="0" err="1">
                <a:solidFill>
                  <a:srgbClr val="AF5A5A"/>
                </a:solidFill>
                <a:latin typeface="Poppins" panose="00000500000000000000" pitchFamily="2" charset="0"/>
                <a:cs typeface="Poppins" panose="00000500000000000000" pitchFamily="2" charset="0"/>
              </a:rPr>
              <a:t>total_sold</a:t>
            </a:r>
            <a:endParaRPr lang="en-US" sz="2400" b="1" dirty="0">
              <a:solidFill>
                <a:srgbClr val="AF5A5A"/>
              </a:solidFill>
              <a:latin typeface="Poppins" panose="00000500000000000000" pitchFamily="2" charset="0"/>
              <a:cs typeface="Poppins" panose="00000500000000000000" pitchFamily="2" charset="0"/>
            </a:endParaRPr>
          </a:p>
          <a:p>
            <a:pPr>
              <a:lnSpc>
                <a:spcPct val="150000"/>
              </a:lnSpc>
            </a:pPr>
            <a:r>
              <a:rPr lang="en-US" sz="2400" b="1" dirty="0">
                <a:solidFill>
                  <a:srgbClr val="AF5A5A"/>
                </a:solidFill>
                <a:latin typeface="Poppins" panose="00000500000000000000" pitchFamily="2" charset="0"/>
                <a:cs typeface="Poppins" panose="00000500000000000000" pitchFamily="2" charset="0"/>
              </a:rPr>
              <a:t>FROM </a:t>
            </a:r>
            <a:r>
              <a:rPr lang="en-US" sz="2400" b="1" dirty="0" err="1">
                <a:solidFill>
                  <a:srgbClr val="AF5A5A"/>
                </a:solidFill>
                <a:latin typeface="Poppins" panose="00000500000000000000" pitchFamily="2" charset="0"/>
                <a:cs typeface="Poppins" panose="00000500000000000000" pitchFamily="2" charset="0"/>
              </a:rPr>
              <a:t>sales_data</a:t>
            </a:r>
            <a:endParaRPr lang="en-US" sz="2400" b="1" dirty="0">
              <a:solidFill>
                <a:srgbClr val="AF5A5A"/>
              </a:solidFill>
              <a:latin typeface="Poppins" panose="00000500000000000000" pitchFamily="2" charset="0"/>
              <a:cs typeface="Poppins" panose="00000500000000000000" pitchFamily="2" charset="0"/>
            </a:endParaRPr>
          </a:p>
          <a:p>
            <a:pPr>
              <a:lnSpc>
                <a:spcPct val="150000"/>
              </a:lnSpc>
            </a:pPr>
            <a:r>
              <a:rPr lang="en-US" sz="2400" b="1" dirty="0">
                <a:solidFill>
                  <a:srgbClr val="AF5A5A"/>
                </a:solidFill>
                <a:latin typeface="Poppins" panose="00000500000000000000" pitchFamily="2" charset="0"/>
                <a:cs typeface="Poppins" panose="00000500000000000000" pitchFamily="2" charset="0"/>
              </a:rPr>
              <a:t>GROUP BY category</a:t>
            </a:r>
          </a:p>
          <a:p>
            <a:pPr>
              <a:lnSpc>
                <a:spcPct val="150000"/>
              </a:lnSpc>
            </a:pPr>
            <a:r>
              <a:rPr lang="en-US" sz="2400" b="1" dirty="0">
                <a:solidFill>
                  <a:srgbClr val="AF5A5A"/>
                </a:solidFill>
                <a:latin typeface="Poppins" panose="00000500000000000000" pitchFamily="2" charset="0"/>
                <a:cs typeface="Poppins" panose="00000500000000000000" pitchFamily="2" charset="0"/>
              </a:rPr>
              <a:t>HAVING SUM(quantity) &gt; 10;</a:t>
            </a:r>
          </a:p>
          <a:p>
            <a:pPr>
              <a:lnSpc>
                <a:spcPct val="150000"/>
              </a:lnSpc>
            </a:pPr>
            <a:endParaRPr lang="en-US" sz="2400" b="1" dirty="0">
              <a:solidFill>
                <a:srgbClr val="AF5A5A"/>
              </a:solidFill>
              <a:latin typeface="Poppins" panose="00000500000000000000" pitchFamily="2" charset="0"/>
              <a:cs typeface="Poppins" panose="00000500000000000000" pitchFamily="2" charset="0"/>
            </a:endParaRPr>
          </a:p>
          <a:p>
            <a:pPr>
              <a:lnSpc>
                <a:spcPct val="150000"/>
              </a:lnSpc>
            </a:pPr>
            <a:r>
              <a:rPr lang="en-US" sz="2400" dirty="0">
                <a:latin typeface="Poppins" panose="00000500000000000000" pitchFamily="2" charset="0"/>
                <a:cs typeface="Poppins" panose="00000500000000000000" pitchFamily="2" charset="0"/>
              </a:rPr>
              <a:t>Result</a:t>
            </a:r>
          </a:p>
        </p:txBody>
      </p:sp>
      <p:graphicFrame>
        <p:nvGraphicFramePr>
          <p:cNvPr id="8" name="Table 7">
            <a:extLst>
              <a:ext uri="{FF2B5EF4-FFF2-40B4-BE49-F238E27FC236}">
                <a16:creationId xmlns:a16="http://schemas.microsoft.com/office/drawing/2014/main" id="{294FFC5D-B51E-7887-329C-550A90FC90D0}"/>
              </a:ext>
            </a:extLst>
          </p:cNvPr>
          <p:cNvGraphicFramePr>
            <a:graphicFrameLocks noGrp="1"/>
          </p:cNvGraphicFramePr>
          <p:nvPr>
            <p:extLst>
              <p:ext uri="{D42A27DB-BD31-4B8C-83A1-F6EECF244321}">
                <p14:modId xmlns:p14="http://schemas.microsoft.com/office/powerpoint/2010/main" val="3632903013"/>
              </p:ext>
            </p:extLst>
          </p:nvPr>
        </p:nvGraphicFramePr>
        <p:xfrm>
          <a:off x="838200" y="4873318"/>
          <a:ext cx="9655098" cy="1025676"/>
        </p:xfrm>
        <a:graphic>
          <a:graphicData uri="http://schemas.openxmlformats.org/drawingml/2006/table">
            <a:tbl>
              <a:tblPr firstRow="1" bandRow="1" bandCol="1">
                <a:tableStyleId>{72833802-FEF1-4C79-8D5D-14CF1EAF98D9}</a:tableStyleId>
              </a:tblPr>
              <a:tblGrid>
                <a:gridCol w="4827549">
                  <a:extLst>
                    <a:ext uri="{9D8B030D-6E8A-4147-A177-3AD203B41FA5}">
                      <a16:colId xmlns:a16="http://schemas.microsoft.com/office/drawing/2014/main" val="1969951273"/>
                    </a:ext>
                  </a:extLst>
                </a:gridCol>
                <a:gridCol w="4827549">
                  <a:extLst>
                    <a:ext uri="{9D8B030D-6E8A-4147-A177-3AD203B41FA5}">
                      <a16:colId xmlns:a16="http://schemas.microsoft.com/office/drawing/2014/main" val="1619524597"/>
                    </a:ext>
                  </a:extLst>
                </a:gridCol>
              </a:tblGrid>
              <a:tr h="512838">
                <a:tc>
                  <a:txBody>
                    <a:bodyPr/>
                    <a:lstStyle/>
                    <a:p>
                      <a:r>
                        <a:rPr lang="en-US">
                          <a:latin typeface="Poppins" panose="00000500000000000000" pitchFamily="2" charset="0"/>
                          <a:cs typeface="Poppins" panose="00000500000000000000" pitchFamily="2" charset="0"/>
                        </a:rPr>
                        <a:t>category</a:t>
                      </a:r>
                    </a:p>
                  </a:txBody>
                  <a:tcPr anchor="ctr"/>
                </a:tc>
                <a:tc>
                  <a:txBody>
                    <a:bodyPr/>
                    <a:lstStyle/>
                    <a:p>
                      <a:r>
                        <a:rPr lang="en-US">
                          <a:latin typeface="Poppins" panose="00000500000000000000" pitchFamily="2" charset="0"/>
                          <a:cs typeface="Poppins" panose="00000500000000000000" pitchFamily="2" charset="0"/>
                        </a:rPr>
                        <a:t>total_sold</a:t>
                      </a:r>
                    </a:p>
                  </a:txBody>
                  <a:tcPr anchor="ctr"/>
                </a:tc>
                <a:extLst>
                  <a:ext uri="{0D108BD9-81ED-4DB2-BD59-A6C34878D82A}">
                    <a16:rowId xmlns:a16="http://schemas.microsoft.com/office/drawing/2014/main" val="2802646110"/>
                  </a:ext>
                </a:extLst>
              </a:tr>
              <a:tr h="512838">
                <a:tc>
                  <a:txBody>
                    <a:bodyPr/>
                    <a:lstStyle/>
                    <a:p>
                      <a:r>
                        <a:rPr lang="en-US">
                          <a:latin typeface="Poppins" panose="00000500000000000000" pitchFamily="2" charset="0"/>
                          <a:cs typeface="Poppins" panose="00000500000000000000" pitchFamily="2" charset="0"/>
                        </a:rPr>
                        <a:t>Books</a:t>
                      </a:r>
                    </a:p>
                  </a:txBody>
                  <a:tcPr anchor="ctr"/>
                </a:tc>
                <a:tc>
                  <a:txBody>
                    <a:bodyPr/>
                    <a:lstStyle/>
                    <a:p>
                      <a:r>
                        <a:rPr lang="en-US" dirty="0">
                          <a:latin typeface="Poppins" panose="00000500000000000000" pitchFamily="2" charset="0"/>
                          <a:cs typeface="Poppins" panose="00000500000000000000" pitchFamily="2" charset="0"/>
                        </a:rPr>
                        <a:t>15</a:t>
                      </a:r>
                    </a:p>
                  </a:txBody>
                  <a:tcPr anchor="ctr"/>
                </a:tc>
                <a:extLst>
                  <a:ext uri="{0D108BD9-81ED-4DB2-BD59-A6C34878D82A}">
                    <a16:rowId xmlns:a16="http://schemas.microsoft.com/office/drawing/2014/main" val="2681103083"/>
                  </a:ext>
                </a:extLst>
              </a:tr>
            </a:tbl>
          </a:graphicData>
        </a:graphic>
      </p:graphicFrame>
    </p:spTree>
    <p:extLst>
      <p:ext uri="{BB962C8B-B14F-4D97-AF65-F5344CB8AC3E}">
        <p14:creationId xmlns:p14="http://schemas.microsoft.com/office/powerpoint/2010/main" val="25296895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118557-D41F-38C9-2534-A2CA137C8BE5}"/>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D6BA6C18-2D36-F3B4-0A32-7CFB1DDBD8F3}"/>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6CB597F-E1B1-B9C2-E74E-2953374BFA19}"/>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3FEF65A-C59F-6483-B3F5-D64E8F4B3D88}"/>
              </a:ext>
            </a:extLst>
          </p:cNvPr>
          <p:cNvSpPr txBox="1"/>
          <p:nvPr/>
        </p:nvSpPr>
        <p:spPr>
          <a:xfrm>
            <a:off x="1481959" y="94593"/>
            <a:ext cx="8271642" cy="830997"/>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4: SQL Functions &amp; Aggregations</a:t>
            </a:r>
          </a:p>
          <a:p>
            <a:endParaRPr lang="en-US" sz="2400" b="1" dirty="0">
              <a:solidFill>
                <a:srgbClr val="EDEDE0"/>
              </a:solidFill>
              <a:latin typeface="Poppins" panose="00000500000000000000" pitchFamily="2" charset="0"/>
              <a:cs typeface="Poppins" panose="00000500000000000000" pitchFamily="2" charset="0"/>
            </a:endParaRPr>
          </a:p>
        </p:txBody>
      </p:sp>
      <p:graphicFrame>
        <p:nvGraphicFramePr>
          <p:cNvPr id="3" name="Table 2">
            <a:extLst>
              <a:ext uri="{FF2B5EF4-FFF2-40B4-BE49-F238E27FC236}">
                <a16:creationId xmlns:a16="http://schemas.microsoft.com/office/drawing/2014/main" id="{28257AE6-2B1F-79FD-519E-711986C06252}"/>
              </a:ext>
            </a:extLst>
          </p:cNvPr>
          <p:cNvGraphicFramePr>
            <a:graphicFrameLocks noGrp="1"/>
          </p:cNvGraphicFramePr>
          <p:nvPr>
            <p:extLst>
              <p:ext uri="{D42A27DB-BD31-4B8C-83A1-F6EECF244321}">
                <p14:modId xmlns:p14="http://schemas.microsoft.com/office/powerpoint/2010/main" val="3219371494"/>
              </p:ext>
            </p:extLst>
          </p:nvPr>
        </p:nvGraphicFramePr>
        <p:xfrm>
          <a:off x="838200" y="1494302"/>
          <a:ext cx="10134600" cy="2676252"/>
        </p:xfrm>
        <a:graphic>
          <a:graphicData uri="http://schemas.openxmlformats.org/drawingml/2006/table">
            <a:tbl>
              <a:tblPr firstRow="1" firstCol="1" bandRow="1">
                <a:tableStyleId>{0505E3EF-67EA-436B-97B2-0124C06EBD24}</a:tableStyleId>
              </a:tblPr>
              <a:tblGrid>
                <a:gridCol w="5067300">
                  <a:extLst>
                    <a:ext uri="{9D8B030D-6E8A-4147-A177-3AD203B41FA5}">
                      <a16:colId xmlns:a16="http://schemas.microsoft.com/office/drawing/2014/main" val="248631520"/>
                    </a:ext>
                  </a:extLst>
                </a:gridCol>
                <a:gridCol w="5067300">
                  <a:extLst>
                    <a:ext uri="{9D8B030D-6E8A-4147-A177-3AD203B41FA5}">
                      <a16:colId xmlns:a16="http://schemas.microsoft.com/office/drawing/2014/main" val="3997583518"/>
                    </a:ext>
                  </a:extLst>
                </a:gridCol>
              </a:tblGrid>
              <a:tr h="446042">
                <a:tc>
                  <a:txBody>
                    <a:bodyPr/>
                    <a:lstStyle/>
                    <a:p>
                      <a:r>
                        <a:rPr lang="en-US" dirty="0">
                          <a:solidFill>
                            <a:schemeClr val="bg1"/>
                          </a:solidFill>
                          <a:latin typeface="Poppins" panose="00000500000000000000" pitchFamily="2" charset="0"/>
                          <a:cs typeface="Poppins" panose="00000500000000000000" pitchFamily="2" charset="0"/>
                        </a:rPr>
                        <a:t>Function</a:t>
                      </a:r>
                    </a:p>
                  </a:txBody>
                  <a:tcPr anchor="ctr">
                    <a:solidFill>
                      <a:srgbClr val="AF5A5A"/>
                    </a:solidFill>
                  </a:tcPr>
                </a:tc>
                <a:tc>
                  <a:txBody>
                    <a:bodyPr/>
                    <a:lstStyle/>
                    <a:p>
                      <a:r>
                        <a:rPr lang="en-US" dirty="0">
                          <a:solidFill>
                            <a:schemeClr val="bg1"/>
                          </a:solidFill>
                          <a:latin typeface="Poppins" panose="00000500000000000000" pitchFamily="2" charset="0"/>
                          <a:cs typeface="Poppins" panose="00000500000000000000" pitchFamily="2" charset="0"/>
                        </a:rPr>
                        <a:t>Description</a:t>
                      </a:r>
                    </a:p>
                  </a:txBody>
                  <a:tcPr anchor="ctr">
                    <a:solidFill>
                      <a:srgbClr val="AF5A5A"/>
                    </a:solidFill>
                  </a:tcPr>
                </a:tc>
                <a:extLst>
                  <a:ext uri="{0D108BD9-81ED-4DB2-BD59-A6C34878D82A}">
                    <a16:rowId xmlns:a16="http://schemas.microsoft.com/office/drawing/2014/main" val="4229722468"/>
                  </a:ext>
                </a:extLst>
              </a:tr>
              <a:tr h="446042">
                <a:tc>
                  <a:txBody>
                    <a:bodyPr/>
                    <a:lstStyle/>
                    <a:p>
                      <a:r>
                        <a:rPr lang="en-US" dirty="0">
                          <a:latin typeface="Poppins" panose="00000500000000000000" pitchFamily="2" charset="0"/>
                          <a:cs typeface="Poppins" panose="00000500000000000000" pitchFamily="2" charset="0"/>
                        </a:rPr>
                        <a:t>COUNT(DISTINCT)</a:t>
                      </a:r>
                    </a:p>
                  </a:txBody>
                  <a:tcPr anchor="ctr"/>
                </a:tc>
                <a:tc>
                  <a:txBody>
                    <a:bodyPr/>
                    <a:lstStyle/>
                    <a:p>
                      <a:r>
                        <a:rPr lang="en-US" dirty="0">
                          <a:latin typeface="Poppins" panose="00000500000000000000" pitchFamily="2" charset="0"/>
                          <a:cs typeface="Poppins" panose="00000500000000000000" pitchFamily="2" charset="0"/>
                        </a:rPr>
                        <a:t>Count unique values</a:t>
                      </a:r>
                    </a:p>
                  </a:txBody>
                  <a:tcPr anchor="ctr"/>
                </a:tc>
                <a:extLst>
                  <a:ext uri="{0D108BD9-81ED-4DB2-BD59-A6C34878D82A}">
                    <a16:rowId xmlns:a16="http://schemas.microsoft.com/office/drawing/2014/main" val="2659640474"/>
                  </a:ext>
                </a:extLst>
              </a:tr>
              <a:tr h="446042">
                <a:tc>
                  <a:txBody>
                    <a:bodyPr/>
                    <a:lstStyle/>
                    <a:p>
                      <a:r>
                        <a:rPr lang="en-US" dirty="0">
                          <a:latin typeface="Poppins" panose="00000500000000000000" pitchFamily="2" charset="0"/>
                          <a:cs typeface="Poppins" panose="00000500000000000000" pitchFamily="2" charset="0"/>
                        </a:rPr>
                        <a:t>ROUND()</a:t>
                      </a:r>
                    </a:p>
                  </a:txBody>
                  <a:tcPr anchor="ctr"/>
                </a:tc>
                <a:tc>
                  <a:txBody>
                    <a:bodyPr/>
                    <a:lstStyle/>
                    <a:p>
                      <a:r>
                        <a:rPr lang="en-US">
                          <a:latin typeface="Poppins" panose="00000500000000000000" pitchFamily="2" charset="0"/>
                          <a:cs typeface="Poppins" panose="00000500000000000000" pitchFamily="2" charset="0"/>
                        </a:rPr>
                        <a:t>Round decimal numbers</a:t>
                      </a:r>
                    </a:p>
                  </a:txBody>
                  <a:tcPr anchor="ctr"/>
                </a:tc>
                <a:extLst>
                  <a:ext uri="{0D108BD9-81ED-4DB2-BD59-A6C34878D82A}">
                    <a16:rowId xmlns:a16="http://schemas.microsoft.com/office/drawing/2014/main" val="3658280921"/>
                  </a:ext>
                </a:extLst>
              </a:tr>
              <a:tr h="446042">
                <a:tc>
                  <a:txBody>
                    <a:bodyPr/>
                    <a:lstStyle/>
                    <a:p>
                      <a:r>
                        <a:rPr lang="en-US" dirty="0">
                          <a:latin typeface="Poppins" panose="00000500000000000000" pitchFamily="2" charset="0"/>
                          <a:cs typeface="Poppins" panose="00000500000000000000" pitchFamily="2" charset="0"/>
                        </a:rPr>
                        <a:t>COALESCE()</a:t>
                      </a:r>
                    </a:p>
                  </a:txBody>
                  <a:tcPr anchor="ctr"/>
                </a:tc>
                <a:tc>
                  <a:txBody>
                    <a:bodyPr/>
                    <a:lstStyle/>
                    <a:p>
                      <a:r>
                        <a:rPr lang="en-US">
                          <a:latin typeface="Poppins" panose="00000500000000000000" pitchFamily="2" charset="0"/>
                          <a:cs typeface="Poppins" panose="00000500000000000000" pitchFamily="2" charset="0"/>
                        </a:rPr>
                        <a:t>Replace NULLs with default values</a:t>
                      </a:r>
                    </a:p>
                  </a:txBody>
                  <a:tcPr anchor="ctr"/>
                </a:tc>
                <a:extLst>
                  <a:ext uri="{0D108BD9-81ED-4DB2-BD59-A6C34878D82A}">
                    <a16:rowId xmlns:a16="http://schemas.microsoft.com/office/drawing/2014/main" val="73637738"/>
                  </a:ext>
                </a:extLst>
              </a:tr>
              <a:tr h="446042">
                <a:tc>
                  <a:txBody>
                    <a:bodyPr/>
                    <a:lstStyle/>
                    <a:p>
                      <a:r>
                        <a:rPr lang="en-US">
                          <a:latin typeface="Poppins" panose="00000500000000000000" pitchFamily="2" charset="0"/>
                          <a:cs typeface="Poppins" panose="00000500000000000000" pitchFamily="2" charset="0"/>
                        </a:rPr>
                        <a:t>NULLIF()</a:t>
                      </a:r>
                    </a:p>
                  </a:txBody>
                  <a:tcPr anchor="ctr"/>
                </a:tc>
                <a:tc>
                  <a:txBody>
                    <a:bodyPr/>
                    <a:lstStyle/>
                    <a:p>
                      <a:r>
                        <a:rPr lang="en-US" dirty="0">
                          <a:latin typeface="Poppins" panose="00000500000000000000" pitchFamily="2" charset="0"/>
                          <a:cs typeface="Poppins" panose="00000500000000000000" pitchFamily="2" charset="0"/>
                        </a:rPr>
                        <a:t>Returns NULL if two values are equal</a:t>
                      </a:r>
                    </a:p>
                  </a:txBody>
                  <a:tcPr anchor="ctr"/>
                </a:tc>
                <a:extLst>
                  <a:ext uri="{0D108BD9-81ED-4DB2-BD59-A6C34878D82A}">
                    <a16:rowId xmlns:a16="http://schemas.microsoft.com/office/drawing/2014/main" val="3966491090"/>
                  </a:ext>
                </a:extLst>
              </a:tr>
              <a:tr h="446042">
                <a:tc>
                  <a:txBody>
                    <a:bodyPr/>
                    <a:lstStyle/>
                    <a:p>
                      <a:r>
                        <a:rPr lang="en-US">
                          <a:latin typeface="Poppins" panose="00000500000000000000" pitchFamily="2" charset="0"/>
                          <a:cs typeface="Poppins" panose="00000500000000000000" pitchFamily="2" charset="0"/>
                        </a:rPr>
                        <a:t>CAST() / CONVERT()</a:t>
                      </a:r>
                    </a:p>
                  </a:txBody>
                  <a:tcPr anchor="ctr"/>
                </a:tc>
                <a:tc>
                  <a:txBody>
                    <a:bodyPr/>
                    <a:lstStyle/>
                    <a:p>
                      <a:r>
                        <a:rPr lang="en-US" dirty="0">
                          <a:latin typeface="Poppins" panose="00000500000000000000" pitchFamily="2" charset="0"/>
                          <a:cs typeface="Poppins" panose="00000500000000000000" pitchFamily="2" charset="0"/>
                        </a:rPr>
                        <a:t>Convert data types (e.g., string to number)</a:t>
                      </a:r>
                    </a:p>
                  </a:txBody>
                  <a:tcPr anchor="ctr"/>
                </a:tc>
                <a:extLst>
                  <a:ext uri="{0D108BD9-81ED-4DB2-BD59-A6C34878D82A}">
                    <a16:rowId xmlns:a16="http://schemas.microsoft.com/office/drawing/2014/main" val="1945243914"/>
                  </a:ext>
                </a:extLst>
              </a:tr>
            </a:tbl>
          </a:graphicData>
        </a:graphic>
      </p:graphicFrame>
      <p:sp>
        <p:nvSpPr>
          <p:cNvPr id="4" name="Rectangle 1">
            <a:extLst>
              <a:ext uri="{FF2B5EF4-FFF2-40B4-BE49-F238E27FC236}">
                <a16:creationId xmlns:a16="http://schemas.microsoft.com/office/drawing/2014/main" id="{C9B4E859-2A2A-04F5-96BE-2167B5C02491}"/>
              </a:ext>
            </a:extLst>
          </p:cNvPr>
          <p:cNvSpPr>
            <a:spLocks noChangeArrowheads="1"/>
          </p:cNvSpPr>
          <p:nvPr/>
        </p:nvSpPr>
        <p:spPr bwMode="auto">
          <a:xfrm>
            <a:off x="760141" y="753606"/>
            <a:ext cx="10902707"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5668D"/>
                </a:solidFill>
                <a:effectLst/>
                <a:latin typeface="Poppins" panose="00000500000000000000" pitchFamily="2" charset="0"/>
                <a:cs typeface="Poppins" panose="00000500000000000000" pitchFamily="2" charset="0"/>
              </a:rPr>
              <a:t>BONUS: Additional Useful Aggregate Functions for Data Analysts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5668D"/>
              </a:solidFill>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7447050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E2342-A4F3-90EB-A57E-E497A77051B0}"/>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F2347C97-449E-A788-8A21-C8CCF0D247A7}"/>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6CED5BB-AFFA-27C4-20C2-D9525AD31F7E}"/>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5BD94D8-964E-EC3B-113D-F7B6D5E3F5AB}"/>
              </a:ext>
            </a:extLst>
          </p:cNvPr>
          <p:cNvSpPr txBox="1"/>
          <p:nvPr/>
        </p:nvSpPr>
        <p:spPr>
          <a:xfrm>
            <a:off x="1481959" y="94593"/>
            <a:ext cx="8271642" cy="830997"/>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4: SQL Functions &amp; Aggregations</a:t>
            </a:r>
          </a:p>
          <a:p>
            <a:endParaRPr lang="en-US" sz="2400" b="1" dirty="0">
              <a:solidFill>
                <a:srgbClr val="EDEDE0"/>
              </a:solidFill>
              <a:latin typeface="Poppins" panose="00000500000000000000" pitchFamily="2" charset="0"/>
              <a:cs typeface="Poppins" panose="00000500000000000000" pitchFamily="2" charset="0"/>
            </a:endParaRPr>
          </a:p>
        </p:txBody>
      </p:sp>
      <p:graphicFrame>
        <p:nvGraphicFramePr>
          <p:cNvPr id="2" name="Table 1">
            <a:extLst>
              <a:ext uri="{FF2B5EF4-FFF2-40B4-BE49-F238E27FC236}">
                <a16:creationId xmlns:a16="http://schemas.microsoft.com/office/drawing/2014/main" id="{9B14DB9C-7396-ECAE-C274-35DCCD6F0B89}"/>
              </a:ext>
            </a:extLst>
          </p:cNvPr>
          <p:cNvGraphicFramePr>
            <a:graphicFrameLocks noGrp="1"/>
          </p:cNvGraphicFramePr>
          <p:nvPr>
            <p:extLst>
              <p:ext uri="{D42A27DB-BD31-4B8C-83A1-F6EECF244321}">
                <p14:modId xmlns:p14="http://schemas.microsoft.com/office/powerpoint/2010/main" val="3048256118"/>
              </p:ext>
            </p:extLst>
          </p:nvPr>
        </p:nvGraphicFramePr>
        <p:xfrm>
          <a:off x="838200" y="1600199"/>
          <a:ext cx="10045390" cy="2469995"/>
        </p:xfrm>
        <a:graphic>
          <a:graphicData uri="http://schemas.openxmlformats.org/drawingml/2006/table">
            <a:tbl>
              <a:tblPr firstRow="1" firstCol="1" bandRow="1">
                <a:tableStyleId>{0505E3EF-67EA-436B-97B2-0124C06EBD24}</a:tableStyleId>
              </a:tblPr>
              <a:tblGrid>
                <a:gridCol w="4184692">
                  <a:extLst>
                    <a:ext uri="{9D8B030D-6E8A-4147-A177-3AD203B41FA5}">
                      <a16:colId xmlns:a16="http://schemas.microsoft.com/office/drawing/2014/main" val="269506541"/>
                    </a:ext>
                  </a:extLst>
                </a:gridCol>
                <a:gridCol w="5860698">
                  <a:extLst>
                    <a:ext uri="{9D8B030D-6E8A-4147-A177-3AD203B41FA5}">
                      <a16:colId xmlns:a16="http://schemas.microsoft.com/office/drawing/2014/main" val="894774344"/>
                    </a:ext>
                  </a:extLst>
                </a:gridCol>
              </a:tblGrid>
              <a:tr h="379999">
                <a:tc>
                  <a:txBody>
                    <a:bodyPr/>
                    <a:lstStyle/>
                    <a:p>
                      <a:r>
                        <a:rPr lang="en-US" dirty="0">
                          <a:solidFill>
                            <a:schemeClr val="bg1"/>
                          </a:solidFill>
                          <a:latin typeface="Poppins" panose="00000500000000000000" pitchFamily="2" charset="0"/>
                          <a:cs typeface="Poppins" panose="00000500000000000000" pitchFamily="2" charset="0"/>
                        </a:rPr>
                        <a:t>Task</a:t>
                      </a:r>
                    </a:p>
                  </a:txBody>
                  <a:tcPr anchor="ctr">
                    <a:solidFill>
                      <a:srgbClr val="AF5A5A"/>
                    </a:solidFill>
                  </a:tcPr>
                </a:tc>
                <a:tc>
                  <a:txBody>
                    <a:bodyPr/>
                    <a:lstStyle/>
                    <a:p>
                      <a:r>
                        <a:rPr lang="en-US" dirty="0">
                          <a:solidFill>
                            <a:schemeClr val="bg1"/>
                          </a:solidFill>
                          <a:latin typeface="Poppins" panose="00000500000000000000" pitchFamily="2" charset="0"/>
                          <a:cs typeface="Poppins" panose="00000500000000000000" pitchFamily="2" charset="0"/>
                        </a:rPr>
                        <a:t>SQL Example</a:t>
                      </a:r>
                    </a:p>
                  </a:txBody>
                  <a:tcPr anchor="ctr">
                    <a:solidFill>
                      <a:srgbClr val="AF5A5A"/>
                    </a:solidFill>
                  </a:tcPr>
                </a:tc>
                <a:extLst>
                  <a:ext uri="{0D108BD9-81ED-4DB2-BD59-A6C34878D82A}">
                    <a16:rowId xmlns:a16="http://schemas.microsoft.com/office/drawing/2014/main" val="2329954917"/>
                  </a:ext>
                </a:extLst>
              </a:tr>
              <a:tr h="379999">
                <a:tc>
                  <a:txBody>
                    <a:bodyPr/>
                    <a:lstStyle/>
                    <a:p>
                      <a:r>
                        <a:rPr lang="en-US" dirty="0">
                          <a:latin typeface="Poppins" panose="00000500000000000000" pitchFamily="2" charset="0"/>
                          <a:cs typeface="Poppins" panose="00000500000000000000" pitchFamily="2" charset="0"/>
                        </a:rPr>
                        <a:t>Total sales per region</a:t>
                      </a:r>
                    </a:p>
                  </a:txBody>
                  <a:tcPr anchor="ctr"/>
                </a:tc>
                <a:tc>
                  <a:txBody>
                    <a:bodyPr/>
                    <a:lstStyle/>
                    <a:p>
                      <a:r>
                        <a:rPr lang="en-US" dirty="0">
                          <a:latin typeface="Poppins" panose="00000500000000000000" pitchFamily="2" charset="0"/>
                          <a:cs typeface="Poppins" panose="00000500000000000000" pitchFamily="2" charset="0"/>
                        </a:rPr>
                        <a:t>GROUP BY region with SUM(quantity * price)</a:t>
                      </a:r>
                    </a:p>
                  </a:txBody>
                  <a:tcPr anchor="ctr"/>
                </a:tc>
                <a:extLst>
                  <a:ext uri="{0D108BD9-81ED-4DB2-BD59-A6C34878D82A}">
                    <a16:rowId xmlns:a16="http://schemas.microsoft.com/office/drawing/2014/main" val="2512080647"/>
                  </a:ext>
                </a:extLst>
              </a:tr>
              <a:tr h="664999">
                <a:tc>
                  <a:txBody>
                    <a:bodyPr/>
                    <a:lstStyle/>
                    <a:p>
                      <a:r>
                        <a:rPr lang="en-US">
                          <a:latin typeface="Poppins" panose="00000500000000000000" pitchFamily="2" charset="0"/>
                          <a:cs typeface="Poppins" panose="00000500000000000000" pitchFamily="2" charset="0"/>
                        </a:rPr>
                        <a:t>Identify underperforming products</a:t>
                      </a:r>
                    </a:p>
                  </a:txBody>
                  <a:tcPr anchor="ctr"/>
                </a:tc>
                <a:tc>
                  <a:txBody>
                    <a:bodyPr/>
                    <a:lstStyle/>
                    <a:p>
                      <a:r>
                        <a:rPr lang="en-US">
                          <a:latin typeface="Poppins" panose="00000500000000000000" pitchFamily="2" charset="0"/>
                          <a:cs typeface="Poppins" panose="00000500000000000000" pitchFamily="2" charset="0"/>
                        </a:rPr>
                        <a:t>HAVING SUM(quantity) &lt; 5</a:t>
                      </a:r>
                    </a:p>
                  </a:txBody>
                  <a:tcPr anchor="ctr"/>
                </a:tc>
                <a:extLst>
                  <a:ext uri="{0D108BD9-81ED-4DB2-BD59-A6C34878D82A}">
                    <a16:rowId xmlns:a16="http://schemas.microsoft.com/office/drawing/2014/main" val="2901224742"/>
                  </a:ext>
                </a:extLst>
              </a:tr>
              <a:tr h="664999">
                <a:tc>
                  <a:txBody>
                    <a:bodyPr/>
                    <a:lstStyle/>
                    <a:p>
                      <a:r>
                        <a:rPr lang="en-US">
                          <a:latin typeface="Poppins" panose="00000500000000000000" pitchFamily="2" charset="0"/>
                          <a:cs typeface="Poppins" panose="00000500000000000000" pitchFamily="2" charset="0"/>
                        </a:rPr>
                        <a:t>Customer segmentation by order count</a:t>
                      </a:r>
                    </a:p>
                  </a:txBody>
                  <a:tcPr anchor="ctr"/>
                </a:tc>
                <a:tc>
                  <a:txBody>
                    <a:bodyPr/>
                    <a:lstStyle/>
                    <a:p>
                      <a:r>
                        <a:rPr lang="en-US">
                          <a:latin typeface="Poppins" panose="00000500000000000000" pitchFamily="2" charset="0"/>
                          <a:cs typeface="Poppins" panose="00000500000000000000" pitchFamily="2" charset="0"/>
                        </a:rPr>
                        <a:t>GROUP BY customer_id with COUNT(*)</a:t>
                      </a:r>
                    </a:p>
                  </a:txBody>
                  <a:tcPr anchor="ctr"/>
                </a:tc>
                <a:extLst>
                  <a:ext uri="{0D108BD9-81ED-4DB2-BD59-A6C34878D82A}">
                    <a16:rowId xmlns:a16="http://schemas.microsoft.com/office/drawing/2014/main" val="1482987149"/>
                  </a:ext>
                </a:extLst>
              </a:tr>
              <a:tr h="379999">
                <a:tc>
                  <a:txBody>
                    <a:bodyPr/>
                    <a:lstStyle/>
                    <a:p>
                      <a:r>
                        <a:rPr lang="en-US">
                          <a:latin typeface="Poppins" panose="00000500000000000000" pitchFamily="2" charset="0"/>
                          <a:cs typeface="Poppins" panose="00000500000000000000" pitchFamily="2" charset="0"/>
                        </a:rPr>
                        <a:t>Average revenue per category</a:t>
                      </a:r>
                    </a:p>
                  </a:txBody>
                  <a:tcPr anchor="ctr"/>
                </a:tc>
                <a:tc>
                  <a:txBody>
                    <a:bodyPr/>
                    <a:lstStyle/>
                    <a:p>
                      <a:r>
                        <a:rPr lang="en-US" dirty="0">
                          <a:latin typeface="Poppins" panose="00000500000000000000" pitchFamily="2" charset="0"/>
                          <a:cs typeface="Poppins" panose="00000500000000000000" pitchFamily="2" charset="0"/>
                        </a:rPr>
                        <a:t>GROUP BY category with AVG(quantity * price)</a:t>
                      </a:r>
                    </a:p>
                  </a:txBody>
                  <a:tcPr anchor="ctr"/>
                </a:tc>
                <a:extLst>
                  <a:ext uri="{0D108BD9-81ED-4DB2-BD59-A6C34878D82A}">
                    <a16:rowId xmlns:a16="http://schemas.microsoft.com/office/drawing/2014/main" val="2648517002"/>
                  </a:ext>
                </a:extLst>
              </a:tr>
            </a:tbl>
          </a:graphicData>
        </a:graphic>
      </p:graphicFrame>
      <p:sp>
        <p:nvSpPr>
          <p:cNvPr id="8" name="Rectangle 1">
            <a:extLst>
              <a:ext uri="{FF2B5EF4-FFF2-40B4-BE49-F238E27FC236}">
                <a16:creationId xmlns:a16="http://schemas.microsoft.com/office/drawing/2014/main" id="{36E01A27-122D-A2F8-B6BE-C6694A3DE8A3}"/>
              </a:ext>
            </a:extLst>
          </p:cNvPr>
          <p:cNvSpPr>
            <a:spLocks noChangeArrowheads="1"/>
          </p:cNvSpPr>
          <p:nvPr/>
        </p:nvSpPr>
        <p:spPr bwMode="auto">
          <a:xfrm>
            <a:off x="704385" y="744969"/>
            <a:ext cx="10958463"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05668D"/>
                </a:solidFill>
                <a:effectLst/>
                <a:latin typeface="Poppins" panose="00000500000000000000" pitchFamily="2" charset="0"/>
                <a:cs typeface="Poppins" panose="00000500000000000000" pitchFamily="2" charset="0"/>
              </a:rPr>
              <a:t>Real-World Applications for Data Analysts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a:ln>
                <a:noFill/>
              </a:ln>
              <a:solidFill>
                <a:srgbClr val="05668D"/>
              </a:solidFill>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392708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EA577E-FF9E-2030-FFF9-53F85403D972}"/>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C6EA23B0-1159-DD12-E283-65A93285B652}"/>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693B8BA-C44A-D5AF-DBB7-673F4D713269}"/>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DD9637D-5DEC-7F92-A9FC-40A9B304EC4A}"/>
              </a:ext>
            </a:extLst>
          </p:cNvPr>
          <p:cNvSpPr txBox="1"/>
          <p:nvPr/>
        </p:nvSpPr>
        <p:spPr>
          <a:xfrm>
            <a:off x="1481959" y="94593"/>
            <a:ext cx="827164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1: Getting Started with SQL</a:t>
            </a:r>
          </a:p>
        </p:txBody>
      </p:sp>
      <p:sp>
        <p:nvSpPr>
          <p:cNvPr id="9" name="TextBox 8">
            <a:extLst>
              <a:ext uri="{FF2B5EF4-FFF2-40B4-BE49-F238E27FC236}">
                <a16:creationId xmlns:a16="http://schemas.microsoft.com/office/drawing/2014/main" id="{329468BF-F9F7-F397-AFB1-5105C2946E7E}"/>
              </a:ext>
            </a:extLst>
          </p:cNvPr>
          <p:cNvSpPr txBox="1"/>
          <p:nvPr/>
        </p:nvSpPr>
        <p:spPr>
          <a:xfrm>
            <a:off x="978615" y="849435"/>
            <a:ext cx="10540595" cy="4665380"/>
          </a:xfrm>
          <a:prstGeom prst="rect">
            <a:avLst/>
          </a:prstGeom>
          <a:noFill/>
        </p:spPr>
        <p:txBody>
          <a:bodyPr wrap="square" rtlCol="0">
            <a:spAutoFit/>
          </a:bodyPr>
          <a:lstStyle/>
          <a:p>
            <a:pPr>
              <a:lnSpc>
                <a:spcPct val="150000"/>
              </a:lnSpc>
            </a:pPr>
            <a:r>
              <a:rPr lang="en-US" sz="2000" b="1" dirty="0">
                <a:solidFill>
                  <a:srgbClr val="05668D"/>
                </a:solidFill>
                <a:latin typeface="Poppins" panose="00000500000000000000" pitchFamily="2" charset="0"/>
                <a:cs typeface="Poppins" panose="00000500000000000000" pitchFamily="2" charset="0"/>
              </a:rPr>
              <a:t>Why Learn SQL?</a:t>
            </a:r>
          </a:p>
          <a:p>
            <a:pPr>
              <a:lnSpc>
                <a:spcPct val="150000"/>
              </a:lnSpc>
            </a:pPr>
            <a:endParaRPr lang="en-US" sz="2000" b="1" dirty="0">
              <a:solidFill>
                <a:srgbClr val="05668D"/>
              </a:solidFill>
              <a:latin typeface="Poppins" panose="00000500000000000000" pitchFamily="2" charset="0"/>
              <a:cs typeface="Poppins" panose="00000500000000000000" pitchFamily="2" charset="0"/>
            </a:endParaRPr>
          </a:p>
          <a:p>
            <a:pPr>
              <a:lnSpc>
                <a:spcPct val="150000"/>
              </a:lnSpc>
            </a:pPr>
            <a:r>
              <a:rPr lang="en-US" sz="2000" dirty="0">
                <a:latin typeface="Poppins" panose="00000500000000000000" pitchFamily="2" charset="0"/>
                <a:cs typeface="Poppins" panose="00000500000000000000" pitchFamily="2" charset="0"/>
              </a:rPr>
              <a:t>SQL is crucial for data analysts because it enables them to:</a:t>
            </a:r>
          </a:p>
          <a:p>
            <a:pPr marL="800100" lvl="1" indent="-342900">
              <a:lnSpc>
                <a:spcPct val="150000"/>
              </a:lnSpc>
              <a:buClr>
                <a:srgbClr val="FFA300"/>
              </a:buClr>
              <a:buFont typeface="Wingdings" panose="05000000000000000000" pitchFamily="2" charset="2"/>
              <a:buChar char="q"/>
            </a:pPr>
            <a:r>
              <a:rPr lang="en-US" sz="2000" b="1" dirty="0">
                <a:latin typeface="Poppins" panose="00000500000000000000" pitchFamily="2" charset="0"/>
                <a:cs typeface="Poppins" panose="00000500000000000000" pitchFamily="2" charset="0"/>
              </a:rPr>
              <a:t>Query</a:t>
            </a:r>
            <a:r>
              <a:rPr lang="en-US" sz="2000" dirty="0">
                <a:latin typeface="Poppins" panose="00000500000000000000" pitchFamily="2" charset="0"/>
                <a:cs typeface="Poppins" panose="00000500000000000000" pitchFamily="2" charset="0"/>
              </a:rPr>
              <a:t> large datasets quickly and efficiently.</a:t>
            </a:r>
          </a:p>
          <a:p>
            <a:pPr marL="800100" lvl="1" indent="-342900">
              <a:lnSpc>
                <a:spcPct val="150000"/>
              </a:lnSpc>
              <a:buClr>
                <a:srgbClr val="FFA300"/>
              </a:buClr>
              <a:buFont typeface="Wingdings" panose="05000000000000000000" pitchFamily="2" charset="2"/>
              <a:buChar char="q"/>
            </a:pPr>
            <a:r>
              <a:rPr lang="en-US" sz="2000" b="1" dirty="0">
                <a:latin typeface="Poppins" panose="00000500000000000000" pitchFamily="2" charset="0"/>
                <a:cs typeface="Poppins" panose="00000500000000000000" pitchFamily="2" charset="0"/>
              </a:rPr>
              <a:t>Extract</a:t>
            </a:r>
            <a:r>
              <a:rPr lang="en-US" sz="2000" dirty="0">
                <a:latin typeface="Poppins" panose="00000500000000000000" pitchFamily="2" charset="0"/>
                <a:cs typeface="Poppins" panose="00000500000000000000" pitchFamily="2" charset="0"/>
              </a:rPr>
              <a:t> data from various sources for analysis and reporting.</a:t>
            </a:r>
          </a:p>
          <a:p>
            <a:pPr marL="800100" lvl="1" indent="-342900">
              <a:lnSpc>
                <a:spcPct val="150000"/>
              </a:lnSpc>
              <a:buClr>
                <a:srgbClr val="FFA300"/>
              </a:buClr>
              <a:buFont typeface="Wingdings" panose="05000000000000000000" pitchFamily="2" charset="2"/>
              <a:buChar char="q"/>
            </a:pPr>
            <a:r>
              <a:rPr lang="en-US" sz="2000" b="1" dirty="0">
                <a:latin typeface="Poppins" panose="00000500000000000000" pitchFamily="2" charset="0"/>
                <a:cs typeface="Poppins" panose="00000500000000000000" pitchFamily="2" charset="0"/>
              </a:rPr>
              <a:t>Manipulate</a:t>
            </a:r>
            <a:r>
              <a:rPr lang="en-US" sz="2000" dirty="0">
                <a:latin typeface="Poppins" panose="00000500000000000000" pitchFamily="2" charset="0"/>
                <a:cs typeface="Poppins" panose="00000500000000000000" pitchFamily="2" charset="0"/>
              </a:rPr>
              <a:t> data (e.g., cleaning, transforming, filtering) before analysis.</a:t>
            </a:r>
          </a:p>
          <a:p>
            <a:pPr marL="800100" lvl="1" indent="-342900">
              <a:lnSpc>
                <a:spcPct val="150000"/>
              </a:lnSpc>
              <a:buClr>
                <a:srgbClr val="FFA300"/>
              </a:buClr>
              <a:buFont typeface="Wingdings" panose="05000000000000000000" pitchFamily="2" charset="2"/>
              <a:buChar char="q"/>
            </a:pPr>
            <a:r>
              <a:rPr lang="en-US" sz="2000" b="1" dirty="0">
                <a:latin typeface="Poppins" panose="00000500000000000000" pitchFamily="2" charset="0"/>
                <a:cs typeface="Poppins" panose="00000500000000000000" pitchFamily="2" charset="0"/>
              </a:rPr>
              <a:t>Generate insights</a:t>
            </a:r>
            <a:r>
              <a:rPr lang="en-US" sz="2000" dirty="0">
                <a:latin typeface="Poppins" panose="00000500000000000000" pitchFamily="2" charset="0"/>
                <a:cs typeface="Poppins" panose="00000500000000000000" pitchFamily="2" charset="0"/>
              </a:rPr>
              <a:t> by performing complex calculations and aggregations.</a:t>
            </a:r>
          </a:p>
          <a:p>
            <a:pPr lvl="1">
              <a:lnSpc>
                <a:spcPct val="150000"/>
              </a:lnSpc>
              <a:buClr>
                <a:srgbClr val="FFA300"/>
              </a:buClr>
            </a:pPr>
            <a:endParaRPr lang="en-US" sz="2000" dirty="0">
              <a:latin typeface="Poppins" panose="00000500000000000000" pitchFamily="2" charset="0"/>
              <a:cs typeface="Poppins" panose="00000500000000000000" pitchFamily="2" charset="0"/>
            </a:endParaRPr>
          </a:p>
          <a:p>
            <a:pPr>
              <a:lnSpc>
                <a:spcPct val="150000"/>
              </a:lnSpc>
              <a:buClr>
                <a:srgbClr val="FFA300"/>
              </a:buClr>
            </a:pPr>
            <a:r>
              <a:rPr lang="en-US" sz="2000" dirty="0">
                <a:latin typeface="Poppins" panose="00000500000000000000" pitchFamily="2" charset="0"/>
                <a:cs typeface="Poppins" panose="00000500000000000000" pitchFamily="2" charset="0"/>
              </a:rPr>
              <a:t>SQL is used in almost every industry for tasks such as data retrieval, reporting, business intelligence, and backend development.</a:t>
            </a:r>
          </a:p>
        </p:txBody>
      </p:sp>
    </p:spTree>
    <p:extLst>
      <p:ext uri="{BB962C8B-B14F-4D97-AF65-F5344CB8AC3E}">
        <p14:creationId xmlns:p14="http://schemas.microsoft.com/office/powerpoint/2010/main" val="3993467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512595-34D3-41C4-6F7B-6AD44A7A2DF4}"/>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1A7EDA59-B328-19DD-5561-AB953F79BDBD}"/>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5392969-57F4-7B27-153D-13F4DA16827E}"/>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4B10820-044D-F568-F4A2-862F1CE1AE78}"/>
              </a:ext>
            </a:extLst>
          </p:cNvPr>
          <p:cNvSpPr txBox="1"/>
          <p:nvPr/>
        </p:nvSpPr>
        <p:spPr>
          <a:xfrm>
            <a:off x="1481959" y="94593"/>
            <a:ext cx="827164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1: Getting Started with SQL</a:t>
            </a:r>
          </a:p>
        </p:txBody>
      </p:sp>
      <p:sp>
        <p:nvSpPr>
          <p:cNvPr id="9" name="TextBox 8">
            <a:extLst>
              <a:ext uri="{FF2B5EF4-FFF2-40B4-BE49-F238E27FC236}">
                <a16:creationId xmlns:a16="http://schemas.microsoft.com/office/drawing/2014/main" id="{7BA04987-2E43-A11D-CA82-F804D675B20F}"/>
              </a:ext>
            </a:extLst>
          </p:cNvPr>
          <p:cNvSpPr txBox="1"/>
          <p:nvPr/>
        </p:nvSpPr>
        <p:spPr>
          <a:xfrm>
            <a:off x="978615" y="849435"/>
            <a:ext cx="10540595" cy="3588162"/>
          </a:xfrm>
          <a:prstGeom prst="rect">
            <a:avLst/>
          </a:prstGeom>
          <a:noFill/>
        </p:spPr>
        <p:txBody>
          <a:bodyPr wrap="square" rtlCol="0">
            <a:spAutoFit/>
          </a:bodyPr>
          <a:lstStyle/>
          <a:p>
            <a:r>
              <a:rPr lang="en-US" sz="2000" b="1" dirty="0">
                <a:solidFill>
                  <a:srgbClr val="05668D"/>
                </a:solidFill>
                <a:latin typeface="Poppins" panose="00000500000000000000" pitchFamily="2" charset="0"/>
                <a:cs typeface="Poppins" panose="00000500000000000000" pitchFamily="2" charset="0"/>
              </a:rPr>
              <a:t>Key Features of SQL:</a:t>
            </a:r>
          </a:p>
          <a:p>
            <a:pPr marL="1371600" lvl="2" indent="-457200">
              <a:lnSpc>
                <a:spcPct val="150000"/>
              </a:lnSpc>
              <a:buClr>
                <a:srgbClr val="FFA300"/>
              </a:buClr>
              <a:buFont typeface="+mj-lt"/>
              <a:buAutoNum type="alphaLcParenR"/>
            </a:pPr>
            <a:r>
              <a:rPr lang="en-US" sz="2000" b="1" dirty="0">
                <a:latin typeface="Poppins" panose="00000500000000000000" pitchFamily="2" charset="0"/>
                <a:cs typeface="Poppins" panose="00000500000000000000" pitchFamily="2" charset="0"/>
              </a:rPr>
              <a:t>Data Retrieval:</a:t>
            </a:r>
            <a:r>
              <a:rPr lang="en-US" sz="2000" dirty="0">
                <a:latin typeface="Poppins" panose="00000500000000000000" pitchFamily="2" charset="0"/>
                <a:cs typeface="Poppins" panose="00000500000000000000" pitchFamily="2" charset="0"/>
              </a:rPr>
              <a:t> SQL is used to </a:t>
            </a:r>
            <a:r>
              <a:rPr lang="en-US" sz="2000" b="1" dirty="0">
                <a:latin typeface="Poppins" panose="00000500000000000000" pitchFamily="2" charset="0"/>
                <a:cs typeface="Poppins" panose="00000500000000000000" pitchFamily="2" charset="0"/>
              </a:rPr>
              <a:t>extract data</a:t>
            </a:r>
            <a:r>
              <a:rPr lang="en-US" sz="2000" dirty="0">
                <a:latin typeface="Poppins" panose="00000500000000000000" pitchFamily="2" charset="0"/>
                <a:cs typeface="Poppins" panose="00000500000000000000" pitchFamily="2" charset="0"/>
              </a:rPr>
              <a:t> from databases.</a:t>
            </a:r>
          </a:p>
          <a:p>
            <a:pPr marL="1371600" lvl="2" indent="-457200">
              <a:lnSpc>
                <a:spcPct val="150000"/>
              </a:lnSpc>
              <a:buClr>
                <a:srgbClr val="FFA300"/>
              </a:buClr>
              <a:buFont typeface="+mj-lt"/>
              <a:buAutoNum type="alphaLcParenR"/>
            </a:pPr>
            <a:r>
              <a:rPr lang="en-US" sz="2000" b="1" dirty="0">
                <a:latin typeface="Poppins" panose="00000500000000000000" pitchFamily="2" charset="0"/>
                <a:cs typeface="Poppins" panose="00000500000000000000" pitchFamily="2" charset="0"/>
              </a:rPr>
              <a:t>Data Manipulation:</a:t>
            </a:r>
            <a:r>
              <a:rPr lang="en-US" sz="2000" dirty="0">
                <a:latin typeface="Poppins" panose="00000500000000000000" pitchFamily="2" charset="0"/>
                <a:cs typeface="Poppins" panose="00000500000000000000" pitchFamily="2" charset="0"/>
              </a:rPr>
              <a:t> It allows you to </a:t>
            </a:r>
            <a:r>
              <a:rPr lang="en-US" sz="2000" b="1" dirty="0">
                <a:latin typeface="Poppins" panose="00000500000000000000" pitchFamily="2" charset="0"/>
                <a:cs typeface="Poppins" panose="00000500000000000000" pitchFamily="2" charset="0"/>
              </a:rPr>
              <a:t>add, update, and delete data</a:t>
            </a:r>
            <a:r>
              <a:rPr lang="en-US" sz="2000" dirty="0">
                <a:latin typeface="Poppins" panose="00000500000000000000" pitchFamily="2" charset="0"/>
                <a:cs typeface="Poppins" panose="00000500000000000000" pitchFamily="2" charset="0"/>
              </a:rPr>
              <a:t> in the database.</a:t>
            </a:r>
          </a:p>
          <a:p>
            <a:pPr marL="1371600" lvl="2" indent="-457200">
              <a:lnSpc>
                <a:spcPct val="150000"/>
              </a:lnSpc>
              <a:buClr>
                <a:srgbClr val="FFA300"/>
              </a:buClr>
              <a:buFont typeface="+mj-lt"/>
              <a:buAutoNum type="alphaLcParenR"/>
            </a:pPr>
            <a:r>
              <a:rPr lang="en-US" sz="2000" b="1" dirty="0">
                <a:latin typeface="Poppins" panose="00000500000000000000" pitchFamily="2" charset="0"/>
                <a:cs typeface="Poppins" panose="00000500000000000000" pitchFamily="2" charset="0"/>
              </a:rPr>
              <a:t>Data Definition:</a:t>
            </a:r>
            <a:r>
              <a:rPr lang="en-US" sz="2000" dirty="0">
                <a:latin typeface="Poppins" panose="00000500000000000000" pitchFamily="2" charset="0"/>
                <a:cs typeface="Poppins" panose="00000500000000000000" pitchFamily="2" charset="0"/>
              </a:rPr>
              <a:t> SQL can </a:t>
            </a:r>
            <a:r>
              <a:rPr lang="en-US" sz="2000" b="1" dirty="0">
                <a:latin typeface="Poppins" panose="00000500000000000000" pitchFamily="2" charset="0"/>
                <a:cs typeface="Poppins" panose="00000500000000000000" pitchFamily="2" charset="0"/>
              </a:rPr>
              <a:t>define the structure</a:t>
            </a:r>
            <a:r>
              <a:rPr lang="en-US" sz="2000" dirty="0">
                <a:latin typeface="Poppins" panose="00000500000000000000" pitchFamily="2" charset="0"/>
                <a:cs typeface="Poppins" panose="00000500000000000000" pitchFamily="2" charset="0"/>
              </a:rPr>
              <a:t> of a database, such as creating and modifying tables.</a:t>
            </a:r>
          </a:p>
          <a:p>
            <a:pPr marL="1371600" lvl="2" indent="-457200">
              <a:lnSpc>
                <a:spcPct val="150000"/>
              </a:lnSpc>
              <a:buClr>
                <a:srgbClr val="FFA300"/>
              </a:buClr>
              <a:buFont typeface="+mj-lt"/>
              <a:buAutoNum type="alphaLcParenR"/>
            </a:pPr>
            <a:r>
              <a:rPr lang="en-US" sz="2000" b="1" dirty="0">
                <a:latin typeface="Poppins" panose="00000500000000000000" pitchFamily="2" charset="0"/>
                <a:cs typeface="Poppins" panose="00000500000000000000" pitchFamily="2" charset="0"/>
              </a:rPr>
              <a:t>Data Control:</a:t>
            </a:r>
            <a:r>
              <a:rPr lang="en-US" sz="2000" dirty="0">
                <a:latin typeface="Poppins" panose="00000500000000000000" pitchFamily="2" charset="0"/>
                <a:cs typeface="Poppins" panose="00000500000000000000" pitchFamily="2" charset="0"/>
              </a:rPr>
              <a:t> SQL also helps to </a:t>
            </a:r>
            <a:r>
              <a:rPr lang="en-US" sz="2000" b="1" dirty="0">
                <a:latin typeface="Poppins" panose="00000500000000000000" pitchFamily="2" charset="0"/>
                <a:cs typeface="Poppins" panose="00000500000000000000" pitchFamily="2" charset="0"/>
              </a:rPr>
              <a:t>control access</a:t>
            </a:r>
            <a:r>
              <a:rPr lang="en-US" sz="2000" dirty="0">
                <a:latin typeface="Poppins" panose="00000500000000000000" pitchFamily="2" charset="0"/>
                <a:cs typeface="Poppins" panose="00000500000000000000" pitchFamily="2" charset="0"/>
              </a:rPr>
              <a:t> to the database, granting or restricting permissions to users.</a:t>
            </a:r>
          </a:p>
        </p:txBody>
      </p:sp>
    </p:spTree>
    <p:extLst>
      <p:ext uri="{BB962C8B-B14F-4D97-AF65-F5344CB8AC3E}">
        <p14:creationId xmlns:p14="http://schemas.microsoft.com/office/powerpoint/2010/main" val="3646894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E0D8F-F259-5678-C8AD-7F472018D23D}"/>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D22069E4-E4B1-A584-E20E-3B0FA4B5B168}"/>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296C14B-704B-9235-6707-FC5EF66D42AA}"/>
              </a:ext>
            </a:extLst>
          </p:cNvPr>
          <p:cNvSpPr/>
          <p:nvPr/>
        </p:nvSpPr>
        <p:spPr>
          <a:xfrm>
            <a:off x="11662849" y="2729730"/>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5853C79-A9AB-970B-67B7-E3136E86D190}"/>
              </a:ext>
            </a:extLst>
          </p:cNvPr>
          <p:cNvSpPr txBox="1"/>
          <p:nvPr/>
        </p:nvSpPr>
        <p:spPr>
          <a:xfrm>
            <a:off x="1481959" y="94593"/>
            <a:ext cx="827164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1: Getting Started with SQL</a:t>
            </a:r>
          </a:p>
        </p:txBody>
      </p:sp>
      <p:sp>
        <p:nvSpPr>
          <p:cNvPr id="9" name="TextBox 8">
            <a:extLst>
              <a:ext uri="{FF2B5EF4-FFF2-40B4-BE49-F238E27FC236}">
                <a16:creationId xmlns:a16="http://schemas.microsoft.com/office/drawing/2014/main" id="{7BF409E7-488B-0523-5CB3-12C93A819D3B}"/>
              </a:ext>
            </a:extLst>
          </p:cNvPr>
          <p:cNvSpPr txBox="1"/>
          <p:nvPr/>
        </p:nvSpPr>
        <p:spPr>
          <a:xfrm>
            <a:off x="978615" y="849435"/>
            <a:ext cx="10540595" cy="3434273"/>
          </a:xfrm>
          <a:prstGeom prst="rect">
            <a:avLst/>
          </a:prstGeom>
          <a:noFill/>
        </p:spPr>
        <p:txBody>
          <a:bodyPr wrap="square" rtlCol="0">
            <a:spAutoFit/>
          </a:bodyPr>
          <a:lstStyle/>
          <a:p>
            <a:r>
              <a:rPr lang="en-US" sz="2000" b="1" dirty="0">
                <a:solidFill>
                  <a:srgbClr val="05668D"/>
                </a:solidFill>
                <a:latin typeface="Poppins" panose="00000500000000000000" pitchFamily="2" charset="0"/>
                <a:cs typeface="Poppins" panose="00000500000000000000" pitchFamily="2" charset="0"/>
              </a:rPr>
              <a:t>Why is SQL Important for Data Analysis?</a:t>
            </a:r>
          </a:p>
          <a:p>
            <a:endParaRPr lang="en-US" sz="2000" b="1" dirty="0">
              <a:solidFill>
                <a:srgbClr val="05668D"/>
              </a:solidFill>
              <a:latin typeface="Poppins" panose="00000500000000000000" pitchFamily="2" charset="0"/>
              <a:cs typeface="Poppins" panose="00000500000000000000" pitchFamily="2" charset="0"/>
            </a:endParaRPr>
          </a:p>
          <a:p>
            <a:pPr marL="1257300" lvl="2" indent="-342900">
              <a:lnSpc>
                <a:spcPct val="150000"/>
              </a:lnSpc>
              <a:buClr>
                <a:srgbClr val="FFA300"/>
              </a:buClr>
              <a:buFont typeface="Wingdings" panose="05000000000000000000" pitchFamily="2" charset="2"/>
              <a:buChar char="q"/>
            </a:pPr>
            <a:r>
              <a:rPr lang="en-US" sz="2000" b="1" dirty="0">
                <a:latin typeface="Poppins" panose="00000500000000000000" pitchFamily="2" charset="0"/>
                <a:cs typeface="Poppins" panose="00000500000000000000" pitchFamily="2" charset="0"/>
              </a:rPr>
              <a:t>Speed &amp; Efficiency:</a:t>
            </a:r>
            <a:r>
              <a:rPr lang="en-US" sz="2000" dirty="0">
                <a:latin typeface="Poppins" panose="00000500000000000000" pitchFamily="2" charset="0"/>
                <a:cs typeface="Poppins" panose="00000500000000000000" pitchFamily="2" charset="0"/>
              </a:rPr>
              <a:t> SQL is optimized for handling large datasets, making it faster than most manual data handling methods.</a:t>
            </a:r>
          </a:p>
          <a:p>
            <a:pPr marL="1257300" lvl="2" indent="-342900">
              <a:lnSpc>
                <a:spcPct val="150000"/>
              </a:lnSpc>
              <a:buClr>
                <a:srgbClr val="FFA300"/>
              </a:buClr>
              <a:buFont typeface="Wingdings" panose="05000000000000000000" pitchFamily="2" charset="2"/>
              <a:buChar char="q"/>
            </a:pPr>
            <a:r>
              <a:rPr lang="en-US" sz="2000" b="1" dirty="0">
                <a:latin typeface="Poppins" panose="00000500000000000000" pitchFamily="2" charset="0"/>
                <a:cs typeface="Poppins" panose="00000500000000000000" pitchFamily="2" charset="0"/>
              </a:rPr>
              <a:t>Integration:</a:t>
            </a:r>
            <a:r>
              <a:rPr lang="en-US" sz="2000" dirty="0">
                <a:latin typeface="Poppins" panose="00000500000000000000" pitchFamily="2" charset="0"/>
                <a:cs typeface="Poppins" panose="00000500000000000000" pitchFamily="2" charset="0"/>
              </a:rPr>
              <a:t> SQL works seamlessly with data visualization tools like </a:t>
            </a:r>
            <a:r>
              <a:rPr lang="en-US" sz="2000" b="1" dirty="0">
                <a:latin typeface="Poppins" panose="00000500000000000000" pitchFamily="2" charset="0"/>
                <a:cs typeface="Poppins" panose="00000500000000000000" pitchFamily="2" charset="0"/>
              </a:rPr>
              <a:t>Power BI</a:t>
            </a:r>
            <a:r>
              <a:rPr lang="en-US" sz="2000" dirty="0">
                <a:latin typeface="Poppins" panose="00000500000000000000" pitchFamily="2" charset="0"/>
                <a:cs typeface="Poppins" panose="00000500000000000000" pitchFamily="2" charset="0"/>
              </a:rPr>
              <a:t>, </a:t>
            </a:r>
            <a:r>
              <a:rPr lang="en-US" sz="2000" b="1" dirty="0">
                <a:latin typeface="Poppins" panose="00000500000000000000" pitchFamily="2" charset="0"/>
                <a:cs typeface="Poppins" panose="00000500000000000000" pitchFamily="2" charset="0"/>
              </a:rPr>
              <a:t>Tableau</a:t>
            </a:r>
            <a:r>
              <a:rPr lang="en-US" sz="2000" dirty="0">
                <a:latin typeface="Poppins" panose="00000500000000000000" pitchFamily="2" charset="0"/>
                <a:cs typeface="Poppins" panose="00000500000000000000" pitchFamily="2" charset="0"/>
              </a:rPr>
              <a:t>, and </a:t>
            </a:r>
            <a:r>
              <a:rPr lang="en-US" sz="2000" b="1" dirty="0">
                <a:latin typeface="Poppins" panose="00000500000000000000" pitchFamily="2" charset="0"/>
                <a:cs typeface="Poppins" panose="00000500000000000000" pitchFamily="2" charset="0"/>
              </a:rPr>
              <a:t>Excel</a:t>
            </a:r>
            <a:r>
              <a:rPr lang="en-US" sz="2000" dirty="0">
                <a:latin typeface="Poppins" panose="00000500000000000000" pitchFamily="2" charset="0"/>
                <a:cs typeface="Poppins" panose="00000500000000000000" pitchFamily="2" charset="0"/>
              </a:rPr>
              <a:t>, making it an essential tool for analysts.</a:t>
            </a:r>
          </a:p>
          <a:p>
            <a:pPr marL="1257300" lvl="2" indent="-342900">
              <a:lnSpc>
                <a:spcPct val="150000"/>
              </a:lnSpc>
              <a:buClr>
                <a:srgbClr val="FFA300"/>
              </a:buClr>
              <a:buFont typeface="Wingdings" panose="05000000000000000000" pitchFamily="2" charset="2"/>
              <a:buChar char="q"/>
            </a:pPr>
            <a:r>
              <a:rPr lang="en-US" sz="2000" b="1" dirty="0">
                <a:latin typeface="Poppins" panose="00000500000000000000" pitchFamily="2" charset="0"/>
                <a:cs typeface="Poppins" panose="00000500000000000000" pitchFamily="2" charset="0"/>
              </a:rPr>
              <a:t>Universal Use:</a:t>
            </a:r>
            <a:r>
              <a:rPr lang="en-US" sz="2000" dirty="0">
                <a:latin typeface="Poppins" panose="00000500000000000000" pitchFamily="2" charset="0"/>
                <a:cs typeface="Poppins" panose="00000500000000000000" pitchFamily="2" charset="0"/>
              </a:rPr>
              <a:t> SQL is widely used across various industries and tools, ensuring its relevance in data-related careers.</a:t>
            </a:r>
          </a:p>
        </p:txBody>
      </p:sp>
    </p:spTree>
    <p:extLst>
      <p:ext uri="{BB962C8B-B14F-4D97-AF65-F5344CB8AC3E}">
        <p14:creationId xmlns:p14="http://schemas.microsoft.com/office/powerpoint/2010/main" val="1001344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84D13-E081-B3DE-7486-4F2B912D9A3C}"/>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41D1C9BD-EEFC-9AEA-80C2-770B0BF06BD9}"/>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5775C10-DFAD-7EB6-6740-674F8964A0D7}"/>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F1D53E4-A9F4-CD82-F4C4-9993B731C02E}"/>
              </a:ext>
            </a:extLst>
          </p:cNvPr>
          <p:cNvSpPr txBox="1"/>
          <p:nvPr/>
        </p:nvSpPr>
        <p:spPr>
          <a:xfrm>
            <a:off x="1481959" y="94593"/>
            <a:ext cx="827164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1: Getting Started with SQL</a:t>
            </a:r>
          </a:p>
        </p:txBody>
      </p:sp>
      <p:sp>
        <p:nvSpPr>
          <p:cNvPr id="9" name="TextBox 8">
            <a:extLst>
              <a:ext uri="{FF2B5EF4-FFF2-40B4-BE49-F238E27FC236}">
                <a16:creationId xmlns:a16="http://schemas.microsoft.com/office/drawing/2014/main" id="{BC3646D5-B91F-1C7A-91E5-A9069A1E224A}"/>
              </a:ext>
            </a:extLst>
          </p:cNvPr>
          <p:cNvSpPr txBox="1"/>
          <p:nvPr/>
        </p:nvSpPr>
        <p:spPr>
          <a:xfrm>
            <a:off x="740490" y="787746"/>
            <a:ext cx="10540595" cy="3742050"/>
          </a:xfrm>
          <a:prstGeom prst="rect">
            <a:avLst/>
          </a:prstGeom>
          <a:noFill/>
        </p:spPr>
        <p:txBody>
          <a:bodyPr wrap="square" rtlCol="0">
            <a:spAutoFit/>
          </a:bodyPr>
          <a:lstStyle/>
          <a:p>
            <a:pPr>
              <a:lnSpc>
                <a:spcPct val="150000"/>
              </a:lnSpc>
            </a:pPr>
            <a:r>
              <a:rPr lang="en-US" sz="2000" b="1" dirty="0">
                <a:solidFill>
                  <a:srgbClr val="05668D"/>
                </a:solidFill>
                <a:latin typeface="Poppins" panose="00000500000000000000" pitchFamily="2" charset="0"/>
                <a:cs typeface="Poppins" panose="00000500000000000000" pitchFamily="2" charset="0"/>
              </a:rPr>
              <a:t>Real-World Applications of SQL</a:t>
            </a:r>
          </a:p>
          <a:p>
            <a:pPr marL="1257300" lvl="2" indent="-342900">
              <a:lnSpc>
                <a:spcPct val="150000"/>
              </a:lnSpc>
              <a:buClr>
                <a:srgbClr val="FFA300"/>
              </a:buClr>
              <a:buFont typeface="Wingdings" panose="05000000000000000000" pitchFamily="2" charset="2"/>
              <a:buChar char="q"/>
            </a:pPr>
            <a:r>
              <a:rPr lang="en-US" sz="2000" b="1" dirty="0">
                <a:latin typeface="Poppins" panose="00000500000000000000" pitchFamily="2" charset="0"/>
                <a:cs typeface="Poppins" panose="00000500000000000000" pitchFamily="2" charset="0"/>
              </a:rPr>
              <a:t>Business Intelligence:</a:t>
            </a:r>
            <a:r>
              <a:rPr lang="en-US" sz="2000" dirty="0">
                <a:latin typeface="Poppins" panose="00000500000000000000" pitchFamily="2" charset="0"/>
                <a:cs typeface="Poppins" panose="00000500000000000000" pitchFamily="2" charset="0"/>
              </a:rPr>
              <a:t> Generating sales reports and key metrics.</a:t>
            </a:r>
          </a:p>
          <a:p>
            <a:pPr marL="1257300" lvl="2" indent="-342900">
              <a:lnSpc>
                <a:spcPct val="150000"/>
              </a:lnSpc>
              <a:buClr>
                <a:srgbClr val="FFA300"/>
              </a:buClr>
              <a:buFont typeface="Wingdings" panose="05000000000000000000" pitchFamily="2" charset="2"/>
              <a:buChar char="q"/>
            </a:pPr>
            <a:r>
              <a:rPr lang="en-US" sz="2000" b="1" dirty="0">
                <a:latin typeface="Poppins" panose="00000500000000000000" pitchFamily="2" charset="0"/>
                <a:cs typeface="Poppins" panose="00000500000000000000" pitchFamily="2" charset="0"/>
              </a:rPr>
              <a:t>Data Warehousing:</a:t>
            </a:r>
            <a:r>
              <a:rPr lang="en-US" sz="2000" dirty="0">
                <a:latin typeface="Poppins" panose="00000500000000000000" pitchFamily="2" charset="0"/>
                <a:cs typeface="Poppins" panose="00000500000000000000" pitchFamily="2" charset="0"/>
              </a:rPr>
              <a:t> Extracting data for analysis across multiple systems.</a:t>
            </a:r>
          </a:p>
          <a:p>
            <a:pPr marL="1257300" lvl="2" indent="-342900">
              <a:lnSpc>
                <a:spcPct val="150000"/>
              </a:lnSpc>
              <a:buClr>
                <a:srgbClr val="FFA300"/>
              </a:buClr>
              <a:buFont typeface="Wingdings" panose="05000000000000000000" pitchFamily="2" charset="2"/>
              <a:buChar char="q"/>
            </a:pPr>
            <a:r>
              <a:rPr lang="en-US" sz="2000" b="1" dirty="0">
                <a:latin typeface="Poppins" panose="00000500000000000000" pitchFamily="2" charset="0"/>
                <a:cs typeface="Poppins" panose="00000500000000000000" pitchFamily="2" charset="0"/>
              </a:rPr>
              <a:t>Web Development:</a:t>
            </a:r>
            <a:r>
              <a:rPr lang="en-US" sz="2000" dirty="0">
                <a:latin typeface="Poppins" panose="00000500000000000000" pitchFamily="2" charset="0"/>
                <a:cs typeface="Poppins" panose="00000500000000000000" pitchFamily="2" charset="0"/>
              </a:rPr>
              <a:t> Interacting with databases to manage user information.</a:t>
            </a:r>
          </a:p>
          <a:p>
            <a:pPr marL="1257300" lvl="2" indent="-342900">
              <a:lnSpc>
                <a:spcPct val="150000"/>
              </a:lnSpc>
              <a:buClr>
                <a:srgbClr val="FFA300"/>
              </a:buClr>
              <a:buFont typeface="Wingdings" panose="05000000000000000000" pitchFamily="2" charset="2"/>
              <a:buChar char="q"/>
            </a:pPr>
            <a:r>
              <a:rPr lang="en-US" sz="2000" b="1" dirty="0">
                <a:latin typeface="Poppins" panose="00000500000000000000" pitchFamily="2" charset="0"/>
                <a:cs typeface="Poppins" panose="00000500000000000000" pitchFamily="2" charset="0"/>
              </a:rPr>
              <a:t>Data Analytics:</a:t>
            </a:r>
            <a:r>
              <a:rPr lang="en-US" sz="2000" dirty="0">
                <a:latin typeface="Poppins" panose="00000500000000000000" pitchFamily="2" charset="0"/>
                <a:cs typeface="Poppins" panose="00000500000000000000" pitchFamily="2" charset="0"/>
              </a:rPr>
              <a:t> Analyzing customer data, web traffic, and financial records.</a:t>
            </a:r>
          </a:p>
        </p:txBody>
      </p:sp>
    </p:spTree>
    <p:extLst>
      <p:ext uri="{BB962C8B-B14F-4D97-AF65-F5344CB8AC3E}">
        <p14:creationId xmlns:p14="http://schemas.microsoft.com/office/powerpoint/2010/main" val="27305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E4EB6-EDF8-342A-C4CC-C5A9F0B2544E}"/>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F371B88A-096F-86B7-D677-62964493F99C}"/>
              </a:ext>
            </a:extLst>
          </p:cNvPr>
          <p:cNvSpPr/>
          <p:nvPr/>
        </p:nvSpPr>
        <p:spPr>
          <a:xfrm>
            <a:off x="0" y="2489982"/>
            <a:ext cx="60491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D29BD7A-EBAF-2BF7-EC47-A80283E3582A}"/>
              </a:ext>
            </a:extLst>
          </p:cNvPr>
          <p:cNvSpPr/>
          <p:nvPr/>
        </p:nvSpPr>
        <p:spPr>
          <a:xfrm>
            <a:off x="11662848" y="2489981"/>
            <a:ext cx="529151" cy="2039815"/>
          </a:xfrm>
          <a:prstGeom prst="rect">
            <a:avLst/>
          </a:prstGeom>
          <a:solidFill>
            <a:srgbClr val="05668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7E00137-39A8-8C26-49DB-5EE7614B8E2A}"/>
              </a:ext>
            </a:extLst>
          </p:cNvPr>
          <p:cNvSpPr txBox="1"/>
          <p:nvPr/>
        </p:nvSpPr>
        <p:spPr>
          <a:xfrm>
            <a:off x="1481959" y="94593"/>
            <a:ext cx="8271642" cy="461665"/>
          </a:xfrm>
          <a:prstGeom prst="rect">
            <a:avLst/>
          </a:prstGeom>
          <a:noFill/>
        </p:spPr>
        <p:txBody>
          <a:bodyPr wrap="square" rtlCol="0">
            <a:spAutoFit/>
          </a:bodyPr>
          <a:lstStyle/>
          <a:p>
            <a:r>
              <a:rPr lang="en-US" sz="2400" b="1" dirty="0">
                <a:solidFill>
                  <a:srgbClr val="EDEDE0"/>
                </a:solidFill>
                <a:latin typeface="Poppins" panose="00000500000000000000" pitchFamily="2" charset="0"/>
                <a:cs typeface="Poppins" panose="00000500000000000000" pitchFamily="2" charset="0"/>
              </a:rPr>
              <a:t>Topic 1: Getting Started with SQL</a:t>
            </a:r>
          </a:p>
        </p:txBody>
      </p:sp>
      <p:sp>
        <p:nvSpPr>
          <p:cNvPr id="9" name="TextBox 8">
            <a:extLst>
              <a:ext uri="{FF2B5EF4-FFF2-40B4-BE49-F238E27FC236}">
                <a16:creationId xmlns:a16="http://schemas.microsoft.com/office/drawing/2014/main" id="{A10F8073-96CE-0103-7B55-6E96AE015CA4}"/>
              </a:ext>
            </a:extLst>
          </p:cNvPr>
          <p:cNvSpPr txBox="1"/>
          <p:nvPr/>
        </p:nvSpPr>
        <p:spPr>
          <a:xfrm>
            <a:off x="742950" y="765808"/>
            <a:ext cx="10448925" cy="4909293"/>
          </a:xfrm>
          <a:prstGeom prst="rect">
            <a:avLst/>
          </a:prstGeom>
          <a:noFill/>
        </p:spPr>
        <p:txBody>
          <a:bodyPr wrap="square" rtlCol="0">
            <a:spAutoFit/>
          </a:bodyPr>
          <a:lstStyle/>
          <a:p>
            <a:pPr>
              <a:lnSpc>
                <a:spcPct val="150000"/>
              </a:lnSpc>
            </a:pPr>
            <a:r>
              <a:rPr lang="en-US" sz="1400" b="1" dirty="0">
                <a:solidFill>
                  <a:srgbClr val="05668D"/>
                </a:solidFill>
                <a:latin typeface="Poppins" panose="00000500000000000000" pitchFamily="2" charset="0"/>
                <a:cs typeface="Poppins" panose="00000500000000000000" pitchFamily="2" charset="0"/>
              </a:rPr>
              <a:t>Steps to Set Up MySQL Workbench</a:t>
            </a:r>
          </a:p>
          <a:p>
            <a:pPr>
              <a:lnSpc>
                <a:spcPct val="150000"/>
              </a:lnSpc>
            </a:pPr>
            <a:r>
              <a:rPr lang="en-US" sz="1400" b="1" dirty="0">
                <a:latin typeface="Poppins" panose="00000500000000000000" pitchFamily="2" charset="0"/>
                <a:cs typeface="Poppins" panose="00000500000000000000" pitchFamily="2" charset="0"/>
              </a:rPr>
              <a:t>1. Download MySQL Installer</a:t>
            </a:r>
          </a:p>
          <a:p>
            <a:pPr lvl="1">
              <a:lnSpc>
                <a:spcPct val="150000"/>
              </a:lnSpc>
              <a:buFont typeface="Arial" panose="020B0604020202020204" pitchFamily="34" charset="0"/>
              <a:buChar char="•"/>
            </a:pPr>
            <a:r>
              <a:rPr lang="en-US" sz="1400" dirty="0">
                <a:latin typeface="Poppins" panose="00000500000000000000" pitchFamily="2" charset="0"/>
                <a:cs typeface="Poppins" panose="00000500000000000000" pitchFamily="2" charset="0"/>
              </a:rPr>
              <a:t>Go to the </a:t>
            </a:r>
            <a:r>
              <a:rPr lang="en-US" sz="1400" b="1" dirty="0">
                <a:latin typeface="Poppins" panose="00000500000000000000" pitchFamily="2" charset="0"/>
                <a:cs typeface="Poppins" panose="00000500000000000000" pitchFamily="2" charset="0"/>
              </a:rPr>
              <a:t>official MySQL website</a:t>
            </a:r>
            <a:r>
              <a:rPr lang="en-US" sz="1400" dirty="0">
                <a:latin typeface="Poppins" panose="00000500000000000000" pitchFamily="2" charset="0"/>
                <a:cs typeface="Poppins" panose="00000500000000000000" pitchFamily="2" charset="0"/>
              </a:rPr>
              <a:t>: </a:t>
            </a:r>
            <a:r>
              <a:rPr lang="en-US" sz="1400" dirty="0">
                <a:latin typeface="Poppins" panose="00000500000000000000" pitchFamily="2" charset="0"/>
                <a:cs typeface="Poppins" panose="00000500000000000000" pitchFamily="2" charset="0"/>
                <a:hlinkClick r:id="rId2"/>
              </a:rPr>
              <a:t>MySQL Community Downloads</a:t>
            </a:r>
            <a:endParaRPr lang="en-US" sz="1400" dirty="0">
              <a:latin typeface="Poppins" panose="00000500000000000000" pitchFamily="2" charset="0"/>
              <a:cs typeface="Poppins" panose="00000500000000000000" pitchFamily="2" charset="0"/>
            </a:endParaRPr>
          </a:p>
          <a:p>
            <a:pPr lvl="1">
              <a:lnSpc>
                <a:spcPct val="150000"/>
              </a:lnSpc>
              <a:buFont typeface="Arial" panose="020B0604020202020204" pitchFamily="34" charset="0"/>
              <a:buChar char="•"/>
            </a:pPr>
            <a:r>
              <a:rPr lang="en-US" sz="1400" dirty="0">
                <a:latin typeface="Poppins" panose="00000500000000000000" pitchFamily="2" charset="0"/>
                <a:cs typeface="Poppins" panose="00000500000000000000" pitchFamily="2" charset="0"/>
              </a:rPr>
              <a:t>Choose the </a:t>
            </a:r>
            <a:r>
              <a:rPr lang="en-US" sz="1400" b="1" dirty="0">
                <a:latin typeface="Poppins" panose="00000500000000000000" pitchFamily="2" charset="0"/>
                <a:cs typeface="Poppins" panose="00000500000000000000" pitchFamily="2" charset="0"/>
              </a:rPr>
              <a:t>MySQL Installer for Windows</a:t>
            </a:r>
            <a:r>
              <a:rPr lang="en-US" sz="1400" dirty="0">
                <a:latin typeface="Poppins" panose="00000500000000000000" pitchFamily="2" charset="0"/>
                <a:cs typeface="Poppins" panose="00000500000000000000" pitchFamily="2" charset="0"/>
              </a:rPr>
              <a:t> (or your specific operating system).</a:t>
            </a:r>
          </a:p>
          <a:p>
            <a:pPr marL="1200150" lvl="2" indent="-285750">
              <a:lnSpc>
                <a:spcPct val="150000"/>
              </a:lnSpc>
              <a:buFont typeface="Arial" panose="020B0604020202020204" pitchFamily="34" charset="0"/>
              <a:buChar char="•"/>
            </a:pPr>
            <a:r>
              <a:rPr lang="en-US" sz="1400" dirty="0">
                <a:latin typeface="Poppins" panose="00000500000000000000" pitchFamily="2" charset="0"/>
                <a:cs typeface="Poppins" panose="00000500000000000000" pitchFamily="2" charset="0"/>
              </a:rPr>
              <a:t>For </a:t>
            </a:r>
            <a:r>
              <a:rPr lang="en-US" sz="1400" b="1" dirty="0">
                <a:latin typeface="Poppins" panose="00000500000000000000" pitchFamily="2" charset="0"/>
                <a:cs typeface="Poppins" panose="00000500000000000000" pitchFamily="2" charset="0"/>
              </a:rPr>
              <a:t>Windows</a:t>
            </a:r>
            <a:r>
              <a:rPr lang="en-US" sz="1400" dirty="0">
                <a:latin typeface="Poppins" panose="00000500000000000000" pitchFamily="2" charset="0"/>
                <a:cs typeface="Poppins" panose="00000500000000000000" pitchFamily="2" charset="0"/>
              </a:rPr>
              <a:t>: Select </a:t>
            </a:r>
            <a:r>
              <a:rPr lang="en-US" sz="1400" b="1" dirty="0">
                <a:latin typeface="Poppins" panose="00000500000000000000" pitchFamily="2" charset="0"/>
                <a:cs typeface="Poppins" panose="00000500000000000000" pitchFamily="2" charset="0"/>
              </a:rPr>
              <a:t>MySQL Installer Community</a:t>
            </a:r>
            <a:r>
              <a:rPr lang="en-US" sz="1400" dirty="0">
                <a:latin typeface="Poppins" panose="00000500000000000000" pitchFamily="2" charset="0"/>
                <a:cs typeface="Poppins" panose="00000500000000000000" pitchFamily="2" charset="0"/>
              </a:rPr>
              <a:t>.</a:t>
            </a:r>
          </a:p>
          <a:p>
            <a:pPr marL="1200150" lvl="2" indent="-285750">
              <a:lnSpc>
                <a:spcPct val="150000"/>
              </a:lnSpc>
              <a:buFont typeface="Arial" panose="020B0604020202020204" pitchFamily="34" charset="0"/>
              <a:buChar char="•"/>
            </a:pPr>
            <a:r>
              <a:rPr lang="en-US" sz="1400" dirty="0">
                <a:latin typeface="Poppins" panose="00000500000000000000" pitchFamily="2" charset="0"/>
                <a:cs typeface="Poppins" panose="00000500000000000000" pitchFamily="2" charset="0"/>
              </a:rPr>
              <a:t>For </a:t>
            </a:r>
            <a:r>
              <a:rPr lang="en-US" sz="1400" b="1" dirty="0">
                <a:latin typeface="Poppins" panose="00000500000000000000" pitchFamily="2" charset="0"/>
                <a:cs typeface="Poppins" panose="00000500000000000000" pitchFamily="2" charset="0"/>
              </a:rPr>
              <a:t>macOS</a:t>
            </a:r>
            <a:r>
              <a:rPr lang="en-US" sz="1400" dirty="0">
                <a:latin typeface="Poppins" panose="00000500000000000000" pitchFamily="2" charset="0"/>
                <a:cs typeface="Poppins" panose="00000500000000000000" pitchFamily="2" charset="0"/>
              </a:rPr>
              <a:t>: Choose the appropriate package under the "macOS" tab.</a:t>
            </a:r>
          </a:p>
          <a:p>
            <a:pPr>
              <a:lnSpc>
                <a:spcPct val="150000"/>
              </a:lnSpc>
            </a:pPr>
            <a:r>
              <a:rPr lang="en-US" sz="1400" b="1" dirty="0">
                <a:latin typeface="Poppins" panose="00000500000000000000" pitchFamily="2" charset="0"/>
                <a:cs typeface="Poppins" panose="00000500000000000000" pitchFamily="2" charset="0"/>
              </a:rPr>
              <a:t>2. Install MySQL Workbench</a:t>
            </a:r>
          </a:p>
          <a:p>
            <a:pPr lvl="2">
              <a:lnSpc>
                <a:spcPct val="150000"/>
              </a:lnSpc>
              <a:buFont typeface="Arial" panose="020B0604020202020204" pitchFamily="34" charset="0"/>
              <a:buChar char="•"/>
            </a:pPr>
            <a:r>
              <a:rPr lang="en-US" sz="1400" dirty="0">
                <a:latin typeface="Poppins" panose="00000500000000000000" pitchFamily="2" charset="0"/>
                <a:cs typeface="Poppins" panose="00000500000000000000" pitchFamily="2" charset="0"/>
              </a:rPr>
              <a:t>Once the </a:t>
            </a:r>
            <a:r>
              <a:rPr lang="en-US" sz="1400" b="1" dirty="0">
                <a:latin typeface="Poppins" panose="00000500000000000000" pitchFamily="2" charset="0"/>
                <a:cs typeface="Poppins" panose="00000500000000000000" pitchFamily="2" charset="0"/>
              </a:rPr>
              <a:t>MySQL Installer</a:t>
            </a:r>
            <a:r>
              <a:rPr lang="en-US" sz="1400" dirty="0">
                <a:latin typeface="Poppins" panose="00000500000000000000" pitchFamily="2" charset="0"/>
                <a:cs typeface="Poppins" panose="00000500000000000000" pitchFamily="2" charset="0"/>
              </a:rPr>
              <a:t> is downloaded, double-click the file to start the installation.</a:t>
            </a:r>
          </a:p>
          <a:p>
            <a:pPr lvl="2">
              <a:lnSpc>
                <a:spcPct val="150000"/>
              </a:lnSpc>
              <a:buFont typeface="Arial" panose="020B0604020202020204" pitchFamily="34" charset="0"/>
              <a:buChar char="•"/>
            </a:pPr>
            <a:r>
              <a:rPr lang="en-US" sz="1400" b="1" dirty="0">
                <a:latin typeface="Poppins" panose="00000500000000000000" pitchFamily="2" charset="0"/>
                <a:cs typeface="Poppins" panose="00000500000000000000" pitchFamily="2" charset="0"/>
              </a:rPr>
              <a:t>Choose Setup Type</a:t>
            </a:r>
            <a:r>
              <a:rPr lang="en-US" sz="1400" dirty="0">
                <a:latin typeface="Poppins" panose="00000500000000000000" pitchFamily="2" charset="0"/>
                <a:cs typeface="Poppins" panose="00000500000000000000" pitchFamily="2" charset="0"/>
              </a:rPr>
              <a:t>: Select </a:t>
            </a:r>
            <a:r>
              <a:rPr lang="en-US" sz="1400" b="1" dirty="0">
                <a:latin typeface="Poppins" panose="00000500000000000000" pitchFamily="2" charset="0"/>
                <a:cs typeface="Poppins" panose="00000500000000000000" pitchFamily="2" charset="0"/>
              </a:rPr>
              <a:t>Developer Default</a:t>
            </a:r>
            <a:r>
              <a:rPr lang="en-US" sz="1400" dirty="0">
                <a:latin typeface="Poppins" panose="00000500000000000000" pitchFamily="2" charset="0"/>
                <a:cs typeface="Poppins" panose="00000500000000000000" pitchFamily="2" charset="0"/>
              </a:rPr>
              <a:t> or </a:t>
            </a:r>
            <a:r>
              <a:rPr lang="en-US" sz="1400" b="1" dirty="0">
                <a:latin typeface="Poppins" panose="00000500000000000000" pitchFamily="2" charset="0"/>
                <a:cs typeface="Poppins" panose="00000500000000000000" pitchFamily="2" charset="0"/>
              </a:rPr>
              <a:t>Server Only</a:t>
            </a:r>
            <a:r>
              <a:rPr lang="en-US" sz="1400" dirty="0">
                <a:latin typeface="Poppins" panose="00000500000000000000" pitchFamily="2" charset="0"/>
                <a:cs typeface="Poppins" panose="00000500000000000000" pitchFamily="2" charset="0"/>
              </a:rPr>
              <a:t> (recommended: Developer Default as it installs both MySQL Server and Workbench).</a:t>
            </a:r>
          </a:p>
          <a:p>
            <a:pPr lvl="2">
              <a:lnSpc>
                <a:spcPct val="150000"/>
              </a:lnSpc>
              <a:buFont typeface="Arial" panose="020B0604020202020204" pitchFamily="34" charset="0"/>
              <a:buChar char="•"/>
            </a:pPr>
            <a:r>
              <a:rPr lang="en-US" sz="1400" dirty="0">
                <a:latin typeface="Poppins" panose="00000500000000000000" pitchFamily="2" charset="0"/>
                <a:cs typeface="Poppins" panose="00000500000000000000" pitchFamily="2" charset="0"/>
              </a:rPr>
              <a:t>Click </a:t>
            </a:r>
            <a:r>
              <a:rPr lang="en-US" sz="1400" b="1" dirty="0">
                <a:latin typeface="Poppins" panose="00000500000000000000" pitchFamily="2" charset="0"/>
                <a:cs typeface="Poppins" panose="00000500000000000000" pitchFamily="2" charset="0"/>
              </a:rPr>
              <a:t>Next</a:t>
            </a:r>
            <a:r>
              <a:rPr lang="en-US" sz="1400" dirty="0">
                <a:latin typeface="Poppins" panose="00000500000000000000" pitchFamily="2" charset="0"/>
                <a:cs typeface="Poppins" panose="00000500000000000000" pitchFamily="2" charset="0"/>
              </a:rPr>
              <a:t> and </a:t>
            </a:r>
            <a:r>
              <a:rPr lang="en-US" sz="1400" b="1" dirty="0">
                <a:latin typeface="Poppins" panose="00000500000000000000" pitchFamily="2" charset="0"/>
                <a:cs typeface="Poppins" panose="00000500000000000000" pitchFamily="2" charset="0"/>
              </a:rPr>
              <a:t>Install</a:t>
            </a:r>
            <a:r>
              <a:rPr lang="en-US" sz="1400" dirty="0">
                <a:latin typeface="Poppins" panose="00000500000000000000" pitchFamily="2" charset="0"/>
                <a:cs typeface="Poppins" panose="00000500000000000000" pitchFamily="2" charset="0"/>
              </a:rPr>
              <a:t> to begin the installation process.</a:t>
            </a:r>
          </a:p>
          <a:p>
            <a:pPr lvl="2">
              <a:lnSpc>
                <a:spcPct val="150000"/>
              </a:lnSpc>
              <a:buFont typeface="Arial" panose="020B0604020202020204" pitchFamily="34" charset="0"/>
              <a:buChar char="•"/>
            </a:pPr>
            <a:r>
              <a:rPr lang="en-US" sz="1400" dirty="0">
                <a:latin typeface="Poppins" panose="00000500000000000000" pitchFamily="2" charset="0"/>
                <a:cs typeface="Poppins" panose="00000500000000000000" pitchFamily="2" charset="0"/>
              </a:rPr>
              <a:t>You may be prompted to install additional software (like </a:t>
            </a:r>
            <a:r>
              <a:rPr lang="en-US" sz="1400" b="1" dirty="0">
                <a:latin typeface="Poppins" panose="00000500000000000000" pitchFamily="2" charset="0"/>
                <a:cs typeface="Poppins" panose="00000500000000000000" pitchFamily="2" charset="0"/>
              </a:rPr>
              <a:t>Microsoft Visual C++ Redistributable</a:t>
            </a:r>
            <a:r>
              <a:rPr lang="en-US" sz="1400" dirty="0">
                <a:latin typeface="Poppins" panose="00000500000000000000" pitchFamily="2" charset="0"/>
                <a:cs typeface="Poppins" panose="00000500000000000000" pitchFamily="2" charset="0"/>
              </a:rPr>
              <a:t>), so make sure to install any required dependencies.</a:t>
            </a:r>
          </a:p>
          <a:p>
            <a:pPr lvl="2">
              <a:lnSpc>
                <a:spcPct val="150000"/>
              </a:lnSpc>
              <a:buFont typeface="Arial" panose="020B0604020202020204" pitchFamily="34" charset="0"/>
              <a:buChar char="•"/>
            </a:pPr>
            <a:r>
              <a:rPr lang="en-US" sz="1400" dirty="0">
                <a:latin typeface="Poppins" panose="00000500000000000000" pitchFamily="2" charset="0"/>
                <a:cs typeface="Poppins" panose="00000500000000000000" pitchFamily="2" charset="0"/>
              </a:rPr>
              <a:t>Once installed, the </a:t>
            </a:r>
            <a:r>
              <a:rPr lang="en-US" sz="1400" b="1" dirty="0">
                <a:latin typeface="Poppins" panose="00000500000000000000" pitchFamily="2" charset="0"/>
                <a:cs typeface="Poppins" panose="00000500000000000000" pitchFamily="2" charset="0"/>
              </a:rPr>
              <a:t>MySQL Workbench</a:t>
            </a:r>
            <a:r>
              <a:rPr lang="en-US" sz="1400" dirty="0">
                <a:latin typeface="Poppins" panose="00000500000000000000" pitchFamily="2" charset="0"/>
                <a:cs typeface="Poppins" panose="00000500000000000000" pitchFamily="2" charset="0"/>
              </a:rPr>
              <a:t> should be available in your Start Menu (Windows) or Applications folder (macOS).</a:t>
            </a:r>
          </a:p>
        </p:txBody>
      </p:sp>
    </p:spTree>
    <p:extLst>
      <p:ext uri="{BB962C8B-B14F-4D97-AF65-F5344CB8AC3E}">
        <p14:creationId xmlns:p14="http://schemas.microsoft.com/office/powerpoint/2010/main" val="2472426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8588</TotalTime>
  <Words>2975</Words>
  <Application>Microsoft Office PowerPoint</Application>
  <PresentationFormat>Widescreen</PresentationFormat>
  <Paragraphs>589</Paragraphs>
  <Slides>46</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Aptos</vt:lpstr>
      <vt:lpstr>Arial</vt:lpstr>
      <vt:lpstr>Calibri</vt:lpstr>
      <vt:lpstr>Calibri Light</vt:lpstr>
      <vt:lpstr>Poppins</vt:lpstr>
      <vt:lpstr>Suez One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HomePC</dc:creator>
  <cp:lastModifiedBy>USER</cp:lastModifiedBy>
  <cp:revision>288</cp:revision>
  <dcterms:created xsi:type="dcterms:W3CDTF">2024-10-15T06:02:04Z</dcterms:created>
  <dcterms:modified xsi:type="dcterms:W3CDTF">2025-04-11T10:07:04Z</dcterms:modified>
</cp:coreProperties>
</file>