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94660"/>
  </p:normalViewPr>
  <p:slideViewPr>
    <p:cSldViewPr snapToGrid="0">
      <p:cViewPr>
        <p:scale>
          <a:sx n="60" d="100"/>
          <a:sy n="60" d="100"/>
        </p:scale>
        <p:origin x="129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270BE-041E-2700-92A7-2C86023F7E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D90B1-740E-4E7E-4576-EF979538A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08FEC-F036-4408-E4A3-4C930D56D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71FF-DEE2-44C5-8D42-0BE252AEDBF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8F757-5B5B-06CD-0DB8-5912C2884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B6AD9-3D4A-7AE7-C1AC-F1739385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4488B-41BF-45CF-A0B9-7F18375B2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2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B683E-BCAB-573E-5F20-B0ED4B6FC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B79B3-02D6-C055-E920-9873D9961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4C29A-8987-962C-9E9B-0CFC082DE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71FF-DEE2-44C5-8D42-0BE252AEDBF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68EB2-78BC-B4AA-AFD1-5CD6DB2F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3E249-6D34-32E9-09E2-64012D44C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4488B-41BF-45CF-A0B9-7F18375B2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5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9DF623-C292-8AF3-BFD1-034673D88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940CB-46FE-2596-B3D3-C3CCFE0AA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113C9-FEE9-FDFE-02E9-854B1D8F0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71FF-DEE2-44C5-8D42-0BE252AEDBF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48FB1-8608-05E2-DE24-7643D5B2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866AE-FE7F-C07E-5F82-18FCC37E3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4488B-41BF-45CF-A0B9-7F18375B2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C991D-8B30-4555-7D3A-4F5D8953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FBC75-DDFA-D314-F079-659488F38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BB2AC-29FC-4DAE-9D31-408FD0073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71FF-DEE2-44C5-8D42-0BE252AEDBF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8B877-FFCE-D0D3-6FA4-801B4B260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01AFF-E390-62F4-B3A7-A222CB65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4488B-41BF-45CF-A0B9-7F18375B2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00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ECA19-F4E5-6427-972E-5218A0F6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F7575-1599-9CB6-B5C9-EBA3BE880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C0E5E-1EEB-BAAE-D853-A7DCFE8C7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71FF-DEE2-44C5-8D42-0BE252AEDBF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EFFEF-2A25-6E40-A092-509D25C6C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2BED9-AEC7-D6BF-2283-21B53DFCE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4488B-41BF-45CF-A0B9-7F18375B2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22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34032-9D90-4FB3-AE23-727E40099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6A6E9-9E4D-B8B2-50D7-7D097A281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D10BF-6B13-91A1-D3B2-93F51EB06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74342-A3A3-3441-BB16-DA42DFD2B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71FF-DEE2-44C5-8D42-0BE252AEDBF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383C6-ACA7-E0BA-4F77-1ED37B104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E8475-B89D-823F-DEE8-6D2A3DB2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4488B-41BF-45CF-A0B9-7F18375B2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6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238E-33A4-30B8-3D63-026DE4058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BBED6-F942-9B1B-0988-9228A2EF6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3829D-34B3-0BF3-59F9-67A89BCE2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B5F155-6B4A-C3CD-C41E-0F288B8F5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857FB-D50D-580B-9718-A5B857021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ACA643-17D6-3656-0A21-E88F77323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71FF-DEE2-44C5-8D42-0BE252AEDBF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025259-E36F-DAB4-4F85-A5BCEA90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2DB720-0DB4-1D51-3EEF-98DEFE79A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4488B-41BF-45CF-A0B9-7F18375B2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8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83208-26EF-6BE4-1DCB-DB7080EC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C1166F-1519-27EB-83A5-CD07781B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71FF-DEE2-44C5-8D42-0BE252AEDBF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542BE-9013-30CF-30B0-EE5ABDDA0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DA16E-D218-1F55-D926-4795460C2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4488B-41BF-45CF-A0B9-7F18375B2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1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C1C1E9-6F60-DB5C-8F1B-653232B23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71FF-DEE2-44C5-8D42-0BE252AEDBF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A37FCD-E9F8-2502-FF50-D78100C5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CFB07-49D4-3A63-8CC8-8E59E521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4488B-41BF-45CF-A0B9-7F18375B2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F324C-91F9-42CB-A669-C83CC9936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FDE2E-8E7D-85B6-2F00-B90037C4B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2A2CA-D9B2-21F0-D0BB-A6E97FAE8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0A877-EDB1-DCF9-AB92-57E08D5CE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71FF-DEE2-44C5-8D42-0BE252AEDBF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8FA43-8E13-303B-211B-E4BD3C212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C0D0A-8A27-AE9F-C438-422489E7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4488B-41BF-45CF-A0B9-7F18375B2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08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C2EDA-4B7D-FE50-C1B0-DB245968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ECAEE0-359C-D2BC-FC40-4B549043A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A8B4F8-2486-B580-AC35-1754DED93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CE061-E367-09C7-6F06-456236D78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D71FF-DEE2-44C5-8D42-0BE252AEDBF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D1F81-B151-7B2A-5071-4273B8DC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5A454-52F2-4C37-03C7-18E669BF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4488B-41BF-45CF-A0B9-7F18375B2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5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BDAB21-E5F8-BD3F-7784-59E1A50D8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B3DF6-85AE-CA6B-ADEF-2D0736399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D7C8F-EA19-913D-3C85-B32BC802D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FD71FF-DEE2-44C5-8D42-0BE252AEDBF7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A3716-E3EA-E4C6-6C29-E405552DD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4F469-AA87-132E-7DDF-86522C0B2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B4488B-41BF-45CF-A0B9-7F18375B2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27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9155C-952B-83FF-8CC7-D350B4786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Kakuma Education Access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54799-776C-C4A4-3FB3-86D5F3BD9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2254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Capstone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279546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A5B29-1D2D-1112-AED6-3D2FA566A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4149"/>
            <a:ext cx="10515600" cy="556281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Title: Kakuma Education Access Analysis</a:t>
            </a:r>
          </a:p>
          <a:p>
            <a:pPr marL="0" indent="0" algn="ctr">
              <a:buNone/>
            </a:pPr>
            <a:r>
              <a:rPr lang="en-US" dirty="0"/>
              <a:t>Presented by: </a:t>
            </a:r>
            <a:r>
              <a:rPr lang="en-US" dirty="0" err="1"/>
              <a:t>Geu</a:t>
            </a:r>
            <a:r>
              <a:rPr lang="en-US" dirty="0"/>
              <a:t> Mach Nhial</a:t>
            </a:r>
          </a:p>
          <a:p>
            <a:pPr marL="0" indent="0" algn="ctr">
              <a:buNone/>
            </a:pPr>
            <a:r>
              <a:rPr lang="en-US" dirty="0"/>
              <a:t>Date: July 18,2025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328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197D-B5BC-92A6-4FD8-88FE3EA55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4024"/>
            <a:ext cx="9144000" cy="1760561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13CF85-4EE4-C109-4840-C909FD44D1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47415"/>
            <a:ext cx="9144000" cy="2910385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Project Focus: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Understanding school attendance &amp; dropout in Kakuma Refugee Camp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Why It Matters: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Education is vital in displacement settings; dropout reduces long-term opportunities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Goals: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Analyze school participation</a:t>
            </a:r>
          </a:p>
          <a:p>
            <a:pPr marL="800100" lvl="1" indent="-342900" algn="l"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Identify dropout patterns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13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395D4-D83A-0CC1-70F4-2C515513E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1992D-5829-5C9A-891B-F4CEF2BC8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Measure dropout and attendance rates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Analyze trends by gender, age, class level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Identify key reasons for school dropout</a:t>
            </a:r>
          </a:p>
          <a:p>
            <a:pPr algn="ctr">
              <a:buFont typeface="Wingdings" panose="05000000000000000000" pitchFamily="2" charset="2"/>
              <a:buChar char="v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Provide data-driven recommendations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89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3A17A-4C35-A96B-26EC-548334433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3475"/>
          </a:xfrm>
        </p:spPr>
        <p:txBody>
          <a:bodyPr/>
          <a:lstStyle/>
          <a:p>
            <a:pPr algn="ctr"/>
            <a:r>
              <a:rPr lang="en-US" dirty="0"/>
              <a:t>METHODOLOGY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28629CE-99E2-4237-6F2E-D1B8C93BBC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970242"/>
            <a:ext cx="7409401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Simulated data representing student records from Kakuma schools.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1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Cleaned missing/null values in the columns.</a:t>
            </a:r>
          </a:p>
          <a:p>
            <a:pPr marR="0" lvl="1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Created new columns 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e.g.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Class Group, 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Age Group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1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Applied filters: gender, school, dropout status.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Tools Used: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Python and Power BI</a:t>
            </a:r>
          </a:p>
        </p:txBody>
      </p:sp>
    </p:spTree>
    <p:extLst>
      <p:ext uri="{BB962C8B-B14F-4D97-AF65-F5344CB8AC3E}">
        <p14:creationId xmlns:p14="http://schemas.microsoft.com/office/powerpoint/2010/main" val="3024194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0549-C820-9593-79B0-EA14E33C3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Challenges &amp; Solutions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A2E51-2FFD-21D6-EB32-6C6108319E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/>
              <a:t>Challenge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B1A2F-FF6E-D737-C200-6724FA1A8E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Missing data in the columns                  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Inconsistent class levels into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BEC518-BDB4-82E9-ABA7-FBFCAE5FD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u="sng" dirty="0"/>
              <a:t>Solution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7ABF8E-42C8-8DDD-7EC3-32F81AF88FB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Used bfill() and ffill() to fill in the missing data.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grouped into “Lower”, “Middle”, “ Upper” and “Secondary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6598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A8296-FC07-B9AE-256B-CB3EE2885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F97D8-8645-B9C8-AB09-6E560A085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Retention Rate (%)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Dropout Rate (%)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Total Students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Active Students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Top dropout Reason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Average Student 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Attendance Rate(%)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977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12EB6-3EC1-6FF4-4455-D86B47EB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DASHBOARD OVERVIEW</a:t>
            </a:r>
            <a:br>
              <a:rPr lang="en-US" dirty="0"/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School Dropout Rates &amp; Gender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4D164-6E8C-3950-31B3-E14E220C6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Stacked column chart: Dropout Rate(%) by school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Donut chart:  Total Dropouts by Gender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Treemap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Top Dropout Reason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Area map: Attendance rate(%) by Age Group</a:t>
            </a:r>
          </a:p>
        </p:txBody>
      </p:sp>
    </p:spTree>
    <p:extLst>
      <p:ext uri="{BB962C8B-B14F-4D97-AF65-F5344CB8AC3E}">
        <p14:creationId xmlns:p14="http://schemas.microsoft.com/office/powerpoint/2010/main" val="1181603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0BFE-B6F3-49DD-CDE8-3547394F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DASHBOARD OVERVIEW</a:t>
            </a:r>
            <a:br>
              <a:rPr lang="en-US" dirty="0"/>
            </a:br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Dropout Reasons &amp; Age/Education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E8A3E-A9D8-DAE4-1C66-B4400DD77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Stacked bar chart: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Donut chart: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Clustered  bar chart: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Area map:</a:t>
            </a:r>
          </a:p>
        </p:txBody>
      </p:sp>
    </p:spTree>
    <p:extLst>
      <p:ext uri="{BB962C8B-B14F-4D97-AF65-F5344CB8AC3E}">
        <p14:creationId xmlns:p14="http://schemas.microsoft.com/office/powerpoint/2010/main" val="751556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267</Words>
  <Application>Microsoft Office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Wingdings</vt:lpstr>
      <vt:lpstr>Office Theme</vt:lpstr>
      <vt:lpstr>Kakuma Education Access Analysis </vt:lpstr>
      <vt:lpstr>PowerPoint Presentation</vt:lpstr>
      <vt:lpstr>INTRODUCTION </vt:lpstr>
      <vt:lpstr>OBJECTIVES</vt:lpstr>
      <vt:lpstr>METHODOLOGY</vt:lpstr>
      <vt:lpstr>Challenges &amp; Solutions </vt:lpstr>
      <vt:lpstr>KPIs</vt:lpstr>
      <vt:lpstr>DASHBOARD OVERVIEW School Dropout Rates &amp; Gender Analysis</vt:lpstr>
      <vt:lpstr>DASHBOARD OVERVIEW Dropout Reasons &amp; Age/Education Trends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</dc:creator>
  <cp:lastModifiedBy>len</cp:lastModifiedBy>
  <cp:revision>1</cp:revision>
  <dcterms:created xsi:type="dcterms:W3CDTF">2025-07-18T11:55:11Z</dcterms:created>
  <dcterms:modified xsi:type="dcterms:W3CDTF">2025-07-18T13:53:00Z</dcterms:modified>
</cp:coreProperties>
</file>