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Trebuchet MS"/>
        <a:ea typeface="Trebuchet MS"/>
        <a:cs typeface="Trebuchet MS"/>
        <a:sym typeface="Trebuchet MS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Trebuchet MS"/>
        <a:ea typeface="Trebuchet MS"/>
        <a:cs typeface="Trebuchet MS"/>
        <a:sym typeface="Trebuchet MS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Trebuchet MS"/>
        <a:ea typeface="Trebuchet MS"/>
        <a:cs typeface="Trebuchet MS"/>
        <a:sym typeface="Trebuchet MS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Trebuchet MS"/>
        <a:ea typeface="Trebuchet MS"/>
        <a:cs typeface="Trebuchet MS"/>
        <a:sym typeface="Trebuchet MS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Trebuchet MS"/>
        <a:ea typeface="Trebuchet MS"/>
        <a:cs typeface="Trebuchet MS"/>
        <a:sym typeface="Trebuchet MS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Trebuchet MS"/>
        <a:ea typeface="Trebuchet MS"/>
        <a:cs typeface="Trebuchet MS"/>
        <a:sym typeface="Trebuchet MS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Trebuchet MS"/>
        <a:ea typeface="Trebuchet MS"/>
        <a:cs typeface="Trebuchet MS"/>
        <a:sym typeface="Trebuchet MS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Trebuchet MS"/>
        <a:ea typeface="Trebuchet MS"/>
        <a:cs typeface="Trebuchet MS"/>
        <a:sym typeface="Trebuchet MS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Trebuchet MS"/>
        <a:ea typeface="Trebuchet MS"/>
        <a:cs typeface="Trebuchet MS"/>
        <a:sym typeface="Trebuchet M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Trebuchet MS"/>
          <a:ea typeface="Trebuchet MS"/>
          <a:cs typeface="Trebuchet MS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E7F3F4"/>
          </a:solidFill>
        </a:fill>
      </a:tcStyle>
    </a:wholeTbl>
    <a:band2H>
      <a:tcTxStyle b="def" i="def"/>
      <a:tcStyle>
        <a:tcBdr/>
        <a:fill>
          <a:solidFill>
            <a:srgbClr val="F3F9FA"/>
          </a:solidFill>
        </a:fill>
      </a:tcStyle>
    </a:band2H>
    <a:firstCol>
      <a:tcTxStyle b="on" i="off">
        <a:font>
          <a:latin typeface="Trebuchet MS"/>
          <a:ea typeface="Trebuchet MS"/>
          <a:cs typeface="Trebuchet MS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Trebuchet MS"/>
          <a:ea typeface="Trebuchet MS"/>
          <a:cs typeface="Trebuchet MS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Trebuchet MS"/>
          <a:ea typeface="Trebuchet MS"/>
          <a:cs typeface="Trebuchet MS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Trebuchet MS"/>
          <a:ea typeface="Trebuchet MS"/>
          <a:cs typeface="Trebuchet MS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wholeTbl>
    <a:band2H>
      <a:tcTxStyle b="def" i="def"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>
          <a:latin typeface="Trebuchet MS"/>
          <a:ea typeface="Trebuchet MS"/>
          <a:cs typeface="Trebuchet MS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Col>
    <a:lastRow>
      <a:tcTxStyle b="on" i="off">
        <a:font>
          <a:latin typeface="Trebuchet MS"/>
          <a:ea typeface="Trebuchet MS"/>
          <a:cs typeface="Trebuchet MS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ff">
        <a:font>
          <a:latin typeface="Trebuchet MS"/>
          <a:ea typeface="Trebuchet MS"/>
          <a:cs typeface="Trebuchet MS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Trebuchet MS"/>
          <a:ea typeface="Trebuchet MS"/>
          <a:cs typeface="Trebuchet MS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CCCCD9"/>
          </a:solidFill>
        </a:fill>
      </a:tcStyle>
    </a:wholeTbl>
    <a:band2H>
      <a:tcTxStyle b="def" i="def"/>
      <a:tcStyle>
        <a:tcBdr/>
        <a:fill>
          <a:solidFill>
            <a:srgbClr val="E7E7ED"/>
          </a:solidFill>
        </a:fill>
      </a:tcStyle>
    </a:band2H>
    <a:firstCol>
      <a:tcTxStyle b="on" i="off">
        <a:font>
          <a:latin typeface="Trebuchet MS"/>
          <a:ea typeface="Trebuchet MS"/>
          <a:cs typeface="Trebuchet MS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Trebuchet MS"/>
          <a:ea typeface="Trebuchet MS"/>
          <a:cs typeface="Trebuchet MS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Trebuchet MS"/>
          <a:ea typeface="Trebuchet MS"/>
          <a:cs typeface="Trebuchet MS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Trebuchet MS"/>
          <a:ea typeface="Trebuchet MS"/>
          <a:cs typeface="Trebuchet MS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>
          <a:latin typeface="Trebuchet MS"/>
          <a:ea typeface="Trebuchet MS"/>
          <a:cs typeface="Trebuchet MS"/>
        </a:font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Trebuchet MS"/>
          <a:ea typeface="Trebuchet MS"/>
          <a:cs typeface="Trebuchet MS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ff">
        <a:font>
          <a:latin typeface="Trebuchet MS"/>
          <a:ea typeface="Trebuchet MS"/>
          <a:cs typeface="Trebuchet MS"/>
        </a:font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Trebuchet MS"/>
          <a:ea typeface="Trebuchet MS"/>
          <a:cs typeface="Trebuchet MS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Trebuchet MS"/>
          <a:ea typeface="Trebuchet MS"/>
          <a:cs typeface="Trebuchet MS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Trebuchet MS"/>
          <a:ea typeface="Trebuchet MS"/>
          <a:cs typeface="Trebuchet MS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Trebuchet MS"/>
          <a:ea typeface="Trebuchet MS"/>
          <a:cs typeface="Trebuchet MS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Trebuchet MS"/>
          <a:ea typeface="Trebuchet MS"/>
          <a:cs typeface="Trebuchet M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>
          <a:latin typeface="Trebuchet MS"/>
          <a:ea typeface="Trebuchet MS"/>
          <a:cs typeface="Trebuchet M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Trebuchet MS"/>
          <a:ea typeface="Trebuchet MS"/>
          <a:cs typeface="Trebuchet M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Trebuchet MS"/>
          <a:ea typeface="Trebuchet MS"/>
          <a:cs typeface="Trebuchet M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91" name="Shape 291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j-lt"/>
        <a:ea typeface="+mj-ea"/>
        <a:cs typeface="+mj-cs"/>
        <a:sym typeface="Arial"/>
      </a:defRPr>
    </a:lvl1pPr>
    <a:lvl2pPr indent="2286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2pPr>
    <a:lvl3pPr indent="4572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3pPr>
    <a:lvl4pPr indent="6858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4pPr>
    <a:lvl5pPr indent="9144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5pPr>
    <a:lvl6pPr indent="11430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6pPr>
    <a:lvl7pPr indent="13716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7pPr>
    <a:lvl8pPr indent="16002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8pPr>
    <a:lvl9pPr indent="18288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28" name="Shape 32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  <a:p>
            <a:p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46" name="Shape 34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54" name="Shape 35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65" name="Shape 36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Shape 38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83" name="Shape 38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  <a:p>
            <a:pPr/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iapositiva titolo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magine 3" descr="Immagine 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609600"/>
            <a:ext cx="9144000" cy="1620838"/>
          </a:xfrm>
          <a:prstGeom prst="rect">
            <a:avLst/>
          </a:prstGeom>
          <a:ln w="12700">
            <a:miter lim="400000"/>
          </a:ln>
        </p:spPr>
      </p:pic>
      <p:sp>
        <p:nvSpPr>
          <p:cNvPr id="12" name="Titolo Testo"/>
          <p:cNvSpPr txBox="1"/>
          <p:nvPr>
            <p:ph type="title"/>
          </p:nvPr>
        </p:nvSpPr>
        <p:spPr>
          <a:xfrm>
            <a:off x="2552700" y="3184525"/>
            <a:ext cx="6438900" cy="641350"/>
          </a:xfrm>
          <a:prstGeom prst="rect">
            <a:avLst/>
          </a:prstGeom>
        </p:spPr>
        <p:txBody>
          <a:bodyPr/>
          <a:lstStyle/>
          <a:p>
            <a:pPr/>
            <a:r>
              <a:t>Titolo Testo</a:t>
            </a:r>
          </a:p>
        </p:txBody>
      </p:sp>
      <p:sp>
        <p:nvSpPr>
          <p:cNvPr id="13" name="Corpo livello uno…"/>
          <p:cNvSpPr txBox="1"/>
          <p:nvPr>
            <p:ph type="body" sz="quarter" idx="1"/>
          </p:nvPr>
        </p:nvSpPr>
        <p:spPr>
          <a:xfrm>
            <a:off x="2565400" y="2743200"/>
            <a:ext cx="6883400" cy="419100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0" indent="0"/>
          </a:lstStyle>
          <a:p>
            <a:pPr/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14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iapositiva titolo">
    <p:bg>
      <p:bgPr>
        <a:solidFill>
          <a:schemeClr val="accent3">
            <a:lumOff val="44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Immagine 8" descr="Immagine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6267450"/>
            <a:ext cx="9144000" cy="590550"/>
          </a:xfrm>
          <a:prstGeom prst="rect">
            <a:avLst/>
          </a:prstGeom>
          <a:ln w="12700">
            <a:miter lim="400000"/>
          </a:ln>
        </p:spPr>
      </p:pic>
      <p:sp>
        <p:nvSpPr>
          <p:cNvPr id="94" name="Titolo Testo"/>
          <p:cNvSpPr txBox="1"/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anchor="t"/>
          <a:lstStyle>
            <a:lvl1pPr algn="ctr" defTabSz="457200">
              <a:defRPr b="1" sz="4400">
                <a:solidFill>
                  <a:srgbClr val="000000"/>
                </a:solidFill>
              </a:defRPr>
            </a:lvl1pPr>
          </a:lstStyle>
          <a:p>
            <a:pPr/>
            <a:r>
              <a:t>Titolo Testo</a:t>
            </a:r>
          </a:p>
        </p:txBody>
      </p:sp>
      <p:sp>
        <p:nvSpPr>
          <p:cNvPr id="95" name="Corpo livello uno…"/>
          <p:cNvSpPr txBox="1"/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0" indent="0" algn="ctr" defTabSz="457200">
              <a:buSzTx/>
              <a:buNone/>
              <a:defRPr i="0">
                <a:solidFill>
                  <a:srgbClr val="888888"/>
                </a:solidFill>
              </a:defRPr>
            </a:lvl1pPr>
            <a:lvl2pPr marL="0" indent="457200" algn="ctr" defTabSz="457200">
              <a:buSzTx/>
              <a:buNone/>
              <a:defRPr i="0">
                <a:solidFill>
                  <a:srgbClr val="888888"/>
                </a:solidFill>
              </a:defRPr>
            </a:lvl2pPr>
            <a:lvl3pPr marL="0" indent="914400" algn="ctr" defTabSz="457200">
              <a:buSzTx/>
              <a:buNone/>
              <a:defRPr i="0">
                <a:solidFill>
                  <a:srgbClr val="888888"/>
                </a:solidFill>
              </a:defRPr>
            </a:lvl3pPr>
            <a:lvl4pPr marL="0" indent="1371600" algn="ctr" defTabSz="457200">
              <a:buSzTx/>
              <a:buNone/>
              <a:defRPr i="0">
                <a:solidFill>
                  <a:srgbClr val="888888"/>
                </a:solidFill>
              </a:defRPr>
            </a:lvl4pPr>
            <a:lvl5pPr marL="0" indent="1828800" algn="ctr" defTabSz="457200">
              <a:buSzTx/>
              <a:buNone/>
              <a:defRPr i="0">
                <a:solidFill>
                  <a:srgbClr val="888888"/>
                </a:solidFill>
              </a:defRPr>
            </a:lvl5pPr>
          </a:lstStyle>
          <a:p>
            <a:pPr/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96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olo e contenuto">
    <p:bg>
      <p:bgPr>
        <a:solidFill>
          <a:schemeClr val="accent3">
            <a:lumOff val="44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Immagine 8" descr="Immagine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6267450"/>
            <a:ext cx="9144000" cy="590550"/>
          </a:xfrm>
          <a:prstGeom prst="rect">
            <a:avLst/>
          </a:prstGeom>
          <a:ln w="12700">
            <a:miter lim="400000"/>
          </a:ln>
        </p:spPr>
      </p:pic>
      <p:sp>
        <p:nvSpPr>
          <p:cNvPr id="104" name="Titolo Testo"/>
          <p:cNvSpPr txBox="1"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 anchor="t"/>
          <a:lstStyle>
            <a:lvl1pPr algn="ctr" defTabSz="457200">
              <a:defRPr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Titolo Testo</a:t>
            </a:r>
          </a:p>
        </p:txBody>
      </p:sp>
      <p:sp>
        <p:nvSpPr>
          <p:cNvPr id="105" name="Corpo livello uno…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defTabSz="457200">
              <a:buFont typeface="Arial"/>
              <a:defRPr i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83771" indent="-326571" defTabSz="457200">
              <a:buFont typeface="Arial"/>
              <a:defRPr i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9200" indent="-304800" defTabSz="457200">
              <a:buFont typeface="Arial"/>
              <a:defRPr i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737360" indent="-365760" defTabSz="457200">
              <a:buFont typeface="Arial"/>
              <a:defRPr i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194560" indent="-365760" defTabSz="457200">
              <a:buFont typeface="Arial"/>
              <a:defRPr i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106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Intestazione sezione">
    <p:bg>
      <p:bgPr>
        <a:solidFill>
          <a:schemeClr val="accent3">
            <a:lumOff val="44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Immagine 8" descr="Immagine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6267450"/>
            <a:ext cx="9144000" cy="590550"/>
          </a:xfrm>
          <a:prstGeom prst="rect">
            <a:avLst/>
          </a:prstGeom>
          <a:ln w="12700">
            <a:miter lim="400000"/>
          </a:ln>
        </p:spPr>
      </p:pic>
      <p:sp>
        <p:nvSpPr>
          <p:cNvPr id="114" name="Titolo Testo"/>
          <p:cNvSpPr txBox="1"/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defTabSz="457200">
              <a:defRPr b="1" cap="all" sz="4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Titolo Testo</a:t>
            </a:r>
          </a:p>
        </p:txBody>
      </p:sp>
      <p:sp>
        <p:nvSpPr>
          <p:cNvPr id="115" name="Corpo livello uno…"/>
          <p:cNvSpPr txBox="1"/>
          <p:nvPr>
            <p:ph type="body" sz="quarter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>
            <a:lvl1pPr marL="0" indent="0" defTabSz="457200">
              <a:spcBef>
                <a:spcPts val="400"/>
              </a:spcBef>
              <a:buSzTx/>
              <a:buNone/>
              <a:defRPr i="0" sz="2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indent="457200" defTabSz="457200">
              <a:spcBef>
                <a:spcPts val="400"/>
              </a:spcBef>
              <a:buSzTx/>
              <a:buNone/>
              <a:defRPr i="0" sz="2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indent="914400" defTabSz="457200">
              <a:spcBef>
                <a:spcPts val="400"/>
              </a:spcBef>
              <a:buSzTx/>
              <a:buNone/>
              <a:defRPr i="0" sz="2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indent="1371600" defTabSz="457200">
              <a:spcBef>
                <a:spcPts val="400"/>
              </a:spcBef>
              <a:buSzTx/>
              <a:buNone/>
              <a:defRPr i="0" sz="2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indent="1828800" defTabSz="457200">
              <a:spcBef>
                <a:spcPts val="400"/>
              </a:spcBef>
              <a:buSzTx/>
              <a:buNone/>
              <a:defRPr i="0" sz="2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116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uto 2">
    <p:bg>
      <p:bgPr>
        <a:solidFill>
          <a:schemeClr val="accent3">
            <a:lumOff val="44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Immagine 8" descr="Immagine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6267450"/>
            <a:ext cx="9144000" cy="590550"/>
          </a:xfrm>
          <a:prstGeom prst="rect">
            <a:avLst/>
          </a:prstGeom>
          <a:ln w="12700">
            <a:miter lim="400000"/>
          </a:ln>
        </p:spPr>
      </p:pic>
      <p:sp>
        <p:nvSpPr>
          <p:cNvPr id="124" name="Titolo Testo"/>
          <p:cNvSpPr txBox="1"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 anchor="t"/>
          <a:lstStyle>
            <a:lvl1pPr algn="ctr" defTabSz="457200">
              <a:defRPr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Titolo Testo</a:t>
            </a:r>
          </a:p>
        </p:txBody>
      </p:sp>
      <p:sp>
        <p:nvSpPr>
          <p:cNvPr id="125" name="Corpo livello uno…"/>
          <p:cNvSpPr txBox="1"/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defTabSz="457200">
              <a:spcBef>
                <a:spcPts val="600"/>
              </a:spcBef>
              <a:buFont typeface="Arial"/>
              <a:defRPr i="0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90575" indent="-333375" defTabSz="457200">
              <a:spcBef>
                <a:spcPts val="600"/>
              </a:spcBef>
              <a:buFont typeface="Arial"/>
              <a:defRPr i="0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34439" indent="-320039" defTabSz="457200">
              <a:spcBef>
                <a:spcPts val="600"/>
              </a:spcBef>
              <a:buFont typeface="Arial"/>
              <a:defRPr i="0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727200" indent="-355600" defTabSz="457200">
              <a:spcBef>
                <a:spcPts val="600"/>
              </a:spcBef>
              <a:buFont typeface="Arial"/>
              <a:defRPr i="0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184400" indent="-355600" defTabSz="457200">
              <a:spcBef>
                <a:spcPts val="600"/>
              </a:spcBef>
              <a:buFont typeface="Arial"/>
              <a:defRPr i="0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126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fronto">
    <p:bg>
      <p:bgPr>
        <a:solidFill>
          <a:schemeClr val="accent3">
            <a:lumOff val="44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Immagine 8" descr="Immagine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6267450"/>
            <a:ext cx="9144000" cy="590550"/>
          </a:xfrm>
          <a:prstGeom prst="rect">
            <a:avLst/>
          </a:prstGeom>
          <a:ln w="12700">
            <a:miter lim="400000"/>
          </a:ln>
        </p:spPr>
      </p:pic>
      <p:sp>
        <p:nvSpPr>
          <p:cNvPr id="134" name="Titolo Testo"/>
          <p:cNvSpPr txBox="1"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 anchor="t"/>
          <a:lstStyle>
            <a:lvl1pPr algn="ctr" defTabSz="457200">
              <a:defRPr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Titolo Testo</a:t>
            </a:r>
          </a:p>
        </p:txBody>
      </p:sp>
      <p:sp>
        <p:nvSpPr>
          <p:cNvPr id="135" name="Corpo livello uno…"/>
          <p:cNvSpPr txBox="1"/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>
            <a:lvl1pPr marL="0" indent="0" defTabSz="457200">
              <a:spcBef>
                <a:spcPts val="500"/>
              </a:spcBef>
              <a:buSzTx/>
              <a:buNone/>
              <a:defRPr b="1" i="0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indent="457200" defTabSz="457200">
              <a:spcBef>
                <a:spcPts val="500"/>
              </a:spcBef>
              <a:buSzTx/>
              <a:buNone/>
              <a:defRPr b="1" i="0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indent="914400" defTabSz="457200">
              <a:spcBef>
                <a:spcPts val="500"/>
              </a:spcBef>
              <a:buSzTx/>
              <a:buNone/>
              <a:defRPr b="1" i="0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indent="1371600" defTabSz="457200">
              <a:spcBef>
                <a:spcPts val="500"/>
              </a:spcBef>
              <a:buSzTx/>
              <a:buNone/>
              <a:defRPr b="1" i="0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indent="1828800" defTabSz="457200">
              <a:spcBef>
                <a:spcPts val="500"/>
              </a:spcBef>
              <a:buSzTx/>
              <a:buNone/>
              <a:defRPr b="1" i="0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136" name="Segnaposto testo 4"/>
          <p:cNvSpPr/>
          <p:nvPr>
            <p:ph type="body" sz="quarter" idx="21"/>
          </p:nvPr>
        </p:nvSpPr>
        <p:spPr>
          <a:xfrm>
            <a:off x="4645025" y="1535112"/>
            <a:ext cx="4041775" cy="639763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/>
          <a:p>
            <a:pPr marL="0" indent="0" defTabSz="457200">
              <a:spcBef>
                <a:spcPts val="500"/>
              </a:spcBef>
              <a:buSzTx/>
              <a:buNone/>
              <a:defRPr b="1" i="0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37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olo titolo">
    <p:bg>
      <p:bgPr>
        <a:solidFill>
          <a:schemeClr val="accent3">
            <a:lumOff val="44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Immagine 8" descr="Immagine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6267450"/>
            <a:ext cx="9144000" cy="590550"/>
          </a:xfrm>
          <a:prstGeom prst="rect">
            <a:avLst/>
          </a:prstGeom>
          <a:ln w="12700">
            <a:miter lim="400000"/>
          </a:ln>
        </p:spPr>
      </p:pic>
      <p:sp>
        <p:nvSpPr>
          <p:cNvPr id="145" name="Titolo Testo"/>
          <p:cNvSpPr txBox="1"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 anchor="t"/>
          <a:lstStyle>
            <a:lvl1pPr algn="ctr" defTabSz="457200">
              <a:defRPr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Titolo Testo</a:t>
            </a:r>
          </a:p>
        </p:txBody>
      </p:sp>
      <p:sp>
        <p:nvSpPr>
          <p:cNvPr id="146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Vuoto">
    <p:bg>
      <p:bgPr>
        <a:solidFill>
          <a:schemeClr val="accent3">
            <a:lumOff val="44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Immagine 8" descr="Immagine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6267450"/>
            <a:ext cx="9144000" cy="590550"/>
          </a:xfrm>
          <a:prstGeom prst="rect">
            <a:avLst/>
          </a:prstGeom>
          <a:ln w="12700">
            <a:miter lim="400000"/>
          </a:ln>
        </p:spPr>
      </p:pic>
      <p:sp>
        <p:nvSpPr>
          <p:cNvPr id="154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uto con didascalia">
    <p:bg>
      <p:bgPr>
        <a:solidFill>
          <a:schemeClr val="accent3">
            <a:lumOff val="44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Immagine 8" descr="Immagine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6267450"/>
            <a:ext cx="9144000" cy="590550"/>
          </a:xfrm>
          <a:prstGeom prst="rect">
            <a:avLst/>
          </a:prstGeom>
          <a:ln w="12700">
            <a:miter lim="400000"/>
          </a:ln>
        </p:spPr>
      </p:pic>
      <p:sp>
        <p:nvSpPr>
          <p:cNvPr id="162" name="Titolo Testo"/>
          <p:cNvSpPr txBox="1"/>
          <p:nvPr>
            <p:ph type="title"/>
          </p:nvPr>
        </p:nvSpPr>
        <p:spPr>
          <a:xfrm>
            <a:off x="457200" y="273050"/>
            <a:ext cx="3008314" cy="1162050"/>
          </a:xfrm>
          <a:prstGeom prst="rect">
            <a:avLst/>
          </a:prstGeom>
        </p:spPr>
        <p:txBody>
          <a:bodyPr anchor="b"/>
          <a:lstStyle>
            <a:lvl1pPr defTabSz="457200">
              <a:defRPr b="1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Titolo Testo</a:t>
            </a:r>
          </a:p>
        </p:txBody>
      </p:sp>
      <p:sp>
        <p:nvSpPr>
          <p:cNvPr id="163" name="Corpo livello uno…"/>
          <p:cNvSpPr txBox="1"/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defTabSz="457200">
              <a:buFont typeface="Arial"/>
              <a:defRPr i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83771" indent="-326571" defTabSz="457200">
              <a:buFont typeface="Arial"/>
              <a:defRPr i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9200" indent="-304800" defTabSz="457200">
              <a:buFont typeface="Arial"/>
              <a:defRPr i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737360" indent="-365760" defTabSz="457200">
              <a:buFont typeface="Arial"/>
              <a:defRPr i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194560" indent="-365760" defTabSz="457200">
              <a:buFont typeface="Arial"/>
              <a:defRPr i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164" name="Segnaposto testo 3"/>
          <p:cNvSpPr/>
          <p:nvPr>
            <p:ph type="body" sz="half" idx="21"/>
          </p:nvPr>
        </p:nvSpPr>
        <p:spPr>
          <a:xfrm>
            <a:off x="457199" y="1435100"/>
            <a:ext cx="3008315" cy="4691063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0" indent="0" defTabSz="457200">
              <a:spcBef>
                <a:spcPts val="300"/>
              </a:spcBef>
              <a:buSzTx/>
              <a:buNone/>
              <a:defRPr i="0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65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Immagine con didascalia">
    <p:bg>
      <p:bgPr>
        <a:solidFill>
          <a:schemeClr val="accent3">
            <a:lumOff val="44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Immagine 8" descr="Immagine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6267450"/>
            <a:ext cx="9144000" cy="590550"/>
          </a:xfrm>
          <a:prstGeom prst="rect">
            <a:avLst/>
          </a:prstGeom>
          <a:ln w="12700">
            <a:miter lim="400000"/>
          </a:ln>
        </p:spPr>
      </p:pic>
      <p:sp>
        <p:nvSpPr>
          <p:cNvPr id="173" name="Titolo Testo"/>
          <p:cNvSpPr txBox="1"/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 defTabSz="457200">
              <a:defRPr b="1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Titolo Testo</a:t>
            </a:r>
          </a:p>
        </p:txBody>
      </p:sp>
      <p:sp>
        <p:nvSpPr>
          <p:cNvPr id="174" name="Segnaposto immagine 2"/>
          <p:cNvSpPr/>
          <p:nvPr>
            <p:ph type="pic" sz="half" idx="21"/>
          </p:nvPr>
        </p:nvSpPr>
        <p:spPr>
          <a:xfrm>
            <a:off x="1792288" y="612775"/>
            <a:ext cx="5486401" cy="4114800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175" name="Corpo livello uno…"/>
          <p:cNvSpPr txBox="1"/>
          <p:nvPr>
            <p:ph type="body" sz="quarter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0" indent="0" defTabSz="457200">
              <a:spcBef>
                <a:spcPts val="300"/>
              </a:spcBef>
              <a:buSzTx/>
              <a:buNone/>
              <a:defRPr i="0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indent="457200" defTabSz="457200">
              <a:spcBef>
                <a:spcPts val="300"/>
              </a:spcBef>
              <a:buSzTx/>
              <a:buNone/>
              <a:defRPr i="0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indent="914400" defTabSz="457200">
              <a:spcBef>
                <a:spcPts val="300"/>
              </a:spcBef>
              <a:buSzTx/>
              <a:buNone/>
              <a:defRPr i="0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indent="1371600" defTabSz="457200">
              <a:spcBef>
                <a:spcPts val="300"/>
              </a:spcBef>
              <a:buSzTx/>
              <a:buNone/>
              <a:defRPr i="0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indent="1828800" defTabSz="457200">
              <a:spcBef>
                <a:spcPts val="300"/>
              </a:spcBef>
              <a:buSzTx/>
              <a:buNone/>
              <a:defRPr i="0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176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iapositiva titolo">
    <p:bg>
      <p:bgPr>
        <a:solidFill>
          <a:schemeClr val="accent3">
            <a:lumOff val="44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Line 4"/>
          <p:cNvSpPr/>
          <p:nvPr/>
        </p:nvSpPr>
        <p:spPr>
          <a:xfrm flipV="1">
            <a:off x="0" y="906464"/>
            <a:ext cx="9144001" cy="7937"/>
          </a:xfrm>
          <a:prstGeom prst="line">
            <a:avLst/>
          </a:prstGeom>
          <a:ln>
            <a:solidFill>
              <a:srgbClr val="172171"/>
            </a:solidFill>
          </a:ln>
        </p:spPr>
        <p:txBody>
          <a:bodyPr lIns="45719" rIns="45719"/>
          <a:lstStyle/>
          <a:p>
            <a:pPr/>
          </a:p>
        </p:txBody>
      </p:sp>
      <p:pic>
        <p:nvPicPr>
          <p:cNvPr id="184" name="Immagine 10" descr="Immagine 1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6261100"/>
            <a:ext cx="9144000" cy="596900"/>
          </a:xfrm>
          <a:prstGeom prst="rect">
            <a:avLst/>
          </a:prstGeom>
          <a:ln w="12700">
            <a:miter lim="400000"/>
          </a:ln>
        </p:spPr>
      </p:pic>
      <p:sp>
        <p:nvSpPr>
          <p:cNvPr id="185" name="Corpo livello uno…"/>
          <p:cNvSpPr txBox="1"/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0" indent="0" algn="ctr" defTabSz="457200">
              <a:buSzTx/>
              <a:buNone/>
              <a:defRPr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indent="457200" algn="ctr" defTabSz="457200">
              <a:buSzTx/>
              <a:buNone/>
              <a:defRPr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indent="914400" algn="ctr" defTabSz="457200">
              <a:buSzTx/>
              <a:buNone/>
              <a:defRPr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indent="1371600" algn="ctr" defTabSz="457200">
              <a:buSzTx/>
              <a:buNone/>
              <a:defRPr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indent="1828800" algn="ctr" defTabSz="457200">
              <a:buSzTx/>
              <a:buNone/>
              <a:defRPr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186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olo Test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Titolo Testo</a:t>
            </a:r>
          </a:p>
        </p:txBody>
      </p:sp>
      <p:sp>
        <p:nvSpPr>
          <p:cNvPr id="22" name="Corpo livello uno…"/>
          <p:cNvSpPr txBox="1"/>
          <p:nvPr>
            <p:ph type="body" sz="half" idx="1"/>
          </p:nvPr>
        </p:nvSpPr>
        <p:spPr>
          <a:xfrm>
            <a:off x="2571750" y="3048000"/>
            <a:ext cx="7772400" cy="27432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23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olo e contenuto">
    <p:bg>
      <p:bgPr>
        <a:solidFill>
          <a:schemeClr val="accent3">
            <a:lumOff val="44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Line 4"/>
          <p:cNvSpPr/>
          <p:nvPr/>
        </p:nvSpPr>
        <p:spPr>
          <a:xfrm flipV="1">
            <a:off x="0" y="906464"/>
            <a:ext cx="9144001" cy="7937"/>
          </a:xfrm>
          <a:prstGeom prst="line">
            <a:avLst/>
          </a:prstGeom>
          <a:ln>
            <a:solidFill>
              <a:srgbClr val="172171"/>
            </a:solidFill>
          </a:ln>
        </p:spPr>
        <p:txBody>
          <a:bodyPr lIns="45719" rIns="45719"/>
          <a:lstStyle/>
          <a:p>
            <a:pPr/>
          </a:p>
        </p:txBody>
      </p:sp>
      <p:pic>
        <p:nvPicPr>
          <p:cNvPr id="194" name="Immagine 10" descr="Immagine 1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6261100"/>
            <a:ext cx="9144000" cy="596900"/>
          </a:xfrm>
          <a:prstGeom prst="rect">
            <a:avLst/>
          </a:prstGeom>
          <a:ln w="12700">
            <a:miter lim="400000"/>
          </a:ln>
        </p:spPr>
      </p:pic>
      <p:sp>
        <p:nvSpPr>
          <p:cNvPr id="195" name="Titolo Testo"/>
          <p:cNvSpPr txBox="1"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 anchor="t"/>
          <a:lstStyle>
            <a:lvl1pPr algn="ctr" defTabSz="457200">
              <a:defRPr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Titolo Testo</a:t>
            </a:r>
          </a:p>
        </p:txBody>
      </p:sp>
      <p:sp>
        <p:nvSpPr>
          <p:cNvPr id="196" name="Corpo livello uno…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defTabSz="457200">
              <a:buFont typeface="Arial"/>
              <a:defRPr i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83771" indent="-326571" defTabSz="457200">
              <a:buFont typeface="Arial"/>
              <a:defRPr i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9200" indent="-304800" defTabSz="457200">
              <a:buFont typeface="Arial"/>
              <a:defRPr i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737360" indent="-365760" defTabSz="457200">
              <a:buFont typeface="Arial"/>
              <a:defRPr i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194560" indent="-365760" defTabSz="457200">
              <a:buFont typeface="Arial"/>
              <a:defRPr i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197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Intestazione sezione">
    <p:bg>
      <p:bgPr>
        <a:solidFill>
          <a:schemeClr val="accent3">
            <a:lumOff val="44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Line 4"/>
          <p:cNvSpPr/>
          <p:nvPr/>
        </p:nvSpPr>
        <p:spPr>
          <a:xfrm flipV="1">
            <a:off x="0" y="906464"/>
            <a:ext cx="9144001" cy="7937"/>
          </a:xfrm>
          <a:prstGeom prst="line">
            <a:avLst/>
          </a:prstGeom>
          <a:ln>
            <a:solidFill>
              <a:srgbClr val="172171"/>
            </a:solidFill>
          </a:ln>
        </p:spPr>
        <p:txBody>
          <a:bodyPr lIns="45719" rIns="45719"/>
          <a:lstStyle/>
          <a:p>
            <a:pPr/>
          </a:p>
        </p:txBody>
      </p:sp>
      <p:pic>
        <p:nvPicPr>
          <p:cNvPr id="205" name="Immagine 10" descr="Immagine 1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6261100"/>
            <a:ext cx="9144000" cy="596900"/>
          </a:xfrm>
          <a:prstGeom prst="rect">
            <a:avLst/>
          </a:prstGeom>
          <a:ln w="12700">
            <a:miter lim="400000"/>
          </a:ln>
        </p:spPr>
      </p:pic>
      <p:sp>
        <p:nvSpPr>
          <p:cNvPr id="206" name="Titolo Testo"/>
          <p:cNvSpPr txBox="1"/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defTabSz="457200">
              <a:defRPr b="1" cap="all" sz="4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Titolo Testo</a:t>
            </a:r>
          </a:p>
        </p:txBody>
      </p:sp>
      <p:sp>
        <p:nvSpPr>
          <p:cNvPr id="207" name="Corpo livello uno…"/>
          <p:cNvSpPr txBox="1"/>
          <p:nvPr>
            <p:ph type="body" sz="quarter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>
            <a:lvl1pPr marL="0" indent="0" defTabSz="457200">
              <a:spcBef>
                <a:spcPts val="400"/>
              </a:spcBef>
              <a:buSzTx/>
              <a:buNone/>
              <a:defRPr i="0" sz="2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indent="457200" defTabSz="457200">
              <a:spcBef>
                <a:spcPts val="400"/>
              </a:spcBef>
              <a:buSzTx/>
              <a:buNone/>
              <a:defRPr i="0" sz="2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indent="914400" defTabSz="457200">
              <a:spcBef>
                <a:spcPts val="400"/>
              </a:spcBef>
              <a:buSzTx/>
              <a:buNone/>
              <a:defRPr i="0" sz="2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indent="1371600" defTabSz="457200">
              <a:spcBef>
                <a:spcPts val="400"/>
              </a:spcBef>
              <a:buSzTx/>
              <a:buNone/>
              <a:defRPr i="0" sz="2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indent="1828800" defTabSz="457200">
              <a:spcBef>
                <a:spcPts val="400"/>
              </a:spcBef>
              <a:buSzTx/>
              <a:buNone/>
              <a:defRPr i="0" sz="2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208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uto 2">
    <p:bg>
      <p:bgPr>
        <a:solidFill>
          <a:schemeClr val="accent3">
            <a:lumOff val="44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Line 4"/>
          <p:cNvSpPr/>
          <p:nvPr/>
        </p:nvSpPr>
        <p:spPr>
          <a:xfrm flipV="1">
            <a:off x="0" y="906464"/>
            <a:ext cx="9144001" cy="7937"/>
          </a:xfrm>
          <a:prstGeom prst="line">
            <a:avLst/>
          </a:prstGeom>
          <a:ln>
            <a:solidFill>
              <a:srgbClr val="172171"/>
            </a:solidFill>
          </a:ln>
        </p:spPr>
        <p:txBody>
          <a:bodyPr lIns="45719" rIns="45719"/>
          <a:lstStyle/>
          <a:p>
            <a:pPr/>
          </a:p>
        </p:txBody>
      </p:sp>
      <p:pic>
        <p:nvPicPr>
          <p:cNvPr id="216" name="Immagine 10" descr="Immagine 1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6261100"/>
            <a:ext cx="9144000" cy="596900"/>
          </a:xfrm>
          <a:prstGeom prst="rect">
            <a:avLst/>
          </a:prstGeom>
          <a:ln w="12700">
            <a:miter lim="400000"/>
          </a:ln>
        </p:spPr>
      </p:pic>
      <p:sp>
        <p:nvSpPr>
          <p:cNvPr id="217" name="Titolo Testo"/>
          <p:cNvSpPr txBox="1"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 anchor="t"/>
          <a:lstStyle>
            <a:lvl1pPr algn="ctr" defTabSz="457200">
              <a:defRPr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Titolo Testo</a:t>
            </a:r>
          </a:p>
        </p:txBody>
      </p:sp>
      <p:sp>
        <p:nvSpPr>
          <p:cNvPr id="218" name="Corpo livello uno…"/>
          <p:cNvSpPr txBox="1"/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defTabSz="457200">
              <a:spcBef>
                <a:spcPts val="600"/>
              </a:spcBef>
              <a:buFont typeface="Arial"/>
              <a:defRPr i="0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90575" indent="-333375" defTabSz="457200">
              <a:spcBef>
                <a:spcPts val="600"/>
              </a:spcBef>
              <a:buFont typeface="Arial"/>
              <a:defRPr i="0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34439" indent="-320039" defTabSz="457200">
              <a:spcBef>
                <a:spcPts val="600"/>
              </a:spcBef>
              <a:buFont typeface="Arial"/>
              <a:defRPr i="0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727200" indent="-355600" defTabSz="457200">
              <a:spcBef>
                <a:spcPts val="600"/>
              </a:spcBef>
              <a:buFont typeface="Arial"/>
              <a:defRPr i="0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184400" indent="-355600" defTabSz="457200">
              <a:spcBef>
                <a:spcPts val="600"/>
              </a:spcBef>
              <a:buFont typeface="Arial"/>
              <a:defRPr i="0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219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fronto">
    <p:bg>
      <p:bgPr>
        <a:solidFill>
          <a:schemeClr val="accent3">
            <a:lumOff val="44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Line 4"/>
          <p:cNvSpPr/>
          <p:nvPr/>
        </p:nvSpPr>
        <p:spPr>
          <a:xfrm flipV="1">
            <a:off x="0" y="906464"/>
            <a:ext cx="9144001" cy="7937"/>
          </a:xfrm>
          <a:prstGeom prst="line">
            <a:avLst/>
          </a:prstGeom>
          <a:ln>
            <a:solidFill>
              <a:srgbClr val="172171"/>
            </a:solidFill>
          </a:ln>
        </p:spPr>
        <p:txBody>
          <a:bodyPr lIns="45719" rIns="45719"/>
          <a:lstStyle/>
          <a:p>
            <a:pPr/>
          </a:p>
        </p:txBody>
      </p:sp>
      <p:pic>
        <p:nvPicPr>
          <p:cNvPr id="227" name="Immagine 10" descr="Immagine 1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6261100"/>
            <a:ext cx="9144000" cy="596900"/>
          </a:xfrm>
          <a:prstGeom prst="rect">
            <a:avLst/>
          </a:prstGeom>
          <a:ln w="12700">
            <a:miter lim="400000"/>
          </a:ln>
        </p:spPr>
      </p:pic>
      <p:sp>
        <p:nvSpPr>
          <p:cNvPr id="228" name="Titolo Testo"/>
          <p:cNvSpPr txBox="1"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 anchor="t"/>
          <a:lstStyle>
            <a:lvl1pPr algn="ctr" defTabSz="457200">
              <a:defRPr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Titolo Testo</a:t>
            </a:r>
          </a:p>
        </p:txBody>
      </p:sp>
      <p:sp>
        <p:nvSpPr>
          <p:cNvPr id="229" name="Corpo livello uno…"/>
          <p:cNvSpPr txBox="1"/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>
            <a:lvl1pPr marL="0" indent="0" defTabSz="457200">
              <a:spcBef>
                <a:spcPts val="500"/>
              </a:spcBef>
              <a:buSzTx/>
              <a:buNone/>
              <a:defRPr b="1" i="0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indent="457200" defTabSz="457200">
              <a:spcBef>
                <a:spcPts val="500"/>
              </a:spcBef>
              <a:buSzTx/>
              <a:buNone/>
              <a:defRPr b="1" i="0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indent="914400" defTabSz="457200">
              <a:spcBef>
                <a:spcPts val="500"/>
              </a:spcBef>
              <a:buSzTx/>
              <a:buNone/>
              <a:defRPr b="1" i="0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indent="1371600" defTabSz="457200">
              <a:spcBef>
                <a:spcPts val="500"/>
              </a:spcBef>
              <a:buSzTx/>
              <a:buNone/>
              <a:defRPr b="1" i="0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indent="1828800" defTabSz="457200">
              <a:spcBef>
                <a:spcPts val="500"/>
              </a:spcBef>
              <a:buSzTx/>
              <a:buNone/>
              <a:defRPr b="1" i="0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230" name="Segnaposto testo 4"/>
          <p:cNvSpPr/>
          <p:nvPr>
            <p:ph type="body" sz="quarter" idx="21"/>
          </p:nvPr>
        </p:nvSpPr>
        <p:spPr>
          <a:xfrm>
            <a:off x="4645025" y="1535112"/>
            <a:ext cx="4041775" cy="639763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/>
          <a:p>
            <a:pPr marL="0" indent="0" defTabSz="457200">
              <a:spcBef>
                <a:spcPts val="500"/>
              </a:spcBef>
              <a:buSzTx/>
              <a:buNone/>
              <a:defRPr b="1" i="0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31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olo titolo">
    <p:bg>
      <p:bgPr>
        <a:solidFill>
          <a:schemeClr val="accent3">
            <a:lumOff val="44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Line 4"/>
          <p:cNvSpPr/>
          <p:nvPr/>
        </p:nvSpPr>
        <p:spPr>
          <a:xfrm flipV="1">
            <a:off x="0" y="906464"/>
            <a:ext cx="9144001" cy="7937"/>
          </a:xfrm>
          <a:prstGeom prst="line">
            <a:avLst/>
          </a:prstGeom>
          <a:ln>
            <a:solidFill>
              <a:srgbClr val="172171"/>
            </a:solidFill>
          </a:ln>
        </p:spPr>
        <p:txBody>
          <a:bodyPr lIns="45719" rIns="45719"/>
          <a:lstStyle/>
          <a:p>
            <a:pPr/>
          </a:p>
        </p:txBody>
      </p:sp>
      <p:pic>
        <p:nvPicPr>
          <p:cNvPr id="239" name="Immagine 10" descr="Immagine 1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6261100"/>
            <a:ext cx="9144000" cy="596900"/>
          </a:xfrm>
          <a:prstGeom prst="rect">
            <a:avLst/>
          </a:prstGeom>
          <a:ln w="12700">
            <a:miter lim="400000"/>
          </a:ln>
        </p:spPr>
      </p:pic>
      <p:sp>
        <p:nvSpPr>
          <p:cNvPr id="240" name="Titolo Testo"/>
          <p:cNvSpPr txBox="1"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 anchor="t"/>
          <a:lstStyle>
            <a:lvl1pPr algn="ctr" defTabSz="457200">
              <a:defRPr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Titolo Testo</a:t>
            </a:r>
          </a:p>
        </p:txBody>
      </p:sp>
      <p:sp>
        <p:nvSpPr>
          <p:cNvPr id="241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Vuoto">
    <p:bg>
      <p:bgPr>
        <a:solidFill>
          <a:schemeClr val="accent3">
            <a:lumOff val="44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Line 4"/>
          <p:cNvSpPr/>
          <p:nvPr/>
        </p:nvSpPr>
        <p:spPr>
          <a:xfrm flipV="1">
            <a:off x="0" y="906464"/>
            <a:ext cx="9144001" cy="7937"/>
          </a:xfrm>
          <a:prstGeom prst="line">
            <a:avLst/>
          </a:prstGeom>
          <a:ln>
            <a:solidFill>
              <a:srgbClr val="172171"/>
            </a:solidFill>
          </a:ln>
        </p:spPr>
        <p:txBody>
          <a:bodyPr lIns="45719" rIns="45719"/>
          <a:lstStyle/>
          <a:p>
            <a:pPr/>
          </a:p>
        </p:txBody>
      </p:sp>
      <p:pic>
        <p:nvPicPr>
          <p:cNvPr id="249" name="Immagine 10" descr="Immagine 1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6261100"/>
            <a:ext cx="9144000" cy="596900"/>
          </a:xfrm>
          <a:prstGeom prst="rect">
            <a:avLst/>
          </a:prstGeom>
          <a:ln w="12700">
            <a:miter lim="400000"/>
          </a:ln>
        </p:spPr>
      </p:pic>
      <p:sp>
        <p:nvSpPr>
          <p:cNvPr id="250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uto con didascalia">
    <p:bg>
      <p:bgPr>
        <a:solidFill>
          <a:schemeClr val="accent3">
            <a:lumOff val="44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Line 4"/>
          <p:cNvSpPr/>
          <p:nvPr/>
        </p:nvSpPr>
        <p:spPr>
          <a:xfrm flipV="1">
            <a:off x="0" y="906464"/>
            <a:ext cx="9144001" cy="7937"/>
          </a:xfrm>
          <a:prstGeom prst="line">
            <a:avLst/>
          </a:prstGeom>
          <a:ln>
            <a:solidFill>
              <a:srgbClr val="172171"/>
            </a:solidFill>
          </a:ln>
        </p:spPr>
        <p:txBody>
          <a:bodyPr lIns="45719" rIns="45719"/>
          <a:lstStyle/>
          <a:p>
            <a:pPr/>
          </a:p>
        </p:txBody>
      </p:sp>
      <p:pic>
        <p:nvPicPr>
          <p:cNvPr id="258" name="Immagine 10" descr="Immagine 1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6261100"/>
            <a:ext cx="9144000" cy="596900"/>
          </a:xfrm>
          <a:prstGeom prst="rect">
            <a:avLst/>
          </a:prstGeom>
          <a:ln w="12700">
            <a:miter lim="400000"/>
          </a:ln>
        </p:spPr>
      </p:pic>
      <p:sp>
        <p:nvSpPr>
          <p:cNvPr id="259" name="Titolo Testo"/>
          <p:cNvSpPr txBox="1"/>
          <p:nvPr>
            <p:ph type="title"/>
          </p:nvPr>
        </p:nvSpPr>
        <p:spPr>
          <a:xfrm>
            <a:off x="457200" y="273050"/>
            <a:ext cx="3008314" cy="1162050"/>
          </a:xfrm>
          <a:prstGeom prst="rect">
            <a:avLst/>
          </a:prstGeom>
        </p:spPr>
        <p:txBody>
          <a:bodyPr anchor="b"/>
          <a:lstStyle>
            <a:lvl1pPr defTabSz="457200">
              <a:defRPr b="1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Titolo Testo</a:t>
            </a:r>
          </a:p>
        </p:txBody>
      </p:sp>
      <p:sp>
        <p:nvSpPr>
          <p:cNvPr id="260" name="Corpo livello uno…"/>
          <p:cNvSpPr txBox="1"/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defTabSz="457200">
              <a:buFont typeface="Arial"/>
              <a:defRPr i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83771" indent="-326571" defTabSz="457200">
              <a:buFont typeface="Arial"/>
              <a:defRPr i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9200" indent="-304800" defTabSz="457200">
              <a:buFont typeface="Arial"/>
              <a:defRPr i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737360" indent="-365760" defTabSz="457200">
              <a:buFont typeface="Arial"/>
              <a:defRPr i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194560" indent="-365760" defTabSz="457200">
              <a:buFont typeface="Arial"/>
              <a:defRPr i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261" name="Segnaposto testo 3"/>
          <p:cNvSpPr/>
          <p:nvPr>
            <p:ph type="body" sz="half" idx="21"/>
          </p:nvPr>
        </p:nvSpPr>
        <p:spPr>
          <a:xfrm>
            <a:off x="457199" y="1435100"/>
            <a:ext cx="3008315" cy="4691063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0" indent="0" defTabSz="457200">
              <a:spcBef>
                <a:spcPts val="300"/>
              </a:spcBef>
              <a:buSzTx/>
              <a:buNone/>
              <a:defRPr i="0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62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Immagine con didascalia">
    <p:bg>
      <p:bgPr>
        <a:solidFill>
          <a:schemeClr val="accent3">
            <a:lumOff val="44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Line 4"/>
          <p:cNvSpPr/>
          <p:nvPr/>
        </p:nvSpPr>
        <p:spPr>
          <a:xfrm flipV="1">
            <a:off x="0" y="906464"/>
            <a:ext cx="9144001" cy="7937"/>
          </a:xfrm>
          <a:prstGeom prst="line">
            <a:avLst/>
          </a:prstGeom>
          <a:ln>
            <a:solidFill>
              <a:srgbClr val="172171"/>
            </a:solidFill>
          </a:ln>
        </p:spPr>
        <p:txBody>
          <a:bodyPr lIns="45719" rIns="45719"/>
          <a:lstStyle/>
          <a:p>
            <a:pPr/>
          </a:p>
        </p:txBody>
      </p:sp>
      <p:pic>
        <p:nvPicPr>
          <p:cNvPr id="270" name="Immagine 10" descr="Immagine 1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6261100"/>
            <a:ext cx="9144000" cy="596900"/>
          </a:xfrm>
          <a:prstGeom prst="rect">
            <a:avLst/>
          </a:prstGeom>
          <a:ln w="12700">
            <a:miter lim="400000"/>
          </a:ln>
        </p:spPr>
      </p:pic>
      <p:sp>
        <p:nvSpPr>
          <p:cNvPr id="271" name="Titolo Testo"/>
          <p:cNvSpPr txBox="1"/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 defTabSz="457200">
              <a:defRPr b="1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Titolo Testo</a:t>
            </a:r>
          </a:p>
        </p:txBody>
      </p:sp>
      <p:sp>
        <p:nvSpPr>
          <p:cNvPr id="272" name="Segnaposto immagine 2"/>
          <p:cNvSpPr/>
          <p:nvPr>
            <p:ph type="pic" sz="half" idx="21"/>
          </p:nvPr>
        </p:nvSpPr>
        <p:spPr>
          <a:xfrm>
            <a:off x="1792288" y="612775"/>
            <a:ext cx="5486401" cy="4114800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273" name="Corpo livello uno…"/>
          <p:cNvSpPr txBox="1"/>
          <p:nvPr>
            <p:ph type="body" sz="quarter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0" indent="0" defTabSz="457200">
              <a:spcBef>
                <a:spcPts val="300"/>
              </a:spcBef>
              <a:buSzTx/>
              <a:buNone/>
              <a:defRPr i="0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indent="457200" defTabSz="457200">
              <a:spcBef>
                <a:spcPts val="300"/>
              </a:spcBef>
              <a:buSzTx/>
              <a:buNone/>
              <a:defRPr i="0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indent="914400" defTabSz="457200">
              <a:spcBef>
                <a:spcPts val="300"/>
              </a:spcBef>
              <a:buSzTx/>
              <a:buNone/>
              <a:defRPr i="0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indent="1371600" defTabSz="457200">
              <a:spcBef>
                <a:spcPts val="300"/>
              </a:spcBef>
              <a:buSzTx/>
              <a:buNone/>
              <a:defRPr i="0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indent="1828800" defTabSz="457200">
              <a:spcBef>
                <a:spcPts val="300"/>
              </a:spcBef>
              <a:buSzTx/>
              <a:buNone/>
              <a:defRPr i="0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274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Layout personalizzato">
    <p:bg>
      <p:bgPr>
        <a:solidFill>
          <a:schemeClr val="accent3">
            <a:lumOff val="44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Line 4"/>
          <p:cNvSpPr/>
          <p:nvPr/>
        </p:nvSpPr>
        <p:spPr>
          <a:xfrm flipV="1">
            <a:off x="0" y="906464"/>
            <a:ext cx="9144001" cy="7937"/>
          </a:xfrm>
          <a:prstGeom prst="line">
            <a:avLst/>
          </a:prstGeom>
          <a:ln>
            <a:solidFill>
              <a:srgbClr val="172171"/>
            </a:solidFill>
          </a:ln>
        </p:spPr>
        <p:txBody>
          <a:bodyPr lIns="45719" rIns="45719"/>
          <a:lstStyle/>
          <a:p>
            <a:pPr/>
          </a:p>
        </p:txBody>
      </p:sp>
      <p:pic>
        <p:nvPicPr>
          <p:cNvPr id="282" name="Immagine 10" descr="Immagine 1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6261100"/>
            <a:ext cx="9144000" cy="596900"/>
          </a:xfrm>
          <a:prstGeom prst="rect">
            <a:avLst/>
          </a:prstGeom>
          <a:ln w="12700">
            <a:miter lim="400000"/>
          </a:ln>
        </p:spPr>
      </p:pic>
      <p:sp>
        <p:nvSpPr>
          <p:cNvPr id="283" name="Titolo Testo"/>
          <p:cNvSpPr txBox="1"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 anchor="t"/>
          <a:lstStyle>
            <a:lvl1pPr algn="ctr" defTabSz="457200">
              <a:defRPr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Titolo Testo</a:t>
            </a:r>
          </a:p>
        </p:txBody>
      </p:sp>
      <p:sp>
        <p:nvSpPr>
          <p:cNvPr id="284" name="Numero diapositiva"/>
          <p:cNvSpPr txBox="1"/>
          <p:nvPr>
            <p:ph type="sldNum" sz="quarter" idx="2"/>
          </p:nvPr>
        </p:nvSpPr>
        <p:spPr>
          <a:xfrm>
            <a:off x="6553200" y="6356350"/>
            <a:ext cx="443171" cy="437069"/>
          </a:xfrm>
          <a:prstGeom prst="rect">
            <a:avLst/>
          </a:prstGeom>
        </p:spPr>
        <p:txBody>
          <a:bodyPr anchor="t"/>
          <a:lstStyle>
            <a:lvl1pPr algn="l">
              <a:defRPr sz="24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olo Testo"/>
          <p:cNvSpPr txBox="1"/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>
              <a:defRPr b="1" cap="all" sz="4000"/>
            </a:lvl1pPr>
          </a:lstStyle>
          <a:p>
            <a:pPr/>
            <a:r>
              <a:t>Titolo Testo</a:t>
            </a:r>
          </a:p>
        </p:txBody>
      </p:sp>
      <p:sp>
        <p:nvSpPr>
          <p:cNvPr id="31" name="Corpo livello uno…"/>
          <p:cNvSpPr txBox="1"/>
          <p:nvPr>
            <p:ph type="body" sz="quarter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>
            <a:lvl1pPr marL="0" indent="0">
              <a:spcBef>
                <a:spcPts val="400"/>
              </a:spcBef>
              <a:buSzTx/>
              <a:buNone/>
              <a:defRPr sz="2000"/>
            </a:lvl1pPr>
            <a:lvl2pPr marL="0" indent="457200">
              <a:spcBef>
                <a:spcPts val="400"/>
              </a:spcBef>
              <a:buSzTx/>
              <a:buNone/>
              <a:defRPr sz="2000"/>
            </a:lvl2pPr>
            <a:lvl3pPr marL="0" indent="914400">
              <a:spcBef>
                <a:spcPts val="400"/>
              </a:spcBef>
              <a:buSzTx/>
              <a:buNone/>
              <a:defRPr sz="2000"/>
            </a:lvl3pPr>
            <a:lvl4pPr marL="0" indent="1371600">
              <a:spcBef>
                <a:spcPts val="400"/>
              </a:spcBef>
              <a:buSzTx/>
              <a:buNone/>
              <a:defRPr sz="2000"/>
            </a:lvl4pPr>
            <a:lvl5pPr marL="0" indent="1828800">
              <a:spcBef>
                <a:spcPts val="400"/>
              </a:spcBef>
              <a:buSzTx/>
              <a:buNone/>
              <a:defRPr sz="2000"/>
            </a:lvl5pPr>
          </a:lstStyle>
          <a:p>
            <a:pPr/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32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olo Test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Titolo Testo</a:t>
            </a:r>
          </a:p>
        </p:txBody>
      </p:sp>
      <p:sp>
        <p:nvSpPr>
          <p:cNvPr id="40" name="Corpo livello uno…"/>
          <p:cNvSpPr txBox="1"/>
          <p:nvPr>
            <p:ph type="body" sz="quarter" idx="1"/>
          </p:nvPr>
        </p:nvSpPr>
        <p:spPr>
          <a:xfrm>
            <a:off x="2571750" y="3048000"/>
            <a:ext cx="3810000" cy="2743200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/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41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olo Testo"/>
          <p:cNvSpPr txBox="1"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/>
            <a:r>
              <a:t>Titolo Testo</a:t>
            </a:r>
          </a:p>
        </p:txBody>
      </p:sp>
      <p:sp>
        <p:nvSpPr>
          <p:cNvPr id="49" name="Corpo livello uno…"/>
          <p:cNvSpPr txBox="1"/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>
            <a:lvl1pPr marL="0" indent="0">
              <a:spcBef>
                <a:spcPts val="500"/>
              </a:spcBef>
              <a:buSzTx/>
              <a:buNone/>
              <a:defRPr b="1" sz="2400"/>
            </a:lvl1pPr>
            <a:lvl2pPr marL="0" indent="457200">
              <a:spcBef>
                <a:spcPts val="500"/>
              </a:spcBef>
              <a:buSzTx/>
              <a:buNone/>
              <a:defRPr b="1" sz="2400"/>
            </a:lvl2pPr>
            <a:lvl3pPr marL="0" indent="914400">
              <a:spcBef>
                <a:spcPts val="500"/>
              </a:spcBef>
              <a:buSzTx/>
              <a:buNone/>
              <a:defRPr b="1" sz="2400"/>
            </a:lvl3pPr>
            <a:lvl4pPr marL="0" indent="1371600">
              <a:spcBef>
                <a:spcPts val="500"/>
              </a:spcBef>
              <a:buSzTx/>
              <a:buNone/>
              <a:defRPr b="1" sz="2400"/>
            </a:lvl4pPr>
            <a:lvl5pPr marL="0" indent="1828800">
              <a:spcBef>
                <a:spcPts val="500"/>
              </a:spcBef>
              <a:buSzTx/>
              <a:buNone/>
              <a:defRPr b="1" sz="2400"/>
            </a:lvl5pPr>
          </a:lstStyle>
          <a:p>
            <a:pPr/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50" name="Segnaposto testo 4"/>
          <p:cNvSpPr/>
          <p:nvPr>
            <p:ph type="body" sz="quarter" idx="21"/>
          </p:nvPr>
        </p:nvSpPr>
        <p:spPr>
          <a:xfrm>
            <a:off x="4645025" y="1535112"/>
            <a:ext cx="4041775" cy="639763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/>
          <a:p>
            <a:pPr marL="0" indent="0">
              <a:spcBef>
                <a:spcPts val="500"/>
              </a:spcBef>
              <a:buSzTx/>
              <a:buNone/>
              <a:defRPr b="1" sz="2400"/>
            </a:pPr>
          </a:p>
        </p:txBody>
      </p:sp>
      <p:sp>
        <p:nvSpPr>
          <p:cNvPr id="51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itolo Test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Titolo Testo</a:t>
            </a:r>
          </a:p>
        </p:txBody>
      </p:sp>
      <p:sp>
        <p:nvSpPr>
          <p:cNvPr id="59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itolo Testo"/>
          <p:cNvSpPr txBox="1"/>
          <p:nvPr>
            <p:ph type="title"/>
          </p:nvPr>
        </p:nvSpPr>
        <p:spPr>
          <a:xfrm>
            <a:off x="457200" y="273050"/>
            <a:ext cx="3008314" cy="1162050"/>
          </a:xfrm>
          <a:prstGeom prst="rect">
            <a:avLst/>
          </a:prstGeom>
        </p:spPr>
        <p:txBody>
          <a:bodyPr anchor="b"/>
          <a:lstStyle>
            <a:lvl1pPr>
              <a:defRPr b="1" sz="2000"/>
            </a:lvl1pPr>
          </a:lstStyle>
          <a:p>
            <a:pPr/>
            <a:r>
              <a:t>Titolo Testo</a:t>
            </a:r>
          </a:p>
        </p:txBody>
      </p:sp>
      <p:sp>
        <p:nvSpPr>
          <p:cNvPr id="74" name="Corpo livello uno…"/>
          <p:cNvSpPr txBox="1"/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2pPr marL="783771" indent="-326571"/>
            <a:lvl3pPr marL="1219200" indent="-304800"/>
            <a:lvl4pPr marL="1737360" indent="-365760"/>
            <a:lvl5pPr marL="2194560" indent="-365760"/>
          </a:lstStyle>
          <a:p>
            <a:pPr/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75" name="Segnaposto testo 3"/>
          <p:cNvSpPr/>
          <p:nvPr>
            <p:ph type="body" sz="half" idx="21"/>
          </p:nvPr>
        </p:nvSpPr>
        <p:spPr>
          <a:xfrm>
            <a:off x="457199" y="1435100"/>
            <a:ext cx="3008315" cy="4691063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0" indent="0">
              <a:spcBef>
                <a:spcPts val="300"/>
              </a:spcBef>
              <a:buSzTx/>
              <a:buNone/>
              <a:defRPr sz="1400"/>
            </a:pPr>
          </a:p>
        </p:txBody>
      </p:sp>
      <p:sp>
        <p:nvSpPr>
          <p:cNvPr id="76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itolo Testo"/>
          <p:cNvSpPr txBox="1"/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>
              <a:defRPr b="1" sz="2000"/>
            </a:lvl1pPr>
          </a:lstStyle>
          <a:p>
            <a:pPr/>
            <a:r>
              <a:t>Titolo Testo</a:t>
            </a:r>
          </a:p>
        </p:txBody>
      </p:sp>
      <p:sp>
        <p:nvSpPr>
          <p:cNvPr id="84" name="Segnaposto immagine 2"/>
          <p:cNvSpPr/>
          <p:nvPr>
            <p:ph type="pic" sz="half" idx="21"/>
          </p:nvPr>
        </p:nvSpPr>
        <p:spPr>
          <a:xfrm>
            <a:off x="1792288" y="612775"/>
            <a:ext cx="5486401" cy="4114800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85" name="Corpo livello uno…"/>
          <p:cNvSpPr txBox="1"/>
          <p:nvPr>
            <p:ph type="body" sz="quarter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0" indent="0">
              <a:spcBef>
                <a:spcPts val="300"/>
              </a:spcBef>
              <a:buSzTx/>
              <a:buNone/>
              <a:defRPr sz="1400"/>
            </a:lvl1pPr>
            <a:lvl2pPr marL="0" indent="457200">
              <a:spcBef>
                <a:spcPts val="300"/>
              </a:spcBef>
              <a:buSzTx/>
              <a:buNone/>
              <a:defRPr sz="1400"/>
            </a:lvl2pPr>
            <a:lvl3pPr marL="0" indent="914400">
              <a:spcBef>
                <a:spcPts val="300"/>
              </a:spcBef>
              <a:buSzTx/>
              <a:buNone/>
              <a:defRPr sz="1400"/>
            </a:lvl3pPr>
            <a:lvl4pPr marL="0" indent="1371600">
              <a:spcBef>
                <a:spcPts val="300"/>
              </a:spcBef>
              <a:buSzTx/>
              <a:buNone/>
              <a:defRPr sz="1400"/>
            </a:lvl4pPr>
            <a:lvl5pPr marL="0" indent="1828800">
              <a:spcBef>
                <a:spcPts val="300"/>
              </a:spcBef>
              <a:buSzTx/>
              <a:buNone/>
              <a:defRPr sz="1400"/>
            </a:lvl5pPr>
          </a:lstStyle>
          <a:p>
            <a:pPr/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86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7.xml"/><Relationship Id="rId20" Type="http://schemas.openxmlformats.org/officeDocument/2006/relationships/slideLayout" Target="../slideLayouts/slideLayout18.xml"/><Relationship Id="rId21" Type="http://schemas.openxmlformats.org/officeDocument/2006/relationships/slideLayout" Target="../slideLayouts/slideLayout19.xml"/><Relationship Id="rId22" Type="http://schemas.openxmlformats.org/officeDocument/2006/relationships/slideLayout" Target="../slideLayouts/slideLayout20.xml"/><Relationship Id="rId23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2.xml"/><Relationship Id="rId25" Type="http://schemas.openxmlformats.org/officeDocument/2006/relationships/slideLayout" Target="../slideLayouts/slideLayout23.xml"/><Relationship Id="rId26" Type="http://schemas.openxmlformats.org/officeDocument/2006/relationships/slideLayout" Target="../slideLayouts/slideLayout24.xml"/><Relationship Id="rId27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6.xml"/><Relationship Id="rId29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28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Testo"/>
          <p:cNvSpPr txBox="1"/>
          <p:nvPr>
            <p:ph type="title"/>
          </p:nvPr>
        </p:nvSpPr>
        <p:spPr>
          <a:xfrm>
            <a:off x="2552700" y="2336800"/>
            <a:ext cx="7772400" cy="660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Titolo Testo</a:t>
            </a:r>
          </a:p>
        </p:txBody>
      </p:sp>
      <p:sp>
        <p:nvSpPr>
          <p:cNvPr id="3" name="Corpo livello uno…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pPr/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4" name="Numero diapositiva"/>
          <p:cNvSpPr txBox="1"/>
          <p:nvPr>
            <p:ph type="sldNum" sz="quarter" idx="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  <p:sldLayoutId id="2147483667" r:id="rId21"/>
    <p:sldLayoutId id="2147483668" r:id="rId22"/>
    <p:sldLayoutId id="2147483669" r:id="rId23"/>
    <p:sldLayoutId id="2147483670" r:id="rId24"/>
    <p:sldLayoutId id="2147483671" r:id="rId25"/>
    <p:sldLayoutId id="2147483672" r:id="rId26"/>
    <p:sldLayoutId id="2147483673" r:id="rId27"/>
    <p:sldLayoutId id="2147483674" r:id="rId28"/>
    <p:sldLayoutId id="2147483675" r:id="rId29"/>
    <p:sldLayoutId id="2147483676" r:id="rId30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solidFill>
            <a:schemeClr val="accent3">
              <a:lumOff val="44000"/>
            </a:schemeClr>
          </a:solidFill>
          <a:uFillTx/>
          <a:latin typeface="Trebuchet MS"/>
          <a:ea typeface="Trebuchet MS"/>
          <a:cs typeface="Trebuchet MS"/>
          <a:sym typeface="Trebuchet MS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solidFill>
            <a:schemeClr val="accent3">
              <a:lumOff val="44000"/>
            </a:schemeClr>
          </a:solidFill>
          <a:uFillTx/>
          <a:latin typeface="Trebuchet MS"/>
          <a:ea typeface="Trebuchet MS"/>
          <a:cs typeface="Trebuchet MS"/>
          <a:sym typeface="Trebuchet MS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solidFill>
            <a:schemeClr val="accent3">
              <a:lumOff val="44000"/>
            </a:schemeClr>
          </a:solidFill>
          <a:uFillTx/>
          <a:latin typeface="Trebuchet MS"/>
          <a:ea typeface="Trebuchet MS"/>
          <a:cs typeface="Trebuchet MS"/>
          <a:sym typeface="Trebuchet MS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solidFill>
            <a:schemeClr val="accent3">
              <a:lumOff val="44000"/>
            </a:schemeClr>
          </a:solidFill>
          <a:uFillTx/>
          <a:latin typeface="Trebuchet MS"/>
          <a:ea typeface="Trebuchet MS"/>
          <a:cs typeface="Trebuchet MS"/>
          <a:sym typeface="Trebuchet MS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solidFill>
            <a:schemeClr val="accent3">
              <a:lumOff val="44000"/>
            </a:schemeClr>
          </a:solidFill>
          <a:uFillTx/>
          <a:latin typeface="Trebuchet MS"/>
          <a:ea typeface="Trebuchet MS"/>
          <a:cs typeface="Trebuchet MS"/>
          <a:sym typeface="Trebuchet MS"/>
        </a:defRPr>
      </a:lvl5pPr>
      <a:lvl6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solidFill>
            <a:schemeClr val="accent3">
              <a:lumOff val="44000"/>
            </a:schemeClr>
          </a:solidFill>
          <a:uFillTx/>
          <a:latin typeface="Trebuchet MS"/>
          <a:ea typeface="Trebuchet MS"/>
          <a:cs typeface="Trebuchet MS"/>
          <a:sym typeface="Trebuchet MS"/>
        </a:defRPr>
      </a:lvl6pPr>
      <a:lvl7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solidFill>
            <a:schemeClr val="accent3">
              <a:lumOff val="44000"/>
            </a:schemeClr>
          </a:solidFill>
          <a:uFillTx/>
          <a:latin typeface="Trebuchet MS"/>
          <a:ea typeface="Trebuchet MS"/>
          <a:cs typeface="Trebuchet MS"/>
          <a:sym typeface="Trebuchet MS"/>
        </a:defRPr>
      </a:lvl7pPr>
      <a:lvl8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solidFill>
            <a:schemeClr val="accent3">
              <a:lumOff val="44000"/>
            </a:schemeClr>
          </a:solidFill>
          <a:uFillTx/>
          <a:latin typeface="Trebuchet MS"/>
          <a:ea typeface="Trebuchet MS"/>
          <a:cs typeface="Trebuchet MS"/>
          <a:sym typeface="Trebuchet MS"/>
        </a:defRPr>
      </a:lvl8pPr>
      <a:lvl9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solidFill>
            <a:schemeClr val="accent3">
              <a:lumOff val="44000"/>
            </a:schemeClr>
          </a:solidFill>
          <a:uFillTx/>
          <a:latin typeface="Trebuchet MS"/>
          <a:ea typeface="Trebuchet MS"/>
          <a:cs typeface="Trebuchet MS"/>
          <a:sym typeface="Trebuchet MS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1" spc="0" strike="noStrike" sz="3200" u="none">
          <a:solidFill>
            <a:schemeClr val="accent3">
              <a:lumOff val="44000"/>
            </a:schemeClr>
          </a:solidFill>
          <a:uFillTx/>
          <a:latin typeface="Trebuchet MS"/>
          <a:ea typeface="Trebuchet MS"/>
          <a:cs typeface="Trebuchet MS"/>
          <a:sym typeface="Trebuchet MS"/>
        </a:defRPr>
      </a:lvl1pPr>
      <a:lvl2pPr marL="1110342" marR="0" indent="-653142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–"/>
        <a:tabLst/>
        <a:defRPr b="0" baseline="0" cap="none" i="1" spc="0" strike="noStrike" sz="3200" u="none">
          <a:solidFill>
            <a:schemeClr val="accent3">
              <a:lumOff val="44000"/>
            </a:schemeClr>
          </a:solidFill>
          <a:uFillTx/>
          <a:latin typeface="Trebuchet MS"/>
          <a:ea typeface="Trebuchet MS"/>
          <a:cs typeface="Trebuchet MS"/>
          <a:sym typeface="Trebuchet MS"/>
        </a:defRPr>
      </a:lvl2pPr>
      <a:lvl3pPr marL="1436914" marR="0" indent="-522514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1" spc="0" strike="noStrike" sz="3200" u="none">
          <a:solidFill>
            <a:schemeClr val="accent3">
              <a:lumOff val="44000"/>
            </a:schemeClr>
          </a:solidFill>
          <a:uFillTx/>
          <a:latin typeface="Trebuchet MS"/>
          <a:ea typeface="Trebuchet MS"/>
          <a:cs typeface="Trebuchet MS"/>
          <a:sym typeface="Trebuchet MS"/>
        </a:defRPr>
      </a:lvl3pPr>
      <a:lvl4pPr marL="1894114" marR="0" indent="-522514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–"/>
        <a:tabLst/>
        <a:defRPr b="0" baseline="0" cap="none" i="1" spc="0" strike="noStrike" sz="3200" u="none">
          <a:solidFill>
            <a:schemeClr val="accent3">
              <a:lumOff val="44000"/>
            </a:schemeClr>
          </a:solidFill>
          <a:uFillTx/>
          <a:latin typeface="Trebuchet MS"/>
          <a:ea typeface="Trebuchet MS"/>
          <a:cs typeface="Trebuchet MS"/>
          <a:sym typeface="Trebuchet MS"/>
        </a:defRPr>
      </a:lvl4pPr>
      <a:lvl5pPr marL="2351314" marR="0" indent="-522514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»"/>
        <a:tabLst/>
        <a:defRPr b="0" baseline="0" cap="none" i="1" spc="0" strike="noStrike" sz="3200" u="none">
          <a:solidFill>
            <a:schemeClr val="accent3">
              <a:lumOff val="44000"/>
            </a:schemeClr>
          </a:solidFill>
          <a:uFillTx/>
          <a:latin typeface="Trebuchet MS"/>
          <a:ea typeface="Trebuchet MS"/>
          <a:cs typeface="Trebuchet MS"/>
          <a:sym typeface="Trebuchet MS"/>
        </a:defRPr>
      </a:lvl5pPr>
      <a:lvl6pPr marL="2808514" marR="0" indent="-522514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»"/>
        <a:tabLst/>
        <a:defRPr b="0" baseline="0" cap="none" i="1" spc="0" strike="noStrike" sz="3200" u="none">
          <a:solidFill>
            <a:schemeClr val="accent3">
              <a:lumOff val="44000"/>
            </a:schemeClr>
          </a:solidFill>
          <a:uFillTx/>
          <a:latin typeface="Trebuchet MS"/>
          <a:ea typeface="Trebuchet MS"/>
          <a:cs typeface="Trebuchet MS"/>
          <a:sym typeface="Trebuchet MS"/>
        </a:defRPr>
      </a:lvl6pPr>
      <a:lvl7pPr marL="3265714" marR="0" indent="-522514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»"/>
        <a:tabLst/>
        <a:defRPr b="0" baseline="0" cap="none" i="1" spc="0" strike="noStrike" sz="3200" u="none">
          <a:solidFill>
            <a:schemeClr val="accent3">
              <a:lumOff val="44000"/>
            </a:schemeClr>
          </a:solidFill>
          <a:uFillTx/>
          <a:latin typeface="Trebuchet MS"/>
          <a:ea typeface="Trebuchet MS"/>
          <a:cs typeface="Trebuchet MS"/>
          <a:sym typeface="Trebuchet MS"/>
        </a:defRPr>
      </a:lvl7pPr>
      <a:lvl8pPr marL="3722914" marR="0" indent="-522514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»"/>
        <a:tabLst/>
        <a:defRPr b="0" baseline="0" cap="none" i="1" spc="0" strike="noStrike" sz="3200" u="none">
          <a:solidFill>
            <a:schemeClr val="accent3">
              <a:lumOff val="44000"/>
            </a:schemeClr>
          </a:solidFill>
          <a:uFillTx/>
          <a:latin typeface="Trebuchet MS"/>
          <a:ea typeface="Trebuchet MS"/>
          <a:cs typeface="Trebuchet MS"/>
          <a:sym typeface="Trebuchet MS"/>
        </a:defRPr>
      </a:lvl8pPr>
      <a:lvl9pPr marL="4180114" marR="0" indent="-522514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»"/>
        <a:tabLst/>
        <a:defRPr b="0" baseline="0" cap="none" i="1" spc="0" strike="noStrike" sz="3200" u="none">
          <a:solidFill>
            <a:schemeClr val="accent3">
              <a:lumOff val="44000"/>
            </a:schemeClr>
          </a:solidFill>
          <a:uFillTx/>
          <a:latin typeface="Trebuchet MS"/>
          <a:ea typeface="Trebuchet MS"/>
          <a:cs typeface="Trebuchet MS"/>
          <a:sym typeface="Trebuchet MS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image" Target="../media/image39.png"/><Relationship Id="rId3" Type="http://schemas.openxmlformats.org/officeDocument/2006/relationships/image" Target="../media/image40.png"/><Relationship Id="rId4" Type="http://schemas.openxmlformats.org/officeDocument/2006/relationships/image" Target="../media/image41.png"/><Relationship Id="rId5" Type="http://schemas.openxmlformats.org/officeDocument/2006/relationships/image" Target="../media/image42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8" Type="http://schemas.openxmlformats.org/officeDocument/2006/relationships/image" Target="../media/image12.png"/><Relationship Id="rId9" Type="http://schemas.openxmlformats.org/officeDocument/2006/relationships/image" Target="../media/image13.png"/><Relationship Id="rId10" Type="http://schemas.openxmlformats.org/officeDocument/2006/relationships/image" Target="../media/image14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5.png"/><Relationship Id="rId4" Type="http://schemas.openxmlformats.org/officeDocument/2006/relationships/image" Target="../media/image16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6" Type="http://schemas.openxmlformats.org/officeDocument/2006/relationships/image" Target="../media/image20.png"/><Relationship Id="rId7" Type="http://schemas.openxmlformats.org/officeDocument/2006/relationships/image" Target="../media/image21.png"/><Relationship Id="rId8" Type="http://schemas.openxmlformats.org/officeDocument/2006/relationships/image" Target="../media/image22.png"/><Relationship Id="rId9" Type="http://schemas.openxmlformats.org/officeDocument/2006/relationships/image" Target="../media/image23.png"/><Relationship Id="rId10" Type="http://schemas.openxmlformats.org/officeDocument/2006/relationships/image" Target="../media/image24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5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Relationship Id="rId6" Type="http://schemas.openxmlformats.org/officeDocument/2006/relationships/image" Target="../media/image29.png"/><Relationship Id="rId7" Type="http://schemas.openxmlformats.org/officeDocument/2006/relationships/image" Target="../media/image30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image" Target="../media/image31.png"/><Relationship Id="rId3" Type="http://schemas.openxmlformats.org/officeDocument/2006/relationships/image" Target="../media/image32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3.png"/><Relationship Id="rId4" Type="http://schemas.openxmlformats.org/officeDocument/2006/relationships/image" Target="../media/image34.png"/><Relationship Id="rId5" Type="http://schemas.openxmlformats.org/officeDocument/2006/relationships/image" Target="../media/image35.png"/><Relationship Id="rId6" Type="http://schemas.openxmlformats.org/officeDocument/2006/relationships/image" Target="../media/image36.png"/><Relationship Id="rId7" Type="http://schemas.openxmlformats.org/officeDocument/2006/relationships/image" Target="../media/image37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image" Target="../media/image38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Rectangle 2"/>
          <p:cNvSpPr txBox="1"/>
          <p:nvPr>
            <p:ph type="title"/>
          </p:nvPr>
        </p:nvSpPr>
        <p:spPr>
          <a:xfrm>
            <a:off x="467544" y="2636911"/>
            <a:ext cx="8159823" cy="1890627"/>
          </a:xfrm>
          <a:prstGeom prst="rect">
            <a:avLst/>
          </a:prstGeom>
        </p:spPr>
        <p:txBody>
          <a:bodyPr lIns="0" tIns="0" rIns="0" bIns="0" anchor="t"/>
          <a:lstStyle/>
          <a:p>
            <a:pPr algn="ctr">
              <a:lnSpc>
                <a:spcPct val="107000"/>
              </a:lnSpc>
              <a:spcBef>
                <a:spcPts val="800"/>
              </a:spcBef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Ridge regression /</a:t>
            </a:r>
          </a:p>
          <a:p>
            <a:pPr algn="ctr">
              <a:lnSpc>
                <a:spcPct val="107000"/>
              </a:lnSpc>
              <a:spcBef>
                <a:spcPts val="800"/>
              </a:spcBef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Kernel Ridge regression</a:t>
            </a:r>
          </a:p>
        </p:txBody>
      </p:sp>
      <p:sp>
        <p:nvSpPr>
          <p:cNvPr id="294" name="CasellaDiTesto 1"/>
          <p:cNvSpPr txBox="1"/>
          <p:nvPr/>
        </p:nvSpPr>
        <p:spPr>
          <a:xfrm>
            <a:off x="4761736" y="4797152"/>
            <a:ext cx="3869000" cy="9348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i="1" sz="1800">
                <a:solidFill>
                  <a:schemeClr val="accent3">
                    <a:lumOff val="44000"/>
                  </a:schemeClr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SMML project:</a:t>
            </a:r>
            <a:endParaRPr>
              <a:latin typeface="+mj-lt"/>
              <a:ea typeface="+mj-ea"/>
              <a:cs typeface="+mj-cs"/>
              <a:sym typeface="Arial"/>
            </a:endParaRPr>
          </a:p>
          <a:p>
            <a:pPr>
              <a:defRPr i="1" sz="1800">
                <a:solidFill>
                  <a:schemeClr val="accent3">
                    <a:lumOff val="44000"/>
                  </a:schemeClr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Omar Ghezzi (Matr. 984352)</a:t>
            </a:r>
            <a:endParaRPr>
              <a:latin typeface="+mj-lt"/>
              <a:ea typeface="+mj-ea"/>
              <a:cs typeface="+mj-cs"/>
              <a:sym typeface="Arial"/>
            </a:endParaR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Rectangle 2"/>
          <p:cNvSpPr txBox="1"/>
          <p:nvPr/>
        </p:nvSpPr>
        <p:spPr>
          <a:xfrm>
            <a:off x="869950" y="253999"/>
            <a:ext cx="7772400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defTabSz="457200">
              <a:defRPr b="1" sz="2800">
                <a:solidFill>
                  <a:srgbClr val="0C346B"/>
                </a:solidFill>
              </a:defRPr>
            </a:lvl1pPr>
          </a:lstStyle>
          <a:p>
            <a:pPr/>
            <a:r>
              <a:t>Results </a:t>
            </a:r>
          </a:p>
        </p:txBody>
      </p:sp>
      <p:sp>
        <p:nvSpPr>
          <p:cNvPr id="397" name="CasellaDiTesto 2"/>
          <p:cNvSpPr txBox="1"/>
          <p:nvPr/>
        </p:nvSpPr>
        <p:spPr>
          <a:xfrm>
            <a:off x="225231" y="6381327"/>
            <a:ext cx="628642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600"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pPr/>
            <a:r>
              <a:t>10/10</a:t>
            </a:r>
          </a:p>
        </p:txBody>
      </p:sp>
      <p:pic>
        <p:nvPicPr>
          <p:cNvPr id="398" name="Schermata 2023-10-08 alle 23.00.25.png" descr="Schermata 2023-10-08 alle 23.00.2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2950" y="1488793"/>
            <a:ext cx="3977106" cy="2605690"/>
          </a:xfrm>
          <a:prstGeom prst="rect">
            <a:avLst/>
          </a:prstGeom>
          <a:ln w="12700">
            <a:miter lim="400000"/>
          </a:ln>
        </p:spPr>
      </p:pic>
      <p:sp>
        <p:nvSpPr>
          <p:cNvPr id="399" name="c=1"/>
          <p:cNvSpPr txBox="1"/>
          <p:nvPr/>
        </p:nvSpPr>
        <p:spPr>
          <a:xfrm>
            <a:off x="550076" y="1019748"/>
            <a:ext cx="378655" cy="29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/>
            </a:lvl1pPr>
          </a:lstStyle>
          <a:p>
            <a:pPr>
              <a:defRPr sz="2400"/>
            </a:pPr>
            <a:r>
              <a:rPr sz="1400"/>
              <a:t>c=1</a:t>
            </a:r>
          </a:p>
        </p:txBody>
      </p:sp>
      <p:sp>
        <p:nvSpPr>
          <p:cNvPr id="400" name="alphas = np.array([0.001, 0.1, 0.5, 1,  5, 10, 50, 100, 1000])…"/>
          <p:cNvSpPr txBox="1"/>
          <p:nvPr/>
        </p:nvSpPr>
        <p:spPr>
          <a:xfrm>
            <a:off x="1893606" y="4277014"/>
            <a:ext cx="5725088" cy="548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100"/>
            </a:pPr>
            <a:r>
              <a:t>alphas = np.array([0.001, 0.1, 0.5, 1,  5, 10, 50, 100, 1000])</a:t>
            </a:r>
          </a:p>
          <a:p>
            <a:pPr>
              <a:defRPr sz="1100"/>
            </a:pPr>
            <a:r>
              <a:t>gammas = np.array([0.00001, 0.001, 0.01, 0.1, 1, 2, 4, 5, 10, 15, 20, 50, 100, 500, 4000])</a:t>
            </a:r>
          </a:p>
          <a:p>
            <a:pPr>
              <a:defRPr sz="1100"/>
            </a:pPr>
            <a:r>
              <a:t>hyper_space = np.array(list(product(alphas, gammas)))</a:t>
            </a:r>
          </a:p>
        </p:txBody>
      </p:sp>
      <p:pic>
        <p:nvPicPr>
          <p:cNvPr id="401" name="Schermata 2023-10-08 alle 23.00.33.png" descr="Schermata 2023-10-08 alle 23.00.33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569288" y="4922875"/>
            <a:ext cx="4397173" cy="961288"/>
          </a:xfrm>
          <a:prstGeom prst="rect">
            <a:avLst/>
          </a:prstGeom>
          <a:ln w="12700">
            <a:miter lim="400000"/>
          </a:ln>
        </p:spPr>
      </p:pic>
      <p:pic>
        <p:nvPicPr>
          <p:cNvPr id="402" name="Schermata 2023-10-08 alle 23.00.30.png" descr="Schermata 2023-10-08 alle 23.00.30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775680" y="1470195"/>
            <a:ext cx="3984195" cy="2632415"/>
          </a:xfrm>
          <a:prstGeom prst="rect">
            <a:avLst/>
          </a:prstGeom>
          <a:ln w="12700">
            <a:miter lim="400000"/>
          </a:ln>
        </p:spPr>
      </p:pic>
      <p:sp>
        <p:nvSpPr>
          <p:cNvPr id="403" name="c=2 (”target encoding” for ”track_genre” and ”count encoding” for ”artists”,…"/>
          <p:cNvSpPr txBox="1"/>
          <p:nvPr/>
        </p:nvSpPr>
        <p:spPr>
          <a:xfrm>
            <a:off x="4787751" y="918148"/>
            <a:ext cx="4264885" cy="497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rPr sz="1400"/>
              <a:t>c=2 (</a:t>
            </a:r>
            <a:r>
              <a:rPr sz="900"/>
              <a:t>”target encoding” for ”track_genre” and ”count encoding” for ”artists”, </a:t>
            </a:r>
            <a:endParaRPr sz="900"/>
          </a:p>
          <a:p>
            <a:pPr/>
            <a:r>
              <a:rPr sz="900"/>
              <a:t>”album_name” and ”track_name”</a:t>
            </a:r>
            <a:r>
              <a:rPr sz="1200"/>
              <a:t> </a:t>
            </a:r>
            <a:r>
              <a:rPr sz="1400"/>
              <a:t>)</a:t>
            </a:r>
          </a:p>
        </p:txBody>
      </p:sp>
      <p:pic>
        <p:nvPicPr>
          <p:cNvPr id="404" name="Schermata 2023-10-08 alle 23.00.28.png" descr="Schermata 2023-10-08 alle 23.00.28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03014" y="4922875"/>
            <a:ext cx="4396979" cy="98240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Rectangle 3"/>
          <p:cNvSpPr txBox="1"/>
          <p:nvPr/>
        </p:nvSpPr>
        <p:spPr>
          <a:xfrm>
            <a:off x="335722" y="966064"/>
            <a:ext cx="8472556" cy="22289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342900" indent="-342900" algn="just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 sz="2000">
                <a:solidFill>
                  <a:srgbClr val="666666"/>
                </a:solidFill>
              </a:defRPr>
            </a:pPr>
            <a:r>
              <a:t>Obiettivo:</a:t>
            </a:r>
            <a:r>
              <a:rPr b="0" sz="1600"/>
              <a:t> utilizzare un algoritmo di apprendimento (Ridge regression/Kernel ridge regression) per inferire un predittore h che approssimi la relazione che intercorre tra la features description di un brano musicale presente sulla piattaforma Spotify e la sua popolarità (target)</a:t>
            </a:r>
            <a:r>
              <a:rPr b="0"/>
              <a:t>.</a:t>
            </a:r>
            <a:br>
              <a:rPr b="0"/>
            </a:br>
            <a:br>
              <a:rPr b="0" sz="1200">
                <a:solidFill>
                  <a:srgbClr val="8D8D8D"/>
                </a:solidFill>
              </a:rPr>
            </a:br>
          </a:p>
          <a:p>
            <a:pPr algn="just">
              <a:spcBef>
                <a:spcPts val="500"/>
              </a:spcBef>
              <a:defRPr sz="2000">
                <a:solidFill>
                  <a:srgbClr val="666666"/>
                </a:solidFill>
              </a:defRPr>
            </a:pPr>
          </a:p>
          <a:p>
            <a:pPr algn="just">
              <a:spcBef>
                <a:spcPts val="400"/>
              </a:spcBef>
              <a:defRPr sz="2000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br/>
          </a:p>
        </p:txBody>
      </p:sp>
      <p:sp>
        <p:nvSpPr>
          <p:cNvPr id="297" name="Rectangle 2"/>
          <p:cNvSpPr txBox="1"/>
          <p:nvPr/>
        </p:nvSpPr>
        <p:spPr>
          <a:xfrm>
            <a:off x="869950" y="253999"/>
            <a:ext cx="7772400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defTabSz="457200">
              <a:defRPr b="1" sz="2800">
                <a:solidFill>
                  <a:srgbClr val="0C346B"/>
                </a:solidFill>
              </a:defRPr>
            </a:lvl1pPr>
          </a:lstStyle>
          <a:p>
            <a:pPr/>
            <a:r>
              <a:t>Learning problem</a:t>
            </a:r>
          </a:p>
        </p:txBody>
      </p:sp>
      <p:sp>
        <p:nvSpPr>
          <p:cNvPr id="298" name="CasellaDiTesto 3"/>
          <p:cNvSpPr txBox="1"/>
          <p:nvPr/>
        </p:nvSpPr>
        <p:spPr>
          <a:xfrm>
            <a:off x="225231" y="6381327"/>
            <a:ext cx="628642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600"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pPr/>
            <a:r>
              <a:t>2/10</a:t>
            </a:r>
          </a:p>
        </p:txBody>
      </p:sp>
      <p:sp>
        <p:nvSpPr>
          <p:cNvPr id="299" name="Rettangolo"/>
          <p:cNvSpPr/>
          <p:nvPr/>
        </p:nvSpPr>
        <p:spPr>
          <a:xfrm>
            <a:off x="5669616" y="4488906"/>
            <a:ext cx="168714" cy="225468"/>
          </a:xfrm>
          <a:prstGeom prst="rect">
            <a:avLst/>
          </a:prstGeom>
          <a:solidFill>
            <a:schemeClr val="accent3">
              <a:lumOff val="44000"/>
            </a:schemeClr>
          </a:solidFill>
          <a:ln w="25400">
            <a:solidFill>
              <a:schemeClr val="accent3">
                <a:lumOff val="44000"/>
              </a:schemeClr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300" name="Rettangolo"/>
          <p:cNvSpPr/>
          <p:nvPr/>
        </p:nvSpPr>
        <p:spPr>
          <a:xfrm>
            <a:off x="5669616" y="5555822"/>
            <a:ext cx="168714" cy="225468"/>
          </a:xfrm>
          <a:prstGeom prst="rect">
            <a:avLst/>
          </a:prstGeom>
          <a:solidFill>
            <a:schemeClr val="accent3">
              <a:lumOff val="44000"/>
            </a:schemeClr>
          </a:solidFill>
          <a:ln w="25400">
            <a:solidFill>
              <a:schemeClr val="accent3">
                <a:lumOff val="44000"/>
              </a:schemeClr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301" name="Rettangolo"/>
          <p:cNvSpPr/>
          <p:nvPr/>
        </p:nvSpPr>
        <p:spPr>
          <a:xfrm>
            <a:off x="6600641" y="5433688"/>
            <a:ext cx="168714" cy="225468"/>
          </a:xfrm>
          <a:prstGeom prst="rect">
            <a:avLst/>
          </a:prstGeom>
          <a:solidFill>
            <a:schemeClr val="accent3">
              <a:lumOff val="44000"/>
            </a:schemeClr>
          </a:solidFill>
          <a:ln w="25400">
            <a:solidFill>
              <a:schemeClr val="accent3">
                <a:lumOff val="44000"/>
              </a:schemeClr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302" name="Rettangolo"/>
          <p:cNvSpPr/>
          <p:nvPr/>
        </p:nvSpPr>
        <p:spPr>
          <a:xfrm>
            <a:off x="7259883" y="5555822"/>
            <a:ext cx="168713" cy="225468"/>
          </a:xfrm>
          <a:prstGeom prst="rect">
            <a:avLst/>
          </a:prstGeom>
          <a:solidFill>
            <a:schemeClr val="accent3">
              <a:lumOff val="44000"/>
            </a:schemeClr>
          </a:solidFill>
          <a:ln w="25400">
            <a:solidFill>
              <a:schemeClr val="accent3">
                <a:lumOff val="44000"/>
              </a:schemeClr>
            </a:solidFill>
          </a:ln>
        </p:spPr>
        <p:txBody>
          <a:bodyPr lIns="45719" rIns="45719"/>
          <a:lstStyle/>
          <a:p>
            <a:pPr/>
          </a:p>
        </p:txBody>
      </p:sp>
      <p:pic>
        <p:nvPicPr>
          <p:cNvPr id="303" name="Schermata 2023-10-08 alle 17.34.36.png" descr="Schermata 2023-10-08 alle 17.34.3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52659" y="1892288"/>
            <a:ext cx="2298701" cy="584201"/>
          </a:xfrm>
          <a:prstGeom prst="rect">
            <a:avLst/>
          </a:prstGeom>
          <a:ln w="12700">
            <a:miter lim="400000"/>
          </a:ln>
        </p:spPr>
      </p:pic>
      <p:sp>
        <p:nvSpPr>
          <p:cNvPr id="304" name="Regressione :"/>
          <p:cNvSpPr txBox="1"/>
          <p:nvPr/>
        </p:nvSpPr>
        <p:spPr>
          <a:xfrm>
            <a:off x="790856" y="2248735"/>
            <a:ext cx="1155748" cy="29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/>
            </a:lvl1pPr>
          </a:lstStyle>
          <a:p>
            <a:pPr>
              <a:defRPr sz="2400"/>
            </a:pPr>
            <a:r>
              <a:rPr sz="1400"/>
              <a:t>Regressione :</a:t>
            </a:r>
          </a:p>
        </p:txBody>
      </p:sp>
      <p:pic>
        <p:nvPicPr>
          <p:cNvPr id="305" name="Schermata 2023-10-08 alle 17.41.18.png" descr="Schermata 2023-10-08 alle 17.41.18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033609" y="2423484"/>
            <a:ext cx="2336801" cy="7493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06" name="Schermata 2023-10-08 alle 17.38.11.png" descr="Schermata 2023-10-08 alle 17.38.11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15315" y="4862648"/>
            <a:ext cx="7484415" cy="473032"/>
          </a:xfrm>
          <a:prstGeom prst="rect">
            <a:avLst/>
          </a:prstGeom>
          <a:ln w="12700">
            <a:miter lim="400000"/>
          </a:ln>
        </p:spPr>
      </p:pic>
      <p:sp>
        <p:nvSpPr>
          <p:cNvPr id="307" name="Consideriamo la classe dei predatori…"/>
          <p:cNvSpPr txBox="1"/>
          <p:nvPr/>
        </p:nvSpPr>
        <p:spPr>
          <a:xfrm>
            <a:off x="4685523" y="1908503"/>
            <a:ext cx="3056506" cy="497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rPr sz="1400"/>
              <a:t>Consideriamo la classe dei predatori </a:t>
            </a:r>
            <a:endParaRPr sz="1400"/>
          </a:p>
          <a:p>
            <a:pPr/>
            <a:r>
              <a:rPr sz="1400"/>
              <a:t>lineari (iperpiani in d dimensioni) :</a:t>
            </a:r>
          </a:p>
        </p:txBody>
      </p:sp>
      <p:pic>
        <p:nvPicPr>
          <p:cNvPr id="308" name="Schermata 2023-10-08 alle 17.34.56.png" descr="Schermata 2023-10-08 alle 17.34.56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839486" y="2423484"/>
            <a:ext cx="3691024" cy="822767"/>
          </a:xfrm>
          <a:prstGeom prst="rect">
            <a:avLst/>
          </a:prstGeom>
          <a:ln w="12700">
            <a:miter lim="400000"/>
          </a:ln>
        </p:spPr>
      </p:pic>
      <p:sp>
        <p:nvSpPr>
          <p:cNvPr id="309" name="Algoritmo di apprendimento:"/>
          <p:cNvSpPr txBox="1"/>
          <p:nvPr/>
        </p:nvSpPr>
        <p:spPr>
          <a:xfrm>
            <a:off x="268745" y="3241949"/>
            <a:ext cx="2413718" cy="29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/>
            </a:lvl1pPr>
          </a:lstStyle>
          <a:p>
            <a:pPr>
              <a:defRPr sz="2400"/>
            </a:pPr>
            <a:r>
              <a:rPr sz="1400"/>
              <a:t>Algoritmo di apprendimento:</a:t>
            </a:r>
          </a:p>
        </p:txBody>
      </p:sp>
      <p:pic>
        <p:nvPicPr>
          <p:cNvPr id="310" name="Schermata 2023-10-08 alle 17.46.28.png" descr="Schermata 2023-10-08 alle 17.46.28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038465" y="3620331"/>
            <a:ext cx="2808014" cy="1005339"/>
          </a:xfrm>
          <a:prstGeom prst="rect">
            <a:avLst/>
          </a:prstGeom>
          <a:ln w="12700">
            <a:miter lim="400000"/>
          </a:ln>
        </p:spPr>
      </p:pic>
      <p:sp>
        <p:nvSpPr>
          <p:cNvPr id="311" name="Instabile, quando            ha almeno un autovalore…"/>
          <p:cNvSpPr txBox="1"/>
          <p:nvPr/>
        </p:nvSpPr>
        <p:spPr>
          <a:xfrm>
            <a:off x="4444822" y="3341211"/>
            <a:ext cx="4108114" cy="497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rPr sz="1400"/>
              <a:t>Instabile, quando            ha almeno un autovalore</a:t>
            </a:r>
            <a:endParaRPr sz="1400"/>
          </a:p>
          <a:p>
            <a:pPr/>
            <a:r>
              <a:rPr sz="1400"/>
              <a:t>nullo.</a:t>
            </a:r>
          </a:p>
        </p:txBody>
      </p:sp>
      <p:pic>
        <p:nvPicPr>
          <p:cNvPr id="312" name="Schermata 2023-10-08 alle 17.46.28.png" descr="Schermata 2023-10-08 alle 17.46.28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5978826" y="3325898"/>
            <a:ext cx="469901" cy="330201"/>
          </a:xfrm>
          <a:prstGeom prst="rect">
            <a:avLst/>
          </a:prstGeom>
          <a:ln w="12700">
            <a:miter lim="400000"/>
          </a:ln>
        </p:spPr>
      </p:pic>
      <p:sp>
        <p:nvSpPr>
          <p:cNvPr id="313" name="Perturbando leggermente l’istanza          , è…"/>
          <p:cNvSpPr txBox="1"/>
          <p:nvPr/>
        </p:nvSpPr>
        <p:spPr>
          <a:xfrm>
            <a:off x="4444822" y="3772480"/>
            <a:ext cx="4137371" cy="701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400"/>
            </a:pPr>
            <a:r>
              <a:t>Perturbando leggermente l’istanza          , è </a:t>
            </a:r>
          </a:p>
          <a:p>
            <a:pPr>
              <a:defRPr sz="1400"/>
            </a:pPr>
            <a:r>
              <a:t>possibile che il predittore prodotto dall’algoritmo </a:t>
            </a:r>
          </a:p>
          <a:p>
            <a:pPr>
              <a:defRPr sz="1400"/>
            </a:pPr>
            <a:r>
              <a:t>non sia lo stesso:</a:t>
            </a:r>
          </a:p>
        </p:txBody>
      </p:sp>
      <p:pic>
        <p:nvPicPr>
          <p:cNvPr id="314" name="Schermata 2023-10-08 alle 17.56.39.png" descr="Schermata 2023-10-08 alle 17.56.39.png"/>
          <p:cNvPicPr>
            <a:picLocks noChangeAspect="1"/>
          </p:cNvPicPr>
          <p:nvPr/>
        </p:nvPicPr>
        <p:blipFill>
          <a:blip r:embed="rId8">
            <a:extLst/>
          </a:blip>
          <a:srcRect l="0" t="0" r="0" b="24230"/>
          <a:stretch>
            <a:fillRect/>
          </a:stretch>
        </p:blipFill>
        <p:spPr>
          <a:xfrm>
            <a:off x="7398257" y="3654446"/>
            <a:ext cx="353961" cy="332931"/>
          </a:xfrm>
          <a:prstGeom prst="rect">
            <a:avLst/>
          </a:prstGeom>
          <a:ln w="12700">
            <a:miter lim="400000"/>
          </a:ln>
        </p:spPr>
      </p:pic>
      <p:pic>
        <p:nvPicPr>
          <p:cNvPr id="315" name="Schermata 2023-10-08 alle 17.55.25.png" descr="Schermata 2023-10-08 alle 17.55.25.png"/>
          <p:cNvPicPr>
            <a:picLocks noChangeAspect="1"/>
          </p:cNvPicPr>
          <p:nvPr/>
        </p:nvPicPr>
        <p:blipFill>
          <a:blip r:embed="rId9">
            <a:extLst/>
          </a:blip>
          <a:srcRect l="0" t="0" r="16171" b="26971"/>
          <a:stretch>
            <a:fillRect/>
          </a:stretch>
        </p:blipFill>
        <p:spPr>
          <a:xfrm>
            <a:off x="4683402" y="4508575"/>
            <a:ext cx="2140991" cy="242998"/>
          </a:xfrm>
          <a:prstGeom prst="rect">
            <a:avLst/>
          </a:prstGeom>
          <a:ln w="12700">
            <a:miter lim="400000"/>
          </a:ln>
        </p:spPr>
      </p:pic>
      <p:sp>
        <p:nvSpPr>
          <p:cNvPr id="316" name="Grande"/>
          <p:cNvSpPr txBox="1"/>
          <p:nvPr/>
        </p:nvSpPr>
        <p:spPr>
          <a:xfrm>
            <a:off x="6977416" y="4491047"/>
            <a:ext cx="733647" cy="29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/>
            </a:lvl1pPr>
          </a:lstStyle>
          <a:p>
            <a:pPr>
              <a:defRPr sz="2400"/>
            </a:pPr>
            <a:r>
              <a:rPr sz="1400"/>
              <a:t> Grande</a:t>
            </a:r>
          </a:p>
        </p:txBody>
      </p:sp>
      <p:pic>
        <p:nvPicPr>
          <p:cNvPr id="317" name="Schermata 2023-10-08 alle 18.06.37.png" descr="Schermata 2023-10-08 alle 18.06.37.png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3651072" y="5420988"/>
            <a:ext cx="3352801" cy="596901"/>
          </a:xfrm>
          <a:prstGeom prst="rect">
            <a:avLst/>
          </a:prstGeom>
          <a:ln w="12700">
            <a:miter lim="400000"/>
          </a:ln>
        </p:spPr>
      </p:pic>
      <p:sp>
        <p:nvSpPr>
          <p:cNvPr id="318" name="Ridge regression:"/>
          <p:cNvSpPr txBox="1"/>
          <p:nvPr/>
        </p:nvSpPr>
        <p:spPr>
          <a:xfrm>
            <a:off x="1706939" y="5521236"/>
            <a:ext cx="1471065" cy="29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/>
            </a:lvl1pPr>
          </a:lstStyle>
          <a:p>
            <a:pPr>
              <a:defRPr sz="2400"/>
            </a:pPr>
            <a:r>
              <a:rPr sz="1400"/>
              <a:t>Ridge regression:</a:t>
            </a:r>
          </a:p>
        </p:txBody>
      </p:sp>
      <p:sp>
        <p:nvSpPr>
          <p:cNvPr id="319" name="Hyperparameter space: np.linspace(0, 15000, 150)"/>
          <p:cNvSpPr txBox="1"/>
          <p:nvPr/>
        </p:nvSpPr>
        <p:spPr>
          <a:xfrm>
            <a:off x="206671" y="5880224"/>
            <a:ext cx="4149959" cy="29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/>
            </a:lvl1pPr>
          </a:lstStyle>
          <a:p>
            <a:pPr>
              <a:defRPr sz="2400"/>
            </a:pPr>
            <a:r>
              <a:rPr sz="1400"/>
              <a:t>Hyperparameter space: np.linspace(0, 15000, 150)</a:t>
            </a:r>
          </a:p>
        </p:txBody>
      </p:sp>
      <p:sp>
        <p:nvSpPr>
          <p:cNvPr id="320" name="Nested 5-fold CV to estimate the (expected) risk"/>
          <p:cNvSpPr txBox="1"/>
          <p:nvPr/>
        </p:nvSpPr>
        <p:spPr>
          <a:xfrm>
            <a:off x="4691105" y="5880224"/>
            <a:ext cx="3987786" cy="29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/>
            </a:lvl1pPr>
          </a:lstStyle>
          <a:p>
            <a:pPr>
              <a:defRPr sz="2400"/>
            </a:pPr>
            <a:r>
              <a:rPr sz="1400"/>
              <a:t>Nested 5-fold CV to estimate the (expected) risk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Rectangle 2"/>
          <p:cNvSpPr txBox="1"/>
          <p:nvPr/>
        </p:nvSpPr>
        <p:spPr>
          <a:xfrm>
            <a:off x="869950" y="253999"/>
            <a:ext cx="7772400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defTabSz="457200">
              <a:defRPr b="1" sz="2800">
                <a:solidFill>
                  <a:srgbClr val="0C346B"/>
                </a:solidFill>
              </a:defRPr>
            </a:lvl1pPr>
          </a:lstStyle>
          <a:p>
            <a:pPr/>
            <a:r>
              <a:t>Pre-processing (1)</a:t>
            </a:r>
          </a:p>
        </p:txBody>
      </p:sp>
      <p:sp>
        <p:nvSpPr>
          <p:cNvPr id="323" name="Rectangle 3"/>
          <p:cNvSpPr txBox="1"/>
          <p:nvPr/>
        </p:nvSpPr>
        <p:spPr>
          <a:xfrm>
            <a:off x="335723" y="1034348"/>
            <a:ext cx="8472555" cy="47893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342900" indent="-342900" algn="just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 sz="1200">
                <a:solidFill>
                  <a:srgbClr val="666666"/>
                </a:solidFill>
              </a:defRPr>
            </a:pPr>
            <a:r>
              <a:rPr b="0"/>
              <a:t>Dato lo Spotify tracks dataset, considero due formulazioni: </a:t>
            </a:r>
            <a:br>
              <a:rPr b="0"/>
            </a:br>
            <a:br>
              <a:rPr b="0"/>
            </a:br>
            <a:r>
              <a:rPr b="0"/>
              <a:t>1) c=1 : feature description solo con features continue.</a:t>
            </a:r>
            <a:br>
              <a:rPr b="0"/>
            </a:br>
            <a:r>
              <a:rPr b="0"/>
              <a:t>2) c=2 : features description con features continue + binarie + ordinali (qualitative) + categoriche.</a:t>
            </a:r>
            <a:endParaRPr b="0"/>
          </a:p>
          <a:p>
            <a:pPr marL="342900" indent="-342900" algn="just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 sz="1200">
                <a:solidFill>
                  <a:srgbClr val="666666"/>
                </a:solidFill>
              </a:defRPr>
            </a:pPr>
            <a:r>
              <a:rPr b="0"/>
              <a:t>Preprocessing:</a:t>
            </a:r>
            <a:endParaRPr b="0"/>
          </a:p>
          <a:p>
            <a:pPr lvl="2" marL="1257300" indent="-342900" algn="just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 sz="1200">
                <a:solidFill>
                  <a:srgbClr val="666666"/>
                </a:solidFill>
              </a:defRPr>
            </a:pPr>
            <a:r>
              <a:rPr b="0"/>
              <a:t>Elimino colonne ‘Unnamed:0’ a ‘track ID’.  (c=1, c=2)</a:t>
            </a:r>
            <a:endParaRPr b="0"/>
          </a:p>
          <a:p>
            <a:pPr lvl="2" marL="1257300" indent="-342900" algn="just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 sz="1200">
                <a:solidFill>
                  <a:srgbClr val="666666"/>
                </a:solidFill>
              </a:defRPr>
            </a:pPr>
            <a:r>
              <a:rPr b="0"/>
              <a:t>Verifica missing values per ‘key’.  (c=2)</a:t>
            </a:r>
            <a:endParaRPr b="0"/>
          </a:p>
          <a:p>
            <a:pPr lvl="2" marL="1257300" indent="-342900" algn="just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 sz="1200">
                <a:solidFill>
                  <a:srgbClr val="666666"/>
                </a:solidFill>
              </a:defRPr>
            </a:pPr>
            <a:r>
              <a:rPr b="0"/>
              <a:t>Convertire feature  ‘explicit’ booleana in binaria.  (c=2)</a:t>
            </a:r>
            <a:endParaRPr b="0"/>
          </a:p>
          <a:p>
            <a:pPr lvl="2" marL="1257300" indent="-342900" algn="just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 sz="1200">
                <a:solidFill>
                  <a:srgbClr val="666666"/>
                </a:solidFill>
              </a:defRPr>
            </a:pPr>
            <a:r>
              <a:rPr b="0"/>
              <a:t>Divisione examples multi-artista (-&gt; q nuovi esempi per lo stesso brano, ciascuno con uno dei q diversi artisti come unico valore per la categoria ‘artists’). (c=2)</a:t>
            </a:r>
            <a:endParaRPr b="0"/>
          </a:p>
          <a:p>
            <a:pPr lvl="2" marL="1257300" indent="-342900" algn="just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 sz="1200">
                <a:solidFill>
                  <a:srgbClr val="666666"/>
                </a:solidFill>
              </a:defRPr>
            </a:pPr>
            <a:r>
              <a:rPr b="0"/>
              <a:t>Carattere escape in ‘bad$$’.  (c=2)</a:t>
            </a:r>
            <a:endParaRPr b="0"/>
          </a:p>
          <a:p>
            <a:pPr lvl="2" marL="1257300" indent="-342900" algn="just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 sz="1200">
                <a:solidFill>
                  <a:srgbClr val="666666"/>
                </a:solidFill>
              </a:defRPr>
            </a:pPr>
            <a:r>
              <a:rPr b="0"/>
              <a:t>Permutazione casuale dell’intero dataset, utilizzando random seed. (c=1, c=2)</a:t>
            </a:r>
            <a:endParaRPr b="0"/>
          </a:p>
          <a:p>
            <a:pPr lvl="2" marL="1257300" indent="-342900" algn="just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 sz="1200">
                <a:solidFill>
                  <a:srgbClr val="666666"/>
                </a:solidFill>
              </a:defRPr>
            </a:pPr>
            <a:r>
              <a:rPr b="0"/>
              <a:t>Rimozione di esempi ridondanti e inconsistenti. (c=1, c=2)</a:t>
            </a:r>
            <a:endParaRPr b="0" sz="1600"/>
          </a:p>
          <a:p>
            <a:pPr lvl="2" marL="1257300" indent="-342900" algn="just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 sz="2000">
                <a:solidFill>
                  <a:srgbClr val="666666"/>
                </a:solidFill>
              </a:defRPr>
            </a:pPr>
            <a:endParaRPr b="0" sz="1600"/>
          </a:p>
          <a:p>
            <a:pPr lvl="2" marL="1257300" indent="-342900" algn="just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 sz="2000">
                <a:solidFill>
                  <a:srgbClr val="666666"/>
                </a:solidFill>
              </a:defRPr>
            </a:pPr>
            <a:endParaRPr b="0" sz="1600"/>
          </a:p>
          <a:p>
            <a:pPr lvl="2" marL="1257300" indent="-342900" algn="just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 sz="2000">
                <a:solidFill>
                  <a:srgbClr val="666666"/>
                </a:solidFill>
              </a:defRPr>
            </a:pPr>
            <a:endParaRPr b="0" sz="1600"/>
          </a:p>
          <a:p>
            <a:pPr lvl="2" marL="1257300" indent="-342900" algn="just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 sz="2000">
                <a:solidFill>
                  <a:srgbClr val="666666"/>
                </a:solidFill>
              </a:defRPr>
            </a:pPr>
            <a:endParaRPr b="0" sz="1600"/>
          </a:p>
          <a:p>
            <a:pPr lvl="2" indent="457200" algn="just">
              <a:lnSpc>
                <a:spcPct val="80000"/>
              </a:lnSpc>
              <a:spcBef>
                <a:spcPts val="400"/>
              </a:spcBef>
              <a:defRPr b="1" sz="2000">
                <a:solidFill>
                  <a:srgbClr val="666666"/>
                </a:solidFill>
              </a:defRPr>
            </a:pPr>
            <a:br>
              <a:rPr b="0" sz="1200">
                <a:solidFill>
                  <a:srgbClr val="8D8D8D"/>
                </a:solidFill>
              </a:rPr>
            </a:br>
          </a:p>
          <a:p>
            <a:pPr algn="just">
              <a:spcBef>
                <a:spcPts val="500"/>
              </a:spcBef>
              <a:defRPr sz="2000">
                <a:solidFill>
                  <a:srgbClr val="666666"/>
                </a:solidFill>
              </a:defRPr>
            </a:pPr>
          </a:p>
          <a:p>
            <a:pPr algn="just">
              <a:spcBef>
                <a:spcPts val="400"/>
              </a:spcBef>
              <a:defRPr sz="2000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br/>
          </a:p>
        </p:txBody>
      </p:sp>
      <p:pic>
        <p:nvPicPr>
          <p:cNvPr id="324" name="Schermata 2023-10-08 alle 18.15.54.png" descr="Schermata 2023-10-08 alle 18.15.54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28490" y="3460750"/>
            <a:ext cx="8087020" cy="1097587"/>
          </a:xfrm>
          <a:prstGeom prst="rect">
            <a:avLst/>
          </a:prstGeom>
          <a:ln w="12700">
            <a:miter lim="400000"/>
          </a:ln>
        </p:spPr>
      </p:pic>
      <p:pic>
        <p:nvPicPr>
          <p:cNvPr id="325" name="Schermata 2023-10-08 alle 18.24.04.png" descr="Schermata 2023-10-08 alle 18.24.04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171971" y="4732252"/>
            <a:ext cx="7168499" cy="1354739"/>
          </a:xfrm>
          <a:prstGeom prst="rect">
            <a:avLst/>
          </a:prstGeom>
          <a:ln w="12700">
            <a:miter lim="400000"/>
          </a:ln>
        </p:spPr>
      </p:pic>
      <p:sp>
        <p:nvSpPr>
          <p:cNvPr id="326" name="CasellaDiTesto 2"/>
          <p:cNvSpPr txBox="1"/>
          <p:nvPr/>
        </p:nvSpPr>
        <p:spPr>
          <a:xfrm>
            <a:off x="225231" y="6381327"/>
            <a:ext cx="556634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600"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pPr/>
            <a:r>
              <a:t>3/10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Rectangle 2"/>
          <p:cNvSpPr txBox="1"/>
          <p:nvPr/>
        </p:nvSpPr>
        <p:spPr>
          <a:xfrm>
            <a:off x="869950" y="253999"/>
            <a:ext cx="7772400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defTabSz="457200">
              <a:defRPr b="1" sz="2800">
                <a:solidFill>
                  <a:srgbClr val="0C346B"/>
                </a:solidFill>
              </a:defRPr>
            </a:lvl1pPr>
          </a:lstStyle>
          <a:p>
            <a:pPr/>
            <a:r>
              <a:t>Pre-processing (2): Scaling (c=1, c=2)</a:t>
            </a:r>
          </a:p>
        </p:txBody>
      </p:sp>
      <p:sp>
        <p:nvSpPr>
          <p:cNvPr id="331" name="CasellaDiTesto 2"/>
          <p:cNvSpPr txBox="1"/>
          <p:nvPr/>
        </p:nvSpPr>
        <p:spPr>
          <a:xfrm>
            <a:off x="225231" y="6381327"/>
            <a:ext cx="556634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600"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pPr/>
            <a:r>
              <a:t>4/10</a:t>
            </a:r>
          </a:p>
        </p:txBody>
      </p:sp>
      <p:sp>
        <p:nvSpPr>
          <p:cNvPr id="332" name="Rettangolo"/>
          <p:cNvSpPr/>
          <p:nvPr/>
        </p:nvSpPr>
        <p:spPr>
          <a:xfrm>
            <a:off x="7754944" y="5872096"/>
            <a:ext cx="344874" cy="247902"/>
          </a:xfrm>
          <a:prstGeom prst="rect">
            <a:avLst/>
          </a:prstGeom>
          <a:solidFill>
            <a:schemeClr val="accent3">
              <a:lumOff val="44000"/>
            </a:schemeClr>
          </a:solidFill>
          <a:ln w="25400">
            <a:solidFill>
              <a:schemeClr val="accent3">
                <a:lumOff val="44000"/>
              </a:schemeClr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333" name="ERM (regression) -&gt; (inverse) scale invariant"/>
          <p:cNvSpPr txBox="1"/>
          <p:nvPr/>
        </p:nvSpPr>
        <p:spPr>
          <a:xfrm>
            <a:off x="67426" y="971308"/>
            <a:ext cx="3663663" cy="281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marL="152400" indent="-152400">
              <a:lnSpc>
                <a:spcPct val="80000"/>
              </a:lnSpc>
              <a:buSzPct val="100000"/>
              <a:buFont typeface="Arial"/>
              <a:buChar char="•"/>
              <a:defRPr b="1" sz="1300">
                <a:solidFill>
                  <a:srgbClr val="666666"/>
                </a:solidFill>
              </a:defRPr>
            </a:lvl1pPr>
          </a:lstStyle>
          <a:p>
            <a:pPr/>
            <a:r>
              <a:t>ERM (regression) -&gt; (inverse) scale invariant</a:t>
            </a:r>
          </a:p>
        </p:txBody>
      </p:sp>
      <p:sp>
        <p:nvSpPr>
          <p:cNvPr id="334" name="RERM (ridge regression) -&gt; not scale invariant, a meno che"/>
          <p:cNvSpPr txBox="1"/>
          <p:nvPr/>
        </p:nvSpPr>
        <p:spPr>
          <a:xfrm>
            <a:off x="67426" y="1305394"/>
            <a:ext cx="4830005" cy="281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marL="152400" indent="-152400">
              <a:lnSpc>
                <a:spcPct val="80000"/>
              </a:lnSpc>
              <a:buSzPct val="100000"/>
              <a:buFont typeface="Arial"/>
              <a:buChar char="•"/>
              <a:defRPr b="1" sz="1300">
                <a:solidFill>
                  <a:srgbClr val="666666"/>
                </a:solidFill>
              </a:defRPr>
            </a:lvl1pPr>
          </a:lstStyle>
          <a:p>
            <a:pPr/>
            <a:r>
              <a:t>RERM (ridge regression) -&gt; not scale invariant, a meno che </a:t>
            </a:r>
          </a:p>
        </p:txBody>
      </p:sp>
      <p:pic>
        <p:nvPicPr>
          <p:cNvPr id="335" name="Schermata 2023-10-08 alle 18.27.53.png" descr="Schermata 2023-10-08 alle 18.27.53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910782" y="1293964"/>
            <a:ext cx="990718" cy="273302"/>
          </a:xfrm>
          <a:prstGeom prst="rect">
            <a:avLst/>
          </a:prstGeom>
          <a:ln w="12700">
            <a:miter lim="400000"/>
          </a:ln>
        </p:spPr>
      </p:pic>
      <p:pic>
        <p:nvPicPr>
          <p:cNvPr id="336" name="Schermata 2023-10-08 alle 18.11.57.png" descr="Schermata 2023-10-08 alle 18.11.57.png"/>
          <p:cNvPicPr>
            <a:picLocks noChangeAspect="1"/>
          </p:cNvPicPr>
          <p:nvPr/>
        </p:nvPicPr>
        <p:blipFill>
          <a:blip r:embed="rId4">
            <a:extLst/>
          </a:blip>
          <a:srcRect l="0" t="4008" r="0" b="0"/>
          <a:stretch>
            <a:fillRect/>
          </a:stretch>
        </p:blipFill>
        <p:spPr>
          <a:xfrm>
            <a:off x="427732" y="1611738"/>
            <a:ext cx="7543659" cy="2590129"/>
          </a:xfrm>
          <a:prstGeom prst="rect">
            <a:avLst/>
          </a:prstGeom>
          <a:ln w="12700">
            <a:miter lim="400000"/>
          </a:ln>
        </p:spPr>
      </p:pic>
      <p:sp>
        <p:nvSpPr>
          <p:cNvPr id="337" name="In realtà, la presenza dell’iperparametro implicitamente assorbe                 (a scale diverse dei dati potrà corrispondere predittore riscalato proporzionalmente, ma probabilmente non stesso valore di alpha)"/>
          <p:cNvSpPr txBox="1"/>
          <p:nvPr/>
        </p:nvSpPr>
        <p:spPr>
          <a:xfrm>
            <a:off x="144299" y="4154899"/>
            <a:ext cx="8663408" cy="497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400"/>
            </a:lvl1pPr>
          </a:lstStyle>
          <a:p>
            <a:pPr>
              <a:defRPr sz="2400"/>
            </a:pPr>
            <a:r>
              <a:rPr sz="1400"/>
              <a:t>In realtà, la presenza dell’iperparametro implicitamente assorbe                 (a scale diverse dei dati potrà corrispondere predittore riscalato proporzionalmente, ma probabilmente non stesso valore di alpha)</a:t>
            </a:r>
          </a:p>
        </p:txBody>
      </p:sp>
      <p:sp>
        <p:nvSpPr>
          <p:cNvPr id="338" name="Standardization (training): rendere ciascuna feature a media nulla e a deviazione standard unitaria (nel training set):…"/>
          <p:cNvSpPr txBox="1"/>
          <p:nvPr/>
        </p:nvSpPr>
        <p:spPr>
          <a:xfrm>
            <a:off x="240296" y="4572716"/>
            <a:ext cx="8663408" cy="1437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300"/>
            </a:pPr>
            <a:r>
              <a:rPr b="1"/>
              <a:t>Standardization (training)</a:t>
            </a:r>
            <a:r>
              <a:t>: rendere ciascuna feature a media nulla e a deviazione standard unitaria (nel training set):</a:t>
            </a:r>
          </a:p>
          <a:p>
            <a:pPr>
              <a:defRPr sz="1300"/>
            </a:pPr>
          </a:p>
          <a:p>
            <a:pPr>
              <a:defRPr sz="1300"/>
            </a:pPr>
          </a:p>
          <a:p>
            <a:pPr>
              <a:defRPr sz="1300"/>
            </a:pPr>
            <a:r>
              <a:rPr b="1"/>
              <a:t>Standardization (testing)</a:t>
            </a:r>
            <a:r>
              <a:t>: sottrarre la media e dividere per la deviazione standard ciascuna feature nel test set, utilizzando medie e deviazioni std calcolate nel training set:</a:t>
            </a:r>
            <a:endParaRPr sz="1400"/>
          </a:p>
        </p:txBody>
      </p:sp>
      <p:pic>
        <p:nvPicPr>
          <p:cNvPr id="339" name="Schermata 2023-10-08 alle 19.05.29.png" descr="Schermata 2023-10-08 alle 19.05.29.png"/>
          <p:cNvPicPr>
            <a:picLocks noChangeAspect="1"/>
          </p:cNvPicPr>
          <p:nvPr/>
        </p:nvPicPr>
        <p:blipFill>
          <a:blip r:embed="rId5">
            <a:extLst/>
          </a:blip>
          <a:srcRect l="0" t="0" r="0" b="17987"/>
          <a:stretch>
            <a:fillRect/>
          </a:stretch>
        </p:blipFill>
        <p:spPr>
          <a:xfrm>
            <a:off x="3676054" y="4865735"/>
            <a:ext cx="2160055" cy="445302"/>
          </a:xfrm>
          <a:prstGeom prst="rect">
            <a:avLst/>
          </a:prstGeom>
          <a:ln w="12700">
            <a:miter lim="400000"/>
          </a:ln>
        </p:spPr>
      </p:pic>
      <p:pic>
        <p:nvPicPr>
          <p:cNvPr id="340" name="Schermata 2023-10-08 alle 19.07.24.png" descr="Schermata 2023-10-08 alle 19.07.24.png"/>
          <p:cNvPicPr>
            <a:picLocks noChangeAspect="1"/>
          </p:cNvPicPr>
          <p:nvPr/>
        </p:nvPicPr>
        <p:blipFill>
          <a:blip r:embed="rId6">
            <a:extLst/>
          </a:blip>
          <a:srcRect l="0" t="0" r="71641" b="0"/>
          <a:stretch>
            <a:fillRect/>
          </a:stretch>
        </p:blipFill>
        <p:spPr>
          <a:xfrm>
            <a:off x="1918093" y="4875260"/>
            <a:ext cx="1598868" cy="426171"/>
          </a:xfrm>
          <a:prstGeom prst="rect">
            <a:avLst/>
          </a:prstGeom>
          <a:ln w="12700">
            <a:miter lim="400000"/>
          </a:ln>
        </p:spPr>
      </p:pic>
      <p:pic>
        <p:nvPicPr>
          <p:cNvPr id="341" name="Schermata 2023-10-08 alle 19.09.00.png" descr="Schermata 2023-10-08 alle 19.09.00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2098377" y="5773400"/>
            <a:ext cx="3753191" cy="445295"/>
          </a:xfrm>
          <a:prstGeom prst="rect">
            <a:avLst/>
          </a:prstGeom>
          <a:ln w="12700">
            <a:miter lim="400000"/>
          </a:ln>
        </p:spPr>
      </p:pic>
      <p:pic>
        <p:nvPicPr>
          <p:cNvPr id="342" name="Schermata 2023-10-09 alle 09.58.51.png" descr="Schermata 2023-10-09 alle 09.58.51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4267200" y="940828"/>
            <a:ext cx="977900" cy="3429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43" name="Schermata 2023-10-09 alle 09.58.52.png" descr="Schermata 2023-10-09 alle 09.58.52.png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5989714" y="945235"/>
            <a:ext cx="1599011" cy="317535"/>
          </a:xfrm>
          <a:prstGeom prst="rect">
            <a:avLst/>
          </a:prstGeom>
          <a:ln w="12700">
            <a:miter lim="400000"/>
          </a:ln>
        </p:spPr>
      </p:pic>
      <p:pic>
        <p:nvPicPr>
          <p:cNvPr id="344" name="Schermata 2023-10-09 alle 10.00.41.png" descr="Schermata 2023-10-09 alle 10.00.41.png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5460636" y="4172605"/>
            <a:ext cx="765898" cy="23121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Rectangle 2"/>
          <p:cNvSpPr txBox="1"/>
          <p:nvPr/>
        </p:nvSpPr>
        <p:spPr>
          <a:xfrm>
            <a:off x="869950" y="253999"/>
            <a:ext cx="7772400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defTabSz="457200">
              <a:defRPr b="1" sz="2800">
                <a:solidFill>
                  <a:srgbClr val="0C346B"/>
                </a:solidFill>
              </a:defRPr>
            </a:lvl1pPr>
          </a:lstStyle>
          <a:p>
            <a:pPr/>
            <a:r>
              <a:t>Pre-processing (3): Encoding (c=2)</a:t>
            </a:r>
          </a:p>
        </p:txBody>
      </p:sp>
      <p:sp>
        <p:nvSpPr>
          <p:cNvPr id="349" name="CasellaDiTesto 2"/>
          <p:cNvSpPr txBox="1"/>
          <p:nvPr/>
        </p:nvSpPr>
        <p:spPr>
          <a:xfrm>
            <a:off x="225231" y="6381327"/>
            <a:ext cx="556634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600"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pPr/>
            <a:r>
              <a:t>5/10</a:t>
            </a:r>
          </a:p>
        </p:txBody>
      </p:sp>
      <p:sp>
        <p:nvSpPr>
          <p:cNvPr id="350" name="Rettangolo"/>
          <p:cNvSpPr/>
          <p:nvPr/>
        </p:nvSpPr>
        <p:spPr>
          <a:xfrm>
            <a:off x="7754944" y="5744774"/>
            <a:ext cx="344874" cy="247902"/>
          </a:xfrm>
          <a:prstGeom prst="rect">
            <a:avLst/>
          </a:prstGeom>
          <a:solidFill>
            <a:schemeClr val="accent3">
              <a:lumOff val="44000"/>
            </a:schemeClr>
          </a:solidFill>
          <a:ln w="25400">
            <a:solidFill>
              <a:schemeClr val="accent3">
                <a:lumOff val="44000"/>
              </a:schemeClr>
            </a:solidFill>
          </a:ln>
        </p:spPr>
        <p:txBody>
          <a:bodyPr lIns="45719" rIns="45719"/>
          <a:lstStyle/>
          <a:p>
            <a:pPr/>
          </a:p>
        </p:txBody>
      </p:sp>
      <p:graphicFrame>
        <p:nvGraphicFramePr>
          <p:cNvPr id="351" name="Tabella"/>
          <p:cNvGraphicFramePr/>
          <p:nvPr/>
        </p:nvGraphicFramePr>
        <p:xfrm>
          <a:off x="623887" y="1120775"/>
          <a:ext cx="7366001" cy="5080000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1" rtl="0">
                <a:tableStyleId>{CF821DB8-F4EB-4A41-A1BA-3FCAFE7338EE}</a:tableStyleId>
              </a:tblPr>
              <a:tblGrid>
                <a:gridCol w="1571625"/>
                <a:gridCol w="1571625"/>
                <a:gridCol w="1597025"/>
                <a:gridCol w="1571625"/>
                <a:gridCol w="1584325"/>
              </a:tblGrid>
              <a:tr h="635000">
                <a:tc>
                  <a:txBody>
                    <a:bodyPr/>
                    <a:lstStyle/>
                    <a:p>
                      <a:pPr algn="l" defTabSz="457200">
                        <a:defRPr sz="1800">
                          <a:sym typeface="Trebuchet MS"/>
                        </a:defRPr>
                      </a:pPr>
                    </a:p>
                  </a:txBody>
                  <a:tcPr marL="0" marR="0" marT="0" marB="0" anchor="t" anchorCtr="0" horzOverflow="overflow">
                    <a:lnL w="25400">
                      <a:solidFill>
                        <a:srgbClr val="000000"/>
                      </a:solidFill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2400">
                          <a:solidFill>
                            <a:srgbClr val="000000"/>
                          </a:solidFill>
                          <a:sym typeface="Trebuchet MS"/>
                        </a:defRPr>
                      </a:pPr>
                      <a:r>
                        <a:rPr sz="1400"/>
                        <a:t>Target leakage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b="0" sz="2400">
                          <a:solidFill>
                            <a:srgbClr val="000000"/>
                          </a:solidFill>
                          <a:sym typeface="Trebuchet MS"/>
                        </a:defRPr>
                      </a:pPr>
                      <a:r>
                        <a:rPr sz="1400"/>
                        <a:t>Dipendenza valori unici - numero features introdotte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b="0" sz="2400">
                          <a:solidFill>
                            <a:srgbClr val="000000"/>
                          </a:solidFill>
                          <a:sym typeface="Trebuchet MS"/>
                        </a:defRPr>
                      </a:pPr>
                      <a:r>
                        <a:rPr sz="1400"/>
                        <a:t>Problemi tempo-Spazio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b="0" sz="2400">
                          <a:solidFill>
                            <a:srgbClr val="000000"/>
                          </a:solidFill>
                          <a:sym typeface="Trebuchet MS"/>
                        </a:defRPr>
                      </a:pPr>
                      <a:r>
                        <a:rPr sz="1400"/>
                        <a:t>Altro</a:t>
                      </a:r>
                    </a:p>
                  </a:txBody>
                  <a:tcPr marL="0" marR="0" marT="0" marB="0" anchor="t" anchorCtr="0" horzOverflow="overflow">
                    <a:lnR w="25400">
                      <a:solidFill>
                        <a:srgbClr val="000000"/>
                      </a:solidFill>
                    </a:lnR>
                  </a:tcPr>
                </a:tc>
              </a:tr>
              <a:tr h="635000">
                <a:tc>
                  <a:txBody>
                    <a:bodyPr/>
                    <a:lstStyle/>
                    <a:p>
                      <a:pPr algn="l">
                        <a:defRPr b="0" sz="2400">
                          <a:solidFill>
                            <a:srgbClr val="000000"/>
                          </a:solidFill>
                          <a:sym typeface="Trebuchet MS"/>
                        </a:defRPr>
                      </a:pPr>
                      <a:r>
                        <a:rPr sz="1400"/>
                        <a:t>one-hot encoding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>
                          <a:sym typeface="Trebuchet MS"/>
                        </a:rPr>
                        <a:t>NO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500">
                          <a:sym typeface="Trebuchet MS"/>
                        </a:rPr>
                        <a:t>Sì (gestione:
[0|0|0|…|0|0|])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>
                          <a:sym typeface="Trebuchet MS"/>
                        </a:rPr>
                        <a:t>Sì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>
                          <a:sym typeface="Trebuchet MS"/>
                        </a:rPr>
                        <a:t>NO</a:t>
                      </a:r>
                    </a:p>
                  </a:txBody>
                  <a:tcPr marL="0" marR="0" marT="0" marB="0" anchor="t" anchorCtr="0" horzOverflow="overflow"/>
                </a:tc>
              </a:tr>
              <a:tr h="635000">
                <a:tc>
                  <a:txBody>
                    <a:bodyPr/>
                    <a:lstStyle/>
                    <a:p>
                      <a:pPr algn="l">
                        <a:defRPr b="0" sz="2400">
                          <a:solidFill>
                            <a:srgbClr val="000000"/>
                          </a:solidFill>
                          <a:sym typeface="Trebuchet MS"/>
                        </a:defRPr>
                      </a:pPr>
                      <a:r>
                        <a:rPr sz="1400"/>
                        <a:t>Base N encoding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>
                          <a:sym typeface="Trebuchet MS"/>
                        </a:rPr>
                        <a:t>NO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500">
                          <a:sym typeface="Trebuchet MS"/>
                        </a:rPr>
                        <a:t>Sì (gestione:
[0|0|0|…|0|0|])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300">
                          <a:sym typeface="Trebuchet MS"/>
                        </a:rPr>
                        <a:t>Sì (ma migliore di OHE)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>
                          <a:sym typeface="Trebuchet MS"/>
                        </a:rPr>
                        <a:t>NO</a:t>
                      </a:r>
                    </a:p>
                  </a:txBody>
                  <a:tcPr marL="0" marR="0" marT="0" marB="0" anchor="t" anchorCtr="0" horzOverflow="overflow"/>
                </a:tc>
              </a:tr>
              <a:tr h="635000">
                <a:tc>
                  <a:txBody>
                    <a:bodyPr/>
                    <a:lstStyle/>
                    <a:p>
                      <a:pPr algn="l">
                        <a:defRPr b="0" sz="2400">
                          <a:solidFill>
                            <a:srgbClr val="000000"/>
                          </a:solidFill>
                          <a:sym typeface="Trebuchet MS"/>
                        </a:defRPr>
                      </a:pPr>
                      <a:r>
                        <a:rPr sz="1400"/>
                        <a:t>Hash encoding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>
                          <a:sym typeface="Trebuchet MS"/>
                        </a:rPr>
                        <a:t>NO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500">
                          <a:sym typeface="Trebuchet MS"/>
                        </a:rPr>
                        <a:t>Sì (gestione:
[0|0|0|…|0|0|])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>
                          <a:sym typeface="Trebuchet MS"/>
                        </a:rPr>
                        <a:t>NO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200">
                          <a:sym typeface="Trebuchet MS"/>
                        </a:rPr>
                        <a:t>Gestione collisioni+encoding irreversibile</a:t>
                      </a:r>
                    </a:p>
                  </a:txBody>
                  <a:tcPr marL="0" marR="0" marT="0" marB="0" anchor="t" anchorCtr="0" horzOverflow="overflow"/>
                </a:tc>
              </a:tr>
              <a:tr h="635000">
                <a:tc>
                  <a:txBody>
                    <a:bodyPr/>
                    <a:lstStyle/>
                    <a:p>
                      <a:pPr algn="l">
                        <a:defRPr b="0" sz="2400">
                          <a:solidFill>
                            <a:srgbClr val="000000"/>
                          </a:solidFill>
                          <a:sym typeface="Trebuchet MS"/>
                        </a:defRPr>
                      </a:pPr>
                      <a:r>
                        <a:rPr sz="1400"/>
                        <a:t>Count encoding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>
                          <a:sym typeface="Trebuchet MS"/>
                        </a:rPr>
                        <a:t>NO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700">
                          <a:sym typeface="Trebuchet MS"/>
                        </a:rPr>
                        <a:t>Sì (gestione: 0)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>
                          <a:sym typeface="Trebuchet MS"/>
                        </a:rPr>
                        <a:t>NO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100">
                          <a:sym typeface="Trebuchet MS"/>
                        </a:rPr>
                        <a:t>Se tutte le categorie hanno conteggio simile, risulta inutile</a:t>
                      </a:r>
                    </a:p>
                  </a:txBody>
                  <a:tcPr marL="0" marR="0" marT="0" marB="0" anchor="t" anchorCtr="0" horzOverflow="overflow"/>
                </a:tc>
              </a:tr>
              <a:tr h="933450">
                <a:tc>
                  <a:txBody>
                    <a:bodyPr/>
                    <a:lstStyle/>
                    <a:p>
                      <a:pPr algn="l">
                        <a:defRPr b="0" sz="2400">
                          <a:solidFill>
                            <a:srgbClr val="000000"/>
                          </a:solidFill>
                          <a:sym typeface="Trebuchet MS"/>
                        </a:defRPr>
                      </a:pPr>
                      <a:r>
                        <a:rPr sz="1400"/>
                        <a:t>Target encoding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300">
                          <a:sym typeface="Trebuchet MS"/>
                        </a:rPr>
                        <a:t>Sì, se ci sono tanti valori unici</a:t>
                      </a:r>
                    </a:p>
                  </a:txBody>
                  <a:tcPr marL="0" marR="0" marT="0" marB="0" anchor="t" anchorCtr="0" horzOverflow="overflow">
                    <a:lnB w="2540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000">
                          <a:sym typeface="Trebuchet MS"/>
                        </a:rPr>
                        <a:t>Sì (gestione: costante*10-percentile dell’insieme delle medie target associate ai dati)</a:t>
                      </a:r>
                    </a:p>
                  </a:txBody>
                  <a:tcPr marL="0" marR="0" marT="0" marB="0" anchor="t" anchorCtr="0" horzOverflow="overflow">
                    <a:lnB w="2540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>
                          <a:sym typeface="Trebuchet MS"/>
                        </a:rPr>
                        <a:t>NO</a:t>
                      </a:r>
                    </a:p>
                  </a:txBody>
                  <a:tcPr marL="0" marR="0" marT="0" marB="0" anchor="t" anchorCtr="0" horzOverflow="overflow">
                    <a:lnB w="2540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100">
                          <a:sym typeface="Trebuchet MS"/>
                        </a:rPr>
                        <a:t>Passando dal training al testing le medie potrebbero variare (non è però possibile tenere conto dei dati di testing per l’enconding)</a:t>
                      </a:r>
                    </a:p>
                  </a:txBody>
                  <a:tcPr marL="0" marR="0" marT="0" marB="0" anchor="t" anchorCtr="0" horzOverflow="overflow">
                    <a:lnB w="25400">
                      <a:solidFill>
                        <a:srgbClr val="000000"/>
                      </a:solidFill>
                    </a:lnB>
                  </a:tcPr>
                </a:tc>
              </a:tr>
            </a:tbl>
          </a:graphicData>
        </a:graphic>
      </p:graphicFrame>
      <p:pic>
        <p:nvPicPr>
          <p:cNvPr id="352" name="Schermata 2023-10-08 alle 19.40.21.png" descr="Schermata 2023-10-08 alle 19.40.2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69281" y="5438368"/>
            <a:ext cx="7405438" cy="62628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Rectangle 3"/>
          <p:cNvSpPr txBox="1"/>
          <p:nvPr/>
        </p:nvSpPr>
        <p:spPr>
          <a:xfrm>
            <a:off x="121167" y="1010046"/>
            <a:ext cx="8424937" cy="9915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342900" indent="-342900">
              <a:lnSpc>
                <a:spcPct val="80000"/>
              </a:lnSpc>
              <a:buSzPct val="100000"/>
              <a:buFont typeface="Arial"/>
              <a:buChar char="•"/>
              <a:defRPr sz="1400">
                <a:solidFill>
                  <a:srgbClr val="666666"/>
                </a:solidFill>
              </a:defRPr>
            </a:pPr>
            <a:r>
              <a:t>Ridge regression underfitta pesantemente: test e training accuracy sono entrambe basse (</a:t>
            </a:r>
            <a14:m>
              <m:oMath>
                <m:r>
                  <a:rPr xmlns:a="http://schemas.openxmlformats.org/drawingml/2006/main" sz="2000" i="1">
                    <a:solidFill>
                      <a:srgbClr val="666666"/>
                    </a:solidFill>
                    <a:latin typeface="Cambria Math" panose="02040503050406030204" pitchFamily="18" charset="0"/>
                  </a:rPr>
                  <m:t>≃</m:t>
                </m:r>
              </m:oMath>
            </a14:m>
            <a:r>
              <a:t>0), con regularization factor </a:t>
            </a:r>
            <a14:m>
              <m:oMath>
                <m:r>
                  <a:rPr xmlns:a="http://schemas.openxmlformats.org/drawingml/2006/main" sz="1700" i="1">
                    <a:solidFill>
                      <a:srgbClr val="666666"/>
                    </a:solidFill>
                    <a:latin typeface="Cambria Math" panose="02040503050406030204" pitchFamily="18" charset="0"/>
                  </a:rPr>
                  <m:t>α</m:t>
                </m:r>
                <m:r>
                  <a:rPr xmlns:a="http://schemas.openxmlformats.org/drawingml/2006/main" sz="1700" i="1">
                    <a:solidFill>
                      <a:srgbClr val="666666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1700" i="1">
                    <a:solidFill>
                      <a:srgbClr val="666666"/>
                    </a:solidFill>
                    <a:latin typeface="Cambria Math" panose="02040503050406030204" pitchFamily="18" charset="0"/>
                  </a:rPr>
                  <m:t>0</m:t>
                </m:r>
              </m:oMath>
            </a14:m>
            <a:br/>
            <a:r>
              <a:t>                           </a:t>
            </a:r>
            <a:r>
              <a:t>	</a:t>
            </a:r>
            <a:br/>
            <a:r>
              <a:t>- Prevedibile -&gt; nessuna correlazione lineare tra alcuna feature e il target</a:t>
            </a:r>
          </a:p>
          <a:p>
            <a:pPr lvl="1" indent="228600">
              <a:lnSpc>
                <a:spcPct val="80000"/>
              </a:lnSpc>
              <a:defRPr sz="1400">
                <a:solidFill>
                  <a:srgbClr val="666666"/>
                </a:solidFill>
              </a:defRPr>
            </a:pPr>
            <a:r>
              <a:t>- Scomponendo il predittore nelle sue </a:t>
            </a:r>
            <a14:m>
              <m:oMath>
                <m:r>
                  <a:rPr xmlns:a="http://schemas.openxmlformats.org/drawingml/2006/main" sz="1650" i="1">
                    <a:solidFill>
                      <a:srgbClr val="666666"/>
                    </a:solidFill>
                    <a:latin typeface="Cambria Math" panose="02040503050406030204" pitchFamily="18" charset="0"/>
                  </a:rPr>
                  <m:t>d</m:t>
                </m:r>
              </m:oMath>
            </a14:m>
            <a:r>
              <a:t> componenti -&gt; </a:t>
            </a:r>
            <a14:m>
              <m:oMath>
                <m:r>
                  <a:rPr xmlns:a="http://schemas.openxmlformats.org/drawingml/2006/main" sz="2000" i="1">
                    <a:solidFill>
                      <a:srgbClr val="666666"/>
                    </a:solidFill>
                    <a:latin typeface="Cambria Math" panose="02040503050406030204" pitchFamily="18" charset="0"/>
                  </a:rPr>
                  <m:t>≃</m:t>
                </m:r>
              </m:oMath>
            </a14:m>
            <a:r>
              <a:t> [0,0,0,…,0]</a:t>
            </a:r>
          </a:p>
        </p:txBody>
      </p:sp>
      <p:sp>
        <p:nvSpPr>
          <p:cNvPr id="357" name="Rectangle 2"/>
          <p:cNvSpPr txBox="1"/>
          <p:nvPr/>
        </p:nvSpPr>
        <p:spPr>
          <a:xfrm>
            <a:off x="869950" y="253999"/>
            <a:ext cx="7772400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defTabSz="457200">
              <a:defRPr b="1" sz="2800">
                <a:solidFill>
                  <a:srgbClr val="0C346B"/>
                </a:solidFill>
              </a:defRPr>
            </a:lvl1pPr>
          </a:lstStyle>
          <a:p>
            <a:pPr/>
            <a:r>
              <a:t>Results (c=1)</a:t>
            </a:r>
          </a:p>
        </p:txBody>
      </p:sp>
      <p:sp>
        <p:nvSpPr>
          <p:cNvPr id="358" name="CasellaDiTesto 2"/>
          <p:cNvSpPr txBox="1"/>
          <p:nvPr/>
        </p:nvSpPr>
        <p:spPr>
          <a:xfrm>
            <a:off x="225231" y="6381327"/>
            <a:ext cx="556634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600"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pPr/>
            <a:r>
              <a:t>6/10</a:t>
            </a:r>
          </a:p>
        </p:txBody>
      </p:sp>
      <p:pic>
        <p:nvPicPr>
          <p:cNvPr id="359" name="Schermata 2023-10-08 alle 19.17.05.png" descr="Schermata 2023-10-08 alle 19.17.05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134393" y="2093118"/>
            <a:ext cx="4875027" cy="1090837"/>
          </a:xfrm>
          <a:prstGeom prst="rect">
            <a:avLst/>
          </a:prstGeom>
          <a:ln w="12700">
            <a:miter lim="400000"/>
          </a:ln>
        </p:spPr>
      </p:pic>
      <p:pic>
        <p:nvPicPr>
          <p:cNvPr id="360" name="Schermata 2023-10-08 alle 19.17.43.png" descr="Schermata 2023-10-08 alle 19.17.43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352817" y="3355776"/>
            <a:ext cx="3472091" cy="2733529"/>
          </a:xfrm>
          <a:prstGeom prst="rect">
            <a:avLst/>
          </a:prstGeom>
          <a:ln w="12700">
            <a:miter lim="400000"/>
          </a:ln>
        </p:spPr>
      </p:pic>
      <p:pic>
        <p:nvPicPr>
          <p:cNvPr id="361" name="Schermata 2023-10-08 alle 19.18.24.png" descr="Schermata 2023-10-08 alle 19.18.24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62430" y="3275698"/>
            <a:ext cx="3788896" cy="2213927"/>
          </a:xfrm>
          <a:prstGeom prst="rect">
            <a:avLst/>
          </a:prstGeom>
          <a:ln w="12700">
            <a:miter lim="400000"/>
          </a:ln>
        </p:spPr>
      </p:pic>
      <p:pic>
        <p:nvPicPr>
          <p:cNvPr id="362" name="Schermata 2023-10-08 alle 19.20.44.png" descr="Schermata 2023-10-08 alle 19.20.44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3528287" y="5044967"/>
            <a:ext cx="1610696" cy="1171782"/>
          </a:xfrm>
          <a:prstGeom prst="rect">
            <a:avLst/>
          </a:prstGeom>
          <a:ln w="12700">
            <a:miter lim="400000"/>
          </a:ln>
        </p:spPr>
      </p:pic>
      <p:pic>
        <p:nvPicPr>
          <p:cNvPr id="363" name="Schermata 2023-10-08 alle 19.22.20.png" descr="Schermata 2023-10-08 alle 19.22.20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1676350" y="5044967"/>
            <a:ext cx="1790672" cy="112456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Rectangle 2"/>
          <p:cNvSpPr txBox="1"/>
          <p:nvPr/>
        </p:nvSpPr>
        <p:spPr>
          <a:xfrm>
            <a:off x="869950" y="253999"/>
            <a:ext cx="7772400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defTabSz="457200">
              <a:defRPr b="1" sz="2800">
                <a:solidFill>
                  <a:srgbClr val="0C346B"/>
                </a:solidFill>
              </a:defRPr>
            </a:lvl1pPr>
          </a:lstStyle>
          <a:p>
            <a:pPr/>
            <a:r>
              <a:t>Results (c=2)</a:t>
            </a:r>
          </a:p>
        </p:txBody>
      </p:sp>
      <p:sp>
        <p:nvSpPr>
          <p:cNvPr id="368" name="CasellaDiTesto 2"/>
          <p:cNvSpPr txBox="1"/>
          <p:nvPr/>
        </p:nvSpPr>
        <p:spPr>
          <a:xfrm>
            <a:off x="225231" y="6381327"/>
            <a:ext cx="556634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600"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pPr/>
            <a:r>
              <a:t>7/10</a:t>
            </a:r>
          </a:p>
        </p:txBody>
      </p:sp>
      <p:sp>
        <p:nvSpPr>
          <p:cNvPr id="369" name="Rectangle 3"/>
          <p:cNvSpPr txBox="1"/>
          <p:nvPr/>
        </p:nvSpPr>
        <p:spPr>
          <a:xfrm>
            <a:off x="133867" y="1160464"/>
            <a:ext cx="8424937" cy="13332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342900" indent="-342900">
              <a:lnSpc>
                <a:spcPct val="80000"/>
              </a:lnSpc>
              <a:buSzPct val="100000"/>
              <a:buFont typeface="Arial"/>
              <a:buChar char="•"/>
              <a:defRPr sz="1600">
                <a:solidFill>
                  <a:srgbClr val="666666"/>
                </a:solidFill>
              </a:defRPr>
            </a:pPr>
            <a:r>
              <a:t>Variabili categoriche e ordinali (qualitative) diminuiscono il bias del modello  (average accuracy</a:t>
            </a:r>
            <a14:m>
              <m:oMath>
                <m:r>
                  <a:rPr xmlns:a="http://schemas.openxmlformats.org/drawingml/2006/main" sz="2250" i="1">
                    <a:solidFill>
                      <a:srgbClr val="666666"/>
                    </a:solidFill>
                    <a:latin typeface="Cambria Math" panose="02040503050406030204" pitchFamily="18" charset="0"/>
                  </a:rPr>
                  <m:t>≃</m:t>
                </m:r>
              </m:oMath>
            </a14:m>
            <a:r>
              <a:t>0.5). Accuracy migliore con OHE per ‘track genre’ e count encoding per </a:t>
            </a:r>
            <a:r>
              <a:t>’artists’, ’track_name’, ’album_name’.</a:t>
            </a:r>
            <a:r>
              <a:rPr sz="1200"/>
              <a:t> </a:t>
            </a:r>
            <a:r>
              <a:t> Regularization factor </a:t>
            </a:r>
            <a14:m>
              <m:oMath>
                <m:r>
                  <a:rPr xmlns:a="http://schemas.openxmlformats.org/drawingml/2006/main" sz="1950" i="1">
                    <a:solidFill>
                      <a:srgbClr val="666666"/>
                    </a:solidFill>
                    <a:latin typeface="Cambria Math" panose="02040503050406030204" pitchFamily="18" charset="0"/>
                  </a:rPr>
                  <m:t>α</m:t>
                </m:r>
                <m:r>
                  <a:rPr xmlns:a="http://schemas.openxmlformats.org/drawingml/2006/main" sz="1950" i="1">
                    <a:solidFill>
                      <a:srgbClr val="666666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1950" i="1">
                    <a:solidFill>
                      <a:srgbClr val="666666"/>
                    </a:solidFill>
                    <a:latin typeface="Cambria Math" panose="02040503050406030204" pitchFamily="18" charset="0"/>
                  </a:rPr>
                  <m:t>100.67</m:t>
                </m:r>
              </m:oMath>
            </a14:m>
            <a:br/>
            <a:br/>
            <a:r>
              <a:t>- Il basso valore di accuracy per </a:t>
            </a:r>
            <a14:m>
              <m:oMath>
                <m:r>
                  <a:rPr xmlns:a="http://schemas.openxmlformats.org/drawingml/2006/main" sz="1950" i="1">
                    <a:solidFill>
                      <a:srgbClr val="666666"/>
                    </a:solidFill>
                    <a:latin typeface="Cambria Math" panose="02040503050406030204" pitchFamily="18" charset="0"/>
                  </a:rPr>
                  <m:t>α</m:t>
                </m:r>
                <m:r>
                  <a:rPr xmlns:a="http://schemas.openxmlformats.org/drawingml/2006/main" sz="1950" i="1">
                    <a:solidFill>
                      <a:srgbClr val="666666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1950" i="1">
                    <a:solidFill>
                      <a:srgbClr val="666666"/>
                    </a:solidFill>
                    <a:latin typeface="Cambria Math" panose="02040503050406030204" pitchFamily="18" charset="0"/>
                  </a:rPr>
                  <m:t>0</m:t>
                </m:r>
              </m:oMath>
            </a14:m>
            <a:r>
              <a:t> è probabilmente dovuto allo sparse encoding prodotto dalla OHE.</a:t>
            </a:r>
          </a:p>
        </p:txBody>
      </p:sp>
      <p:pic>
        <p:nvPicPr>
          <p:cNvPr id="370" name="Schermata 2023-10-08 alle 19.44.17.png" descr="Schermata 2023-10-08 alle 19.44.1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7350" y="2661546"/>
            <a:ext cx="4130761" cy="3299330"/>
          </a:xfrm>
          <a:prstGeom prst="rect">
            <a:avLst/>
          </a:prstGeom>
          <a:ln w="12700">
            <a:miter lim="400000"/>
          </a:ln>
        </p:spPr>
      </p:pic>
      <p:pic>
        <p:nvPicPr>
          <p:cNvPr id="371" name="Schermata 2023-10-08 alle 19.44.56.png" descr="Schermata 2023-10-08 alle 19.44.56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901481" y="2595333"/>
            <a:ext cx="3437292" cy="343175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CasellaDiTesto 2"/>
          <p:cNvSpPr txBox="1"/>
          <p:nvPr/>
        </p:nvSpPr>
        <p:spPr>
          <a:xfrm>
            <a:off x="225231" y="6381327"/>
            <a:ext cx="556634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600"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pPr/>
            <a:r>
              <a:t>8/10</a:t>
            </a:r>
          </a:p>
        </p:txBody>
      </p:sp>
      <p:sp>
        <p:nvSpPr>
          <p:cNvPr id="374" name="Rectangle 2"/>
          <p:cNvSpPr txBox="1"/>
          <p:nvPr/>
        </p:nvSpPr>
        <p:spPr>
          <a:xfrm>
            <a:off x="869950" y="253999"/>
            <a:ext cx="7772400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defTabSz="457200">
              <a:defRPr b="1" sz="2800">
                <a:solidFill>
                  <a:srgbClr val="0C346B"/>
                </a:solidFill>
              </a:defRPr>
            </a:lvl1pPr>
          </a:lstStyle>
          <a:p>
            <a:pPr/>
            <a:r>
              <a:t>Kernel ridge regression</a:t>
            </a:r>
          </a:p>
        </p:txBody>
      </p:sp>
      <p:sp>
        <p:nvSpPr>
          <p:cNvPr id="375" name="Rectangle 3"/>
          <p:cNvSpPr txBox="1"/>
          <p:nvPr/>
        </p:nvSpPr>
        <p:spPr>
          <a:xfrm>
            <a:off x="335722" y="966064"/>
            <a:ext cx="8472556" cy="48539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342900" indent="-342900" algn="just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 sz="1600">
                <a:solidFill>
                  <a:srgbClr val="666666"/>
                </a:solidFill>
              </a:defRPr>
            </a:pPr>
            <a:r>
              <a:rPr b="0"/>
              <a:t>Ridge regression è un algoritmo parametrico, all’aumentare della taglia del campione soltanto l’estimation error diminuisce (nessuna possibilità di ridurre l’approximation error).</a:t>
            </a:r>
            <a:endParaRPr b="0"/>
          </a:p>
          <a:p>
            <a:pPr marL="342900" indent="-342900" algn="just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 sz="1600">
                <a:solidFill>
                  <a:srgbClr val="666666"/>
                </a:solidFill>
              </a:defRPr>
            </a:pPr>
            <a:r>
              <a:rPr b="0"/>
              <a:t>È possibile diminuire approximation e estimation error rendendo un algoritmo non parametrico (che sceglie tra predittori descritti potenzialmente da un numero illimitato di parametri) consistente.</a:t>
            </a:r>
            <a:endParaRPr b="0"/>
          </a:p>
          <a:p>
            <a:pPr algn="just">
              <a:lnSpc>
                <a:spcPct val="80000"/>
              </a:lnSpc>
              <a:spcBef>
                <a:spcPts val="400"/>
              </a:spcBef>
              <a:defRPr b="1" sz="1600">
                <a:solidFill>
                  <a:srgbClr val="666666"/>
                </a:solidFill>
              </a:defRPr>
            </a:pPr>
            <a:endParaRPr b="0"/>
          </a:p>
          <a:p>
            <a:pPr algn="just">
              <a:lnSpc>
                <a:spcPct val="80000"/>
              </a:lnSpc>
              <a:spcBef>
                <a:spcPts val="400"/>
              </a:spcBef>
              <a:defRPr b="1" sz="1600">
                <a:solidFill>
                  <a:srgbClr val="666666"/>
                </a:solidFill>
              </a:defRPr>
            </a:pPr>
            <a:r>
              <a:t>Feature expansion</a:t>
            </a:r>
            <a:r>
              <a:rPr b="0"/>
              <a:t>: trasforma datapoint in elementi di un RKHS, tale che un predittore h, in tale spazio, sia descritto da un numero (possibilmente infinito) di parametri.</a:t>
            </a:r>
            <a:endParaRPr b="0"/>
          </a:p>
          <a:p>
            <a:pPr algn="just">
              <a:lnSpc>
                <a:spcPct val="80000"/>
              </a:lnSpc>
              <a:spcBef>
                <a:spcPts val="400"/>
              </a:spcBef>
              <a:defRPr b="1" sz="2000">
                <a:solidFill>
                  <a:srgbClr val="666666"/>
                </a:solidFill>
              </a:defRPr>
            </a:pPr>
            <a:endParaRPr b="0"/>
          </a:p>
          <a:p>
            <a:pPr algn="just">
              <a:lnSpc>
                <a:spcPct val="80000"/>
              </a:lnSpc>
              <a:spcBef>
                <a:spcPts val="400"/>
              </a:spcBef>
              <a:defRPr b="1" sz="2000">
                <a:solidFill>
                  <a:srgbClr val="666666"/>
                </a:solidFill>
              </a:defRPr>
            </a:pPr>
            <a:endParaRPr b="0"/>
          </a:p>
          <a:p>
            <a:pPr algn="just">
              <a:lnSpc>
                <a:spcPct val="80000"/>
              </a:lnSpc>
              <a:spcBef>
                <a:spcPts val="400"/>
              </a:spcBef>
              <a:defRPr b="1" sz="2000">
                <a:solidFill>
                  <a:srgbClr val="666666"/>
                </a:solidFill>
              </a:defRPr>
            </a:pPr>
            <a:endParaRPr b="0"/>
          </a:p>
          <a:p>
            <a:pPr algn="just">
              <a:lnSpc>
                <a:spcPct val="80000"/>
              </a:lnSpc>
              <a:spcBef>
                <a:spcPts val="400"/>
              </a:spcBef>
              <a:defRPr b="1" sz="2000">
                <a:solidFill>
                  <a:srgbClr val="666666"/>
                </a:solidFill>
              </a:defRPr>
            </a:pPr>
            <a:endParaRPr b="0"/>
          </a:p>
          <a:p>
            <a:pPr algn="just">
              <a:lnSpc>
                <a:spcPct val="80000"/>
              </a:lnSpc>
              <a:spcBef>
                <a:spcPts val="400"/>
              </a:spcBef>
              <a:defRPr b="1" sz="2000">
                <a:solidFill>
                  <a:srgbClr val="666666"/>
                </a:solidFill>
              </a:defRPr>
            </a:pPr>
            <a:endParaRPr b="0"/>
          </a:p>
          <a:p>
            <a:pPr algn="just">
              <a:lnSpc>
                <a:spcPct val="80000"/>
              </a:lnSpc>
              <a:spcBef>
                <a:spcPts val="400"/>
              </a:spcBef>
              <a:defRPr b="1" sz="2000">
                <a:solidFill>
                  <a:srgbClr val="666666"/>
                </a:solidFill>
              </a:defRPr>
            </a:pPr>
            <a:br>
              <a:rPr b="0"/>
            </a:br>
            <a:r>
              <a:rPr b="0" sz="1600"/>
              <a:t>Apprendere un predittore non-lineare nello spazio originario (ma lineare nel feature space espanso) permette ad un algoritmo (parametrico in principio, ora reso non parametrico) di raggiungere la consistenza.</a:t>
            </a:r>
            <a:endParaRPr b="0" sz="1600"/>
          </a:p>
          <a:p>
            <a:pPr algn="just">
              <a:lnSpc>
                <a:spcPct val="80000"/>
              </a:lnSpc>
              <a:spcBef>
                <a:spcPts val="400"/>
              </a:spcBef>
              <a:defRPr b="1" sz="2000">
                <a:solidFill>
                  <a:srgbClr val="666666"/>
                </a:solidFill>
              </a:defRPr>
            </a:pPr>
            <a:br/>
          </a:p>
        </p:txBody>
      </p:sp>
      <p:pic>
        <p:nvPicPr>
          <p:cNvPr id="376" name="Schermata 2023-10-08 alle 21.23.20.png" descr="Schermata 2023-10-08 alle 21.23.20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290847" y="3029482"/>
            <a:ext cx="4508286" cy="926082"/>
          </a:xfrm>
          <a:prstGeom prst="rect">
            <a:avLst/>
          </a:prstGeom>
          <a:ln w="12700">
            <a:miter lim="400000"/>
          </a:ln>
        </p:spPr>
      </p:pic>
      <p:pic>
        <p:nvPicPr>
          <p:cNvPr id="377" name="Schermata 2023-10-08 alle 21.49.43.png" descr="Schermata 2023-10-08 alle 21.49.43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64222" y="3029482"/>
            <a:ext cx="3658637" cy="1121299"/>
          </a:xfrm>
          <a:prstGeom prst="rect">
            <a:avLst/>
          </a:prstGeom>
          <a:ln w="12700">
            <a:miter lim="400000"/>
          </a:ln>
        </p:spPr>
      </p:pic>
      <p:pic>
        <p:nvPicPr>
          <p:cNvPr id="378" name="Schermata 2023-10-08 alle 21.51.00.png" descr="Schermata 2023-10-08 alle 21.51.00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102400" y="4118625"/>
            <a:ext cx="4939200" cy="468684"/>
          </a:xfrm>
          <a:prstGeom prst="rect">
            <a:avLst/>
          </a:prstGeom>
          <a:ln w="12700">
            <a:miter lim="400000"/>
          </a:ln>
        </p:spPr>
      </p:pic>
      <p:sp>
        <p:nvSpPr>
          <p:cNvPr id="379" name="Kernel ridge regression :"/>
          <p:cNvSpPr txBox="1"/>
          <p:nvPr/>
        </p:nvSpPr>
        <p:spPr>
          <a:xfrm>
            <a:off x="720301" y="5381532"/>
            <a:ext cx="2053256" cy="29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/>
            </a:lvl1pPr>
          </a:lstStyle>
          <a:p>
            <a:pPr>
              <a:defRPr sz="2400"/>
            </a:pPr>
            <a:r>
              <a:rPr sz="1400"/>
              <a:t>Kernel ridge regression :</a:t>
            </a:r>
          </a:p>
        </p:txBody>
      </p:sp>
      <p:pic>
        <p:nvPicPr>
          <p:cNvPr id="380" name="Schermata 2023-10-08 alle 21.41.30.png" descr="Schermata 2023-10-08 alle 21.41.30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3402188" y="5172235"/>
            <a:ext cx="4661420" cy="503939"/>
          </a:xfrm>
          <a:prstGeom prst="rect">
            <a:avLst/>
          </a:prstGeom>
          <a:ln w="12700">
            <a:miter lim="400000"/>
          </a:ln>
        </p:spPr>
      </p:pic>
      <p:pic>
        <p:nvPicPr>
          <p:cNvPr id="381" name="Schermata 2023-10-08 alle 21.41.31.png" descr="Schermata 2023-10-08 alle 21.41.31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3639549" y="5698058"/>
            <a:ext cx="3841869" cy="31537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Rectangle 2"/>
          <p:cNvSpPr txBox="1"/>
          <p:nvPr/>
        </p:nvSpPr>
        <p:spPr>
          <a:xfrm>
            <a:off x="869950" y="253999"/>
            <a:ext cx="7772400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defTabSz="457200">
              <a:defRPr b="1" sz="2800">
                <a:solidFill>
                  <a:srgbClr val="0C346B"/>
                </a:solidFill>
              </a:defRPr>
            </a:lvl1pPr>
          </a:lstStyle>
          <a:p>
            <a:pPr/>
            <a:r>
              <a:t>Subsampling - DCKRR</a:t>
            </a:r>
          </a:p>
        </p:txBody>
      </p:sp>
      <p:sp>
        <p:nvSpPr>
          <p:cNvPr id="386" name="CasellaDiTesto 2"/>
          <p:cNvSpPr txBox="1"/>
          <p:nvPr/>
        </p:nvSpPr>
        <p:spPr>
          <a:xfrm>
            <a:off x="225231" y="6381327"/>
            <a:ext cx="628642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600"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pPr/>
            <a:r>
              <a:t>9/10</a:t>
            </a:r>
          </a:p>
        </p:txBody>
      </p:sp>
      <p:sp>
        <p:nvSpPr>
          <p:cNvPr id="387" name="Rectangle 3"/>
          <p:cNvSpPr txBox="1"/>
          <p:nvPr/>
        </p:nvSpPr>
        <p:spPr>
          <a:xfrm>
            <a:off x="335723" y="895509"/>
            <a:ext cx="8472555" cy="5318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just">
              <a:lnSpc>
                <a:spcPct val="80000"/>
              </a:lnSpc>
              <a:spcBef>
                <a:spcPts val="400"/>
              </a:spcBef>
              <a:defRPr sz="1600">
                <a:solidFill>
                  <a:srgbClr val="666666"/>
                </a:solidFill>
              </a:defRPr>
            </a:pPr>
            <a:r>
              <a:t>Calcolare                 ha    richiede complessità temporale </a:t>
            </a:r>
            <a14:m>
              <m:oMath>
                <m:r>
                  <m:rPr>
                    <m:scr m:val="script"/>
                  </m:rPr>
                  <a:rPr xmlns:a="http://schemas.openxmlformats.org/drawingml/2006/main" sz="2050" i="1">
                    <a:solidFill>
                      <a:srgbClr val="666666"/>
                    </a:solidFill>
                    <a:latin typeface="Cambria Math" panose="02040503050406030204" pitchFamily="18" charset="0"/>
                  </a:rPr>
                  <m:t>O</m:t>
                </m:r>
                <m:r>
                  <a:rPr xmlns:a="http://schemas.openxmlformats.org/drawingml/2006/main" sz="2050" i="1">
                    <a:solidFill>
                      <a:srgbClr val="666666"/>
                    </a:solidFill>
                    <a:latin typeface="Cambria Math" panose="02040503050406030204" pitchFamily="18" charset="0"/>
                  </a:rPr>
                  <m:t>(</m:t>
                </m:r>
                <m:sSup>
                  <m:e>
                    <m:r>
                      <a:rPr xmlns:a="http://schemas.openxmlformats.org/drawingml/2006/main" sz="2050" i="1">
                        <a:solidFill>
                          <a:srgbClr val="666666"/>
                        </a:solidFill>
                        <a:latin typeface="Cambria Math" panose="02040503050406030204" pitchFamily="18" charset="0"/>
                      </a:rPr>
                      <m:t>m</m:t>
                    </m:r>
                  </m:e>
                  <m:sup>
                    <m:r>
                      <a:rPr xmlns:a="http://schemas.openxmlformats.org/drawingml/2006/main" sz="2050" i="1">
                        <a:solidFill>
                          <a:srgbClr val="666666"/>
                        </a:solidFill>
                        <a:latin typeface="Cambria Math" panose="02040503050406030204" pitchFamily="18" charset="0"/>
                      </a:rPr>
                      <m:t>3</m:t>
                    </m:r>
                  </m:sup>
                </m:sSup>
                <m:r>
                  <a:rPr xmlns:a="http://schemas.openxmlformats.org/drawingml/2006/main" sz="2050" i="1">
                    <a:solidFill>
                      <a:srgbClr val="666666"/>
                    </a:solidFill>
                    <a:latin typeface="Cambria Math" panose="02040503050406030204" pitchFamily="18" charset="0"/>
                  </a:rPr>
                  <m:t>)</m:t>
                </m:r>
              </m:oMath>
            </a14:m>
            <a:r>
              <a:t> e spaziale </a:t>
            </a:r>
            <a14:m>
              <m:oMath>
                <m:r>
                  <m:rPr>
                    <m:scr m:val="script"/>
                  </m:rPr>
                  <a:rPr xmlns:a="http://schemas.openxmlformats.org/drawingml/2006/main" sz="2050" i="1">
                    <a:solidFill>
                      <a:srgbClr val="666666"/>
                    </a:solidFill>
                    <a:latin typeface="Cambria Math" panose="02040503050406030204" pitchFamily="18" charset="0"/>
                  </a:rPr>
                  <m:t>O</m:t>
                </m:r>
                <m:r>
                  <a:rPr xmlns:a="http://schemas.openxmlformats.org/drawingml/2006/main" sz="2050" i="1">
                    <a:solidFill>
                      <a:srgbClr val="666666"/>
                    </a:solidFill>
                    <a:latin typeface="Cambria Math" panose="02040503050406030204" pitchFamily="18" charset="0"/>
                  </a:rPr>
                  <m:t>(</m:t>
                </m:r>
                <m:sSup>
                  <m:e>
                    <m:r>
                      <a:rPr xmlns:a="http://schemas.openxmlformats.org/drawingml/2006/main" sz="2050" i="1">
                        <a:solidFill>
                          <a:srgbClr val="666666"/>
                        </a:solidFill>
                        <a:latin typeface="Cambria Math" panose="02040503050406030204" pitchFamily="18" charset="0"/>
                      </a:rPr>
                      <m:t>m</m:t>
                    </m:r>
                  </m:e>
                  <m:sup>
                    <m:r>
                      <a:rPr xmlns:a="http://schemas.openxmlformats.org/drawingml/2006/main" sz="2050" i="1">
                        <a:solidFill>
                          <a:srgbClr val="666666"/>
                        </a:solidFill>
                        <a:latin typeface="Cambria Math" panose="02040503050406030204" pitchFamily="18" charset="0"/>
                      </a:rPr>
                      <m:t>2</m:t>
                    </m:r>
                  </m:sup>
                </m:sSup>
                <m:r>
                  <a:rPr xmlns:a="http://schemas.openxmlformats.org/drawingml/2006/main" sz="2050" i="1">
                    <a:solidFill>
                      <a:srgbClr val="666666"/>
                    </a:solidFill>
                    <a:latin typeface="Cambria Math" panose="02040503050406030204" pitchFamily="18" charset="0"/>
                  </a:rPr>
                  <m:t>)</m:t>
                </m:r>
              </m:oMath>
            </a14:m>
            <a:r>
              <a:t>, perciò:</a:t>
            </a:r>
          </a:p>
          <a:p>
            <a:pPr algn="just">
              <a:lnSpc>
                <a:spcPct val="80000"/>
              </a:lnSpc>
              <a:spcBef>
                <a:spcPts val="400"/>
              </a:spcBef>
              <a:defRPr sz="1600">
                <a:solidFill>
                  <a:srgbClr val="666666"/>
                </a:solidFill>
              </a:defRPr>
            </a:pPr>
          </a:p>
          <a:p>
            <a:pPr marL="267368" indent="-267368" algn="just">
              <a:lnSpc>
                <a:spcPct val="80000"/>
              </a:lnSpc>
              <a:spcBef>
                <a:spcPts val="400"/>
              </a:spcBef>
              <a:buSzPct val="100000"/>
              <a:buAutoNum type="arabicParenR" startAt="1"/>
              <a:defRPr sz="1600">
                <a:solidFill>
                  <a:srgbClr val="666666"/>
                </a:solidFill>
              </a:defRPr>
            </a:pPr>
            <a:r>
              <a:t>esecuzione dell’algoritmo su </a:t>
            </a:r>
            <a14:m>
              <m:oMath>
                <m:sSub>
                  <m:e>
                    <m:r>
                      <a:rPr xmlns:a="http://schemas.openxmlformats.org/drawingml/2006/main" sz="1900" i="1">
                        <a:solidFill>
                          <a:srgbClr val="666666"/>
                        </a:solidFill>
                        <a:latin typeface="Cambria Math" panose="02040503050406030204" pitchFamily="18" charset="0"/>
                      </a:rPr>
                      <m:t>S</m:t>
                    </m:r>
                  </m:e>
                  <m:sub>
                    <m:sSup>
                      <m:e>
                        <m:r>
                          <a:rPr xmlns:a="http://schemas.openxmlformats.org/drawingml/2006/main" sz="1900" i="1">
                            <a:solidFill>
                              <a:srgbClr val="666666"/>
                            </a:solidFill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p>
                        <m:r>
                          <a:rPr xmlns:a="http://schemas.openxmlformats.org/drawingml/2006/main" sz="1900" i="1">
                            <a:solidFill>
                              <a:srgbClr val="666666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sub>
                </m:sSub>
              </m:oMath>
            </a14:m>
            <a:r>
              <a:t> con </a:t>
            </a:r>
            <a14:m>
              <m:oMath>
                <m:sSup>
                  <m:e>
                    <m:r>
                      <a:rPr xmlns:a="http://schemas.openxmlformats.org/drawingml/2006/main" sz="1950" i="1">
                        <a:solidFill>
                          <a:srgbClr val="666666"/>
                        </a:solidFill>
                        <a:latin typeface="Cambria Math" panose="02040503050406030204" pitchFamily="18" charset="0"/>
                      </a:rPr>
                      <m:t>r</m:t>
                    </m:r>
                  </m:e>
                  <m:sup>
                    <m:r>
                      <a:rPr xmlns:a="http://schemas.openxmlformats.org/drawingml/2006/main" sz="1950" i="1">
                        <a:solidFill>
                          <a:srgbClr val="666666"/>
                        </a:solidFill>
                        <a:latin typeface="Cambria Math" panose="02040503050406030204" pitchFamily="18" charset="0"/>
                      </a:rPr>
                      <m:t>′</m:t>
                    </m:r>
                  </m:sup>
                </m:sSup>
                <m:r>
                  <a:rPr xmlns:a="http://schemas.openxmlformats.org/drawingml/2006/main" sz="1950" i="1">
                    <a:solidFill>
                      <a:srgbClr val="666666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1950" i="1">
                    <a:solidFill>
                      <a:srgbClr val="666666"/>
                    </a:solidFill>
                    <a:latin typeface="Cambria Math" panose="02040503050406030204" pitchFamily="18" charset="0"/>
                  </a:rPr>
                  <m:t>4000</m:t>
                </m:r>
              </m:oMath>
            </a14:m>
            <a:r>
              <a:t> esempi.</a:t>
            </a:r>
          </a:p>
          <a:p>
            <a:pPr marL="267368" indent="-267368" algn="just">
              <a:lnSpc>
                <a:spcPct val="80000"/>
              </a:lnSpc>
              <a:spcBef>
                <a:spcPts val="400"/>
              </a:spcBef>
              <a:buSzPct val="100000"/>
              <a:buAutoNum type="arabicParenR" startAt="1"/>
              <a:defRPr sz="1600">
                <a:solidFill>
                  <a:srgbClr val="666666"/>
                </a:solidFill>
              </a:defRPr>
            </a:pPr>
            <a:r>
              <a:t>esecuzione, sull’intero dataset </a:t>
            </a:r>
            <a14:m>
              <m:oMath>
                <m:sSub>
                  <m:e>
                    <m:r>
                      <a:rPr xmlns:a="http://schemas.openxmlformats.org/drawingml/2006/main" sz="1950" i="1">
                        <a:solidFill>
                          <a:srgbClr val="666666"/>
                        </a:solidFill>
                        <a:latin typeface="Cambria Math" panose="02040503050406030204" pitchFamily="18" charset="0"/>
                      </a:rPr>
                      <m:t>S</m:t>
                    </m:r>
                  </m:e>
                  <m:sub>
                    <m:r>
                      <a:rPr xmlns:a="http://schemas.openxmlformats.org/drawingml/2006/main" sz="1950" i="1">
                        <a:solidFill>
                          <a:srgbClr val="666666"/>
                        </a:solidFill>
                        <a:latin typeface="Cambria Math" panose="02040503050406030204" pitchFamily="18" charset="0"/>
                      </a:rPr>
                      <m:t>r</m:t>
                    </m:r>
                  </m:sub>
                </m:sSub>
              </m:oMath>
            </a14:m>
            <a:r>
              <a:t> della versione DCKRR:</a:t>
            </a:r>
            <a:br/>
            <a:br/>
            <a:r>
              <a:t>- Ogni training part </a:t>
            </a:r>
            <a14:m>
              <m:oMath>
                <m:sSubSup>
                  <m:e>
                    <m:r>
                      <a:rPr xmlns:a="http://schemas.openxmlformats.org/drawingml/2006/main" sz="2000" i="1">
                        <a:solidFill>
                          <a:srgbClr val="666666"/>
                        </a:solidFill>
                        <a:latin typeface="Cambria Math" panose="02040503050406030204" pitchFamily="18" charset="0"/>
                      </a:rPr>
                      <m:t>S</m:t>
                    </m:r>
                  </m:e>
                  <m:sub>
                    <m:r>
                      <a:rPr xmlns:a="http://schemas.openxmlformats.org/drawingml/2006/main" sz="2000" i="1">
                        <a:solidFill>
                          <a:srgbClr val="666666"/>
                        </a:solidFill>
                        <a:latin typeface="Cambria Math" panose="02040503050406030204" pitchFamily="18" charset="0"/>
                      </a:rPr>
                      <m:t>m</m:t>
                    </m:r>
                  </m:sub>
                  <m:sup>
                    <m:r>
                      <a:rPr xmlns:a="http://schemas.openxmlformats.org/drawingml/2006/main" sz="2000" i="1">
                        <a:solidFill>
                          <a:srgbClr val="666666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xmlns:a="http://schemas.openxmlformats.org/drawingml/2006/main" sz="2000" i="1">
                        <a:solidFill>
                          <a:srgbClr val="666666"/>
                        </a:solidFill>
                        <a:latin typeface="Cambria Math" panose="02040503050406030204" pitchFamily="18" charset="0"/>
                      </a:rPr>
                      <m:t>-</m:t>
                    </m:r>
                    <m:r>
                      <a:rPr xmlns:a="http://schemas.openxmlformats.org/drawingml/2006/main" sz="2000" i="1">
                        <a:solidFill>
                          <a:srgbClr val="666666"/>
                        </a:solidFill>
                        <a:latin typeface="Cambria Math" panose="02040503050406030204" pitchFamily="18" charset="0"/>
                      </a:rPr>
                      <m:t>i</m:t>
                    </m:r>
                    <m:r>
                      <a:rPr xmlns:a="http://schemas.openxmlformats.org/drawingml/2006/main" sz="2000" i="1">
                        <a:solidFill>
                          <a:srgbClr val="666666"/>
                        </a:solidFill>
                        <a:latin typeface="Cambria Math" panose="02040503050406030204" pitchFamily="18" charset="0"/>
                      </a:rPr>
                      <m:t>)</m:t>
                    </m:r>
                  </m:sup>
                </m:sSubSup>
              </m:oMath>
            </a14:m>
            <a:r>
              <a:t> è divisa in </a:t>
            </a:r>
            <a14:m>
              <m:oMath>
                <m:r>
                  <a:rPr xmlns:a="http://schemas.openxmlformats.org/drawingml/2006/main" sz="1950" i="1">
                    <a:solidFill>
                      <a:srgbClr val="666666"/>
                    </a:solidFill>
                    <a:latin typeface="Cambria Math" panose="02040503050406030204" pitchFamily="18" charset="0"/>
                  </a:rPr>
                  <m:t>M</m:t>
                </m:r>
                <m:r>
                  <a:rPr xmlns:a="http://schemas.openxmlformats.org/drawingml/2006/main" sz="1950" i="1">
                    <a:solidFill>
                      <a:srgbClr val="666666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1950" i="1">
                    <a:solidFill>
                      <a:srgbClr val="666666"/>
                    </a:solidFill>
                    <a:latin typeface="Cambria Math" panose="02040503050406030204" pitchFamily="18" charset="0"/>
                  </a:rPr>
                  <m:t>20</m:t>
                </m:r>
              </m:oMath>
            </a14:m>
            <a:r>
              <a:t> sottoparti, da </a:t>
            </a:r>
            <a14:m>
              <m:oMath>
                <m:sSup>
                  <m:e>
                    <m:r>
                      <a:rPr xmlns:a="http://schemas.openxmlformats.org/drawingml/2006/main" sz="1950" i="1">
                        <a:solidFill>
                          <a:srgbClr val="666666"/>
                        </a:solidFill>
                        <a:latin typeface="Cambria Math" panose="02040503050406030204" pitchFamily="18" charset="0"/>
                      </a:rPr>
                      <m:t>m</m:t>
                    </m:r>
                  </m:e>
                  <m:sup>
                    <m:r>
                      <a:rPr xmlns:a="http://schemas.openxmlformats.org/drawingml/2006/main" sz="1950" i="1">
                        <a:solidFill>
                          <a:srgbClr val="666666"/>
                        </a:solidFill>
                        <a:latin typeface="Cambria Math" panose="02040503050406030204" pitchFamily="18" charset="0"/>
                      </a:rPr>
                      <m:t>′</m:t>
                    </m:r>
                  </m:sup>
                </m:sSup>
                <m:r>
                  <a:rPr xmlns:a="http://schemas.openxmlformats.org/drawingml/2006/main" sz="1950" i="1">
                    <a:solidFill>
                      <a:srgbClr val="666666"/>
                    </a:solidFill>
                    <a:latin typeface="Cambria Math" panose="02040503050406030204" pitchFamily="18" charset="0"/>
                  </a:rPr>
                  <m:t>≃</m:t>
                </m:r>
                <m:r>
                  <a:rPr xmlns:a="http://schemas.openxmlformats.org/drawingml/2006/main" sz="1950" i="1">
                    <a:solidFill>
                      <a:srgbClr val="666666"/>
                    </a:solidFill>
                    <a:latin typeface="Cambria Math" panose="02040503050406030204" pitchFamily="18" charset="0"/>
                  </a:rPr>
                  <m:t>3200</m:t>
                </m:r>
              </m:oMath>
            </a14:m>
            <a:r>
              <a:t> esempi ciascuno, ed è usata per ottenere altrettante predizioni (se si considera fissato l’i-esimo fold e il datapoint di test corrente):</a:t>
            </a:r>
            <a:br/>
            <a:br/>
            <a:br/>
            <a:br/>
            <a:br/>
            <a:r>
              <a:t>- la predizione media prende parte al calcolo della loss per il calcolo del test error per l’i-esimo fold:</a:t>
            </a:r>
          </a:p>
          <a:p>
            <a:pPr algn="just">
              <a:lnSpc>
                <a:spcPct val="80000"/>
              </a:lnSpc>
              <a:spcBef>
                <a:spcPts val="400"/>
              </a:spcBef>
              <a:defRPr b="1" sz="1600">
                <a:solidFill>
                  <a:srgbClr val="666666"/>
                </a:solidFill>
              </a:defRPr>
            </a:pPr>
            <a:r>
              <a:rPr b="0"/>
              <a:t> </a:t>
            </a:r>
            <a:endParaRPr b="0"/>
          </a:p>
          <a:p>
            <a:pPr algn="just">
              <a:lnSpc>
                <a:spcPct val="80000"/>
              </a:lnSpc>
              <a:spcBef>
                <a:spcPts val="400"/>
              </a:spcBef>
              <a:defRPr b="1" sz="1600">
                <a:solidFill>
                  <a:srgbClr val="666666"/>
                </a:solidFill>
              </a:defRPr>
            </a:pPr>
            <a:endParaRPr b="0"/>
          </a:p>
          <a:p>
            <a:pPr algn="just">
              <a:lnSpc>
                <a:spcPct val="80000"/>
              </a:lnSpc>
              <a:spcBef>
                <a:spcPts val="400"/>
              </a:spcBef>
              <a:defRPr b="1" sz="1600">
                <a:solidFill>
                  <a:srgbClr val="666666"/>
                </a:solidFill>
              </a:defRPr>
            </a:pPr>
            <a:endParaRPr b="0"/>
          </a:p>
          <a:p>
            <a:pPr algn="just">
              <a:lnSpc>
                <a:spcPct val="80000"/>
              </a:lnSpc>
              <a:spcBef>
                <a:spcPts val="400"/>
              </a:spcBef>
              <a:defRPr b="1" sz="2000">
                <a:solidFill>
                  <a:srgbClr val="666666"/>
                </a:solidFill>
              </a:defRPr>
            </a:pPr>
            <a:endParaRPr b="0"/>
          </a:p>
          <a:p>
            <a:pPr algn="just">
              <a:lnSpc>
                <a:spcPct val="80000"/>
              </a:lnSpc>
              <a:spcBef>
                <a:spcPts val="400"/>
              </a:spcBef>
              <a:defRPr b="1" sz="1600">
                <a:solidFill>
                  <a:srgbClr val="666666"/>
                </a:solidFill>
              </a:defRPr>
            </a:pPr>
            <a:r>
              <a:rPr b="0"/>
              <a:t>Entrambi i metodi si servono della PLU-factorization per calcolare l’inversa di  </a:t>
            </a:r>
            <a:endParaRPr b="0"/>
          </a:p>
          <a:p>
            <a:pPr algn="just">
              <a:lnSpc>
                <a:spcPct val="80000"/>
              </a:lnSpc>
              <a:spcBef>
                <a:spcPts val="400"/>
              </a:spcBef>
              <a:defRPr b="1" sz="2000">
                <a:solidFill>
                  <a:srgbClr val="666666"/>
                </a:solidFill>
              </a:defRPr>
            </a:pPr>
            <a:endParaRPr b="0"/>
          </a:p>
          <a:p>
            <a:pPr algn="just">
              <a:lnSpc>
                <a:spcPct val="80000"/>
              </a:lnSpc>
              <a:spcBef>
                <a:spcPts val="400"/>
              </a:spcBef>
              <a:defRPr b="1" sz="2000">
                <a:solidFill>
                  <a:srgbClr val="666666"/>
                </a:solidFill>
              </a:defRPr>
            </a:pPr>
            <a:endParaRPr b="0"/>
          </a:p>
        </p:txBody>
      </p:sp>
      <p:pic>
        <p:nvPicPr>
          <p:cNvPr id="388" name="Schermata 2023-10-08 alle 21.41.30.png" descr="Schermata 2023-10-08 alle 21.41.3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03414" y="925755"/>
            <a:ext cx="1330961" cy="332741"/>
          </a:xfrm>
          <a:prstGeom prst="rect">
            <a:avLst/>
          </a:prstGeom>
          <a:ln w="12700">
            <a:miter lim="400000"/>
          </a:ln>
        </p:spPr>
      </p:pic>
      <p:sp>
        <p:nvSpPr>
          <p:cNvPr id="389" name="Testo"/>
          <p:cNvSpPr txBox="1"/>
          <p:nvPr/>
        </p:nvSpPr>
        <p:spPr>
          <a:xfrm>
            <a:off x="2333113" y="2979702"/>
            <a:ext cx="4477774" cy="4337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just">
              <a:lnSpc>
                <a:spcPct val="80000"/>
              </a:lnSpc>
              <a:spcBef>
                <a:spcPts val="400"/>
              </a:spcBef>
              <a:defRPr b="1" sz="1600">
                <a:solidFill>
                  <a:srgbClr val="666666"/>
                </a:solidFill>
              </a:defRPr>
            </a:pPr>
            <a14:m>
              <m:oMath>
                <m:sSubSup>
                  <m:e>
                    <m:r>
                      <a:rPr xmlns:a="http://schemas.openxmlformats.org/drawingml/2006/main" sz="1900" i="1">
                        <a:solidFill>
                          <a:srgbClr val="666666"/>
                        </a:solidFill>
                        <a:latin typeface="Cambria Math" panose="02040503050406030204" pitchFamily="18" charset="0"/>
                      </a:rPr>
                      <m:t>f</m:t>
                    </m:r>
                  </m:e>
                  <m:sub>
                    <m:r>
                      <a:rPr xmlns:a="http://schemas.openxmlformats.org/drawingml/2006/main" sz="1900" i="1">
                        <a:solidFill>
                          <a:srgbClr val="666666"/>
                        </a:solidFill>
                        <a:latin typeface="Cambria Math" panose="02040503050406030204" pitchFamily="18" charset="0"/>
                      </a:rPr>
                      <m:t>θ</m:t>
                    </m:r>
                  </m:sub>
                  <m:sup>
                    <m:r>
                      <a:rPr xmlns:a="http://schemas.openxmlformats.org/drawingml/2006/main" sz="1900" i="1">
                        <a:solidFill>
                          <a:srgbClr val="666666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xmlns:a="http://schemas.openxmlformats.org/drawingml/2006/main" sz="1900" i="1">
                        <a:solidFill>
                          <a:srgbClr val="666666"/>
                        </a:solidFill>
                        <a:latin typeface="Cambria Math" panose="02040503050406030204" pitchFamily="18" charset="0"/>
                      </a:rPr>
                      <m:t>-</m:t>
                    </m:r>
                    <m:r>
                      <a:rPr xmlns:a="http://schemas.openxmlformats.org/drawingml/2006/main" sz="1900" i="1">
                        <a:solidFill>
                          <a:srgbClr val="666666"/>
                        </a:solidFill>
                        <a:latin typeface="Cambria Math" panose="02040503050406030204" pitchFamily="18" charset="0"/>
                      </a:rPr>
                      <m:t>i</m:t>
                    </m:r>
                    <m:r>
                      <a:rPr xmlns:a="http://schemas.openxmlformats.org/drawingml/2006/main" sz="1900" i="1">
                        <a:solidFill>
                          <a:srgbClr val="666666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xmlns:a="http://schemas.openxmlformats.org/drawingml/2006/main" sz="1900" i="1">
                        <a:solidFill>
                          <a:srgbClr val="666666"/>
                        </a:solidFill>
                        <a:latin typeface="Cambria Math" panose="02040503050406030204" pitchFamily="18" charset="0"/>
                      </a:rPr>
                      <m:t>j</m:t>
                    </m:r>
                    <m:r>
                      <a:rPr xmlns:a="http://schemas.openxmlformats.org/drawingml/2006/main" sz="1900" i="1">
                        <a:solidFill>
                          <a:srgbClr val="666666"/>
                        </a:solidFill>
                        <a:latin typeface="Cambria Math" panose="02040503050406030204" pitchFamily="18" charset="0"/>
                      </a:rPr>
                      <m:t>)</m:t>
                    </m:r>
                  </m:sup>
                </m:sSubSup>
                <m:r>
                  <a:rPr xmlns:a="http://schemas.openxmlformats.org/drawingml/2006/main" sz="1900" i="1">
                    <a:solidFill>
                      <a:srgbClr val="666666"/>
                    </a:solidFill>
                    <a:latin typeface="Cambria Math" panose="02040503050406030204" pitchFamily="18" charset="0"/>
                  </a:rPr>
                  <m:t>(</m:t>
                </m:r>
                <m:sSup>
                  <m:e>
                    <m:r>
                      <a:rPr xmlns:a="http://schemas.openxmlformats.org/drawingml/2006/main" sz="1900" i="1">
                        <a:solidFill>
                          <a:srgbClr val="666666"/>
                        </a:solidFill>
                        <a:latin typeface="Cambria Math" panose="02040503050406030204" pitchFamily="18" charset="0"/>
                      </a:rPr>
                      <m:t>x</m:t>
                    </m:r>
                  </m:e>
                  <m:sup>
                    <m:r>
                      <a:rPr xmlns:a="http://schemas.openxmlformats.org/drawingml/2006/main" sz="1900" i="1">
                        <a:solidFill>
                          <a:srgbClr val="666666"/>
                        </a:solidFill>
                        <a:latin typeface="Cambria Math" panose="02040503050406030204" pitchFamily="18" charset="0"/>
                      </a:rPr>
                      <m:t>′</m:t>
                    </m:r>
                  </m:sup>
                </m:sSup>
                <m:r>
                  <a:rPr xmlns:a="http://schemas.openxmlformats.org/drawingml/2006/main" sz="1900" i="1">
                    <a:solidFill>
                      <a:srgbClr val="666666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1900" i="1">
                    <a:solidFill>
                      <a:srgbClr val="666666"/>
                    </a:solidFill>
                    <a:latin typeface="Cambria Math" panose="02040503050406030204" pitchFamily="18" charset="0"/>
                  </a:rPr>
                  <m:t>=</m:t>
                </m:r>
                <m:sSup>
                  <m:e>
                    <m:r>
                      <a:rPr xmlns:a="http://schemas.openxmlformats.org/drawingml/2006/main" sz="1900" i="1">
                        <a:solidFill>
                          <a:srgbClr val="666666"/>
                        </a:solidFill>
                        <a:latin typeface="Cambria Math" panose="02040503050406030204" pitchFamily="18" charset="0"/>
                      </a:rPr>
                      <m:t>y</m:t>
                    </m:r>
                  </m:e>
                  <m:sup>
                    <m:r>
                      <a:rPr xmlns:a="http://schemas.openxmlformats.org/drawingml/2006/main" sz="1900" i="1">
                        <a:solidFill>
                          <a:srgbClr val="666666"/>
                        </a:solidFill>
                        <a:latin typeface="Cambria Math" panose="02040503050406030204" pitchFamily="18" charset="0"/>
                      </a:rPr>
                      <m:t>T</m:t>
                    </m:r>
                  </m:sup>
                </m:sSup>
                <m:r>
                  <a:rPr xmlns:a="http://schemas.openxmlformats.org/drawingml/2006/main" sz="1900" i="1">
                    <a:solidFill>
                      <a:srgbClr val="666666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1900" i="1">
                    <a:solidFill>
                      <a:srgbClr val="666666"/>
                    </a:solidFill>
                    <a:latin typeface="Cambria Math" panose="02040503050406030204" pitchFamily="18" charset="0"/>
                  </a:rPr>
                  <m:t>θ</m:t>
                </m:r>
                <m:r>
                  <a:rPr xmlns:a="http://schemas.openxmlformats.org/drawingml/2006/main" sz="1900" i="1">
                    <a:solidFill>
                      <a:srgbClr val="666666"/>
                    </a:solidFill>
                    <a:latin typeface="Cambria Math" panose="02040503050406030204" pitchFamily="18" charset="0"/>
                  </a:rPr>
                  <m:t>I</m:t>
                </m:r>
                <m:r>
                  <a:rPr xmlns:a="http://schemas.openxmlformats.org/drawingml/2006/main" sz="1900" i="1">
                    <a:solidFill>
                      <a:srgbClr val="666666"/>
                    </a:solidFill>
                    <a:latin typeface="Cambria Math" panose="02040503050406030204" pitchFamily="18" charset="0"/>
                  </a:rPr>
                  <m:t>+</m:t>
                </m:r>
                <m:sSup>
                  <m:e>
                    <m:r>
                      <a:rPr xmlns:a="http://schemas.openxmlformats.org/drawingml/2006/main" sz="1900" i="1">
                        <a:solidFill>
                          <a:srgbClr val="666666"/>
                        </a:solidFill>
                        <a:latin typeface="Cambria Math" panose="02040503050406030204" pitchFamily="18" charset="0"/>
                      </a:rPr>
                      <m:t>K</m:t>
                    </m:r>
                  </m:e>
                  <m:sup>
                    <m:r>
                      <a:rPr xmlns:a="http://schemas.openxmlformats.org/drawingml/2006/main" sz="1900" i="1">
                        <a:solidFill>
                          <a:srgbClr val="666666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xmlns:a="http://schemas.openxmlformats.org/drawingml/2006/main" sz="1900" i="1">
                        <a:solidFill>
                          <a:srgbClr val="666666"/>
                        </a:solidFill>
                        <a:latin typeface="Cambria Math" panose="02040503050406030204" pitchFamily="18" charset="0"/>
                      </a:rPr>
                      <m:t>-</m:t>
                    </m:r>
                    <m:r>
                      <a:rPr xmlns:a="http://schemas.openxmlformats.org/drawingml/2006/main" sz="1900" i="1">
                        <a:solidFill>
                          <a:srgbClr val="666666"/>
                        </a:solidFill>
                        <a:latin typeface="Cambria Math" panose="02040503050406030204" pitchFamily="18" charset="0"/>
                      </a:rPr>
                      <m:t>i</m:t>
                    </m:r>
                    <m:r>
                      <a:rPr xmlns:a="http://schemas.openxmlformats.org/drawingml/2006/main" sz="1900" i="1">
                        <a:solidFill>
                          <a:srgbClr val="666666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xmlns:a="http://schemas.openxmlformats.org/drawingml/2006/main" sz="1900" i="1">
                        <a:solidFill>
                          <a:srgbClr val="666666"/>
                        </a:solidFill>
                        <a:latin typeface="Cambria Math" panose="02040503050406030204" pitchFamily="18" charset="0"/>
                      </a:rPr>
                      <m:t>j</m:t>
                    </m:r>
                    <m:r>
                      <a:rPr xmlns:a="http://schemas.openxmlformats.org/drawingml/2006/main" sz="1900" i="1">
                        <a:solidFill>
                          <a:srgbClr val="666666"/>
                        </a:solidFill>
                        <a:latin typeface="Cambria Math" panose="02040503050406030204" pitchFamily="18" charset="0"/>
                      </a:rPr>
                      <m:t>)</m:t>
                    </m:r>
                  </m:sup>
                </m:sSup>
                <m:sSup>
                  <m:e>
                    <m:r>
                      <a:rPr xmlns:a="http://schemas.openxmlformats.org/drawingml/2006/main" sz="1900" i="1">
                        <a:solidFill>
                          <a:srgbClr val="666666"/>
                        </a:solidFill>
                        <a:latin typeface="Cambria Math" panose="02040503050406030204" pitchFamily="18" charset="0"/>
                      </a:rPr>
                      <m:t>)</m:t>
                    </m:r>
                  </m:e>
                  <m:sup>
                    <m:r>
                      <a:rPr xmlns:a="http://schemas.openxmlformats.org/drawingml/2006/main" sz="1900" i="1">
                        <a:solidFill>
                          <a:srgbClr val="666666"/>
                        </a:solidFill>
                        <a:latin typeface="Cambria Math" panose="02040503050406030204" pitchFamily="18" charset="0"/>
                      </a:rPr>
                      <m:t>-</m:t>
                    </m:r>
                    <m:r>
                      <a:rPr xmlns:a="http://schemas.openxmlformats.org/drawingml/2006/main" sz="1900" i="1">
                        <a:solidFill>
                          <a:srgbClr val="666666"/>
                        </a:solidFill>
                        <a:latin typeface="Cambria Math" panose="02040503050406030204" pitchFamily="18" charset="0"/>
                      </a:rPr>
                      <m:t>1</m:t>
                    </m:r>
                  </m:sup>
                </m:sSup>
                <m:sSubSup>
                  <m:e>
                    <m:r>
                      <a:rPr xmlns:a="http://schemas.openxmlformats.org/drawingml/2006/main" sz="1900" i="1">
                        <a:solidFill>
                          <a:srgbClr val="666666"/>
                        </a:solidFill>
                        <a:latin typeface="Cambria Math" panose="02040503050406030204" pitchFamily="18" charset="0"/>
                      </a:rPr>
                      <m:t>K</m:t>
                    </m:r>
                  </m:e>
                  <m:sub>
                    <m:sSup>
                      <m:e>
                        <m:r>
                          <a:rPr xmlns:a="http://schemas.openxmlformats.org/drawingml/2006/main" sz="1900" i="1">
                            <a:solidFill>
                              <a:srgbClr val="666666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p>
                        <m:r>
                          <a:rPr xmlns:a="http://schemas.openxmlformats.org/drawingml/2006/main" sz="1900" i="1">
                            <a:solidFill>
                              <a:srgbClr val="666666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sub>
                  <m:sup>
                    <m:r>
                      <a:rPr xmlns:a="http://schemas.openxmlformats.org/drawingml/2006/main" sz="1900" i="1">
                        <a:solidFill>
                          <a:srgbClr val="666666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xmlns:a="http://schemas.openxmlformats.org/drawingml/2006/main" sz="1900" i="1">
                        <a:solidFill>
                          <a:srgbClr val="666666"/>
                        </a:solidFill>
                        <a:latin typeface="Cambria Math" panose="02040503050406030204" pitchFamily="18" charset="0"/>
                      </a:rPr>
                      <m:t>-</m:t>
                    </m:r>
                    <m:r>
                      <a:rPr xmlns:a="http://schemas.openxmlformats.org/drawingml/2006/main" sz="1900" i="1">
                        <a:solidFill>
                          <a:srgbClr val="666666"/>
                        </a:solidFill>
                        <a:latin typeface="Cambria Math" panose="02040503050406030204" pitchFamily="18" charset="0"/>
                      </a:rPr>
                      <m:t>i</m:t>
                    </m:r>
                    <m:r>
                      <a:rPr xmlns:a="http://schemas.openxmlformats.org/drawingml/2006/main" sz="1900" i="1">
                        <a:solidFill>
                          <a:srgbClr val="666666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xmlns:a="http://schemas.openxmlformats.org/drawingml/2006/main" sz="1900" i="1">
                        <a:solidFill>
                          <a:srgbClr val="666666"/>
                        </a:solidFill>
                        <a:latin typeface="Cambria Math" panose="02040503050406030204" pitchFamily="18" charset="0"/>
                      </a:rPr>
                      <m:t>j</m:t>
                    </m:r>
                    <m:r>
                      <a:rPr xmlns:a="http://schemas.openxmlformats.org/drawingml/2006/main" sz="1900" i="1">
                        <a:solidFill>
                          <a:srgbClr val="666666"/>
                        </a:solidFill>
                        <a:latin typeface="Cambria Math" panose="02040503050406030204" pitchFamily="18" charset="0"/>
                      </a:rPr>
                      <m:t>)</m:t>
                    </m:r>
                  </m:sup>
                </m:sSubSup>
                <m:sSup>
                  <m:e>
                    <m:r>
                      <a:rPr xmlns:a="http://schemas.openxmlformats.org/drawingml/2006/main" sz="1900" i="1">
                        <a:solidFill>
                          <a:srgbClr val="666666"/>
                        </a:solidFill>
                        <a:latin typeface="Cambria Math" panose="02040503050406030204" pitchFamily="18" charset="0"/>
                      </a:rPr>
                      <m:t>x</m:t>
                    </m:r>
                  </m:e>
                  <m:sup>
                    <m:r>
                      <a:rPr xmlns:a="http://schemas.openxmlformats.org/drawingml/2006/main" sz="1900" i="1">
                        <a:solidFill>
                          <a:srgbClr val="666666"/>
                        </a:solidFill>
                        <a:latin typeface="Cambria Math" panose="02040503050406030204" pitchFamily="18" charset="0"/>
                      </a:rPr>
                      <m:t>′</m:t>
                    </m:r>
                  </m:sup>
                </m:sSup>
                <m:r>
                  <a:rPr xmlns:a="http://schemas.openxmlformats.org/drawingml/2006/main" sz="1900" i="1">
                    <a:solidFill>
                      <a:srgbClr val="666666"/>
                    </a:solidFill>
                    <a:latin typeface="Cambria Math" panose="02040503050406030204" pitchFamily="18" charset="0"/>
                  </a:rPr>
                  <m:t>∈</m:t>
                </m:r>
                <m:sSubSup>
                  <m:e>
                    <m:r>
                      <a:rPr xmlns:a="http://schemas.openxmlformats.org/drawingml/2006/main" sz="1900" i="1">
                        <a:solidFill>
                          <a:srgbClr val="666666"/>
                        </a:solidFill>
                        <a:latin typeface="Cambria Math" panose="02040503050406030204" pitchFamily="18" charset="0"/>
                      </a:rPr>
                      <m:t>S</m:t>
                    </m:r>
                  </m:e>
                  <m:sub>
                    <m:r>
                      <a:rPr xmlns:a="http://schemas.openxmlformats.org/drawingml/2006/main" sz="1900" i="1">
                        <a:solidFill>
                          <a:srgbClr val="666666"/>
                        </a:solidFill>
                        <a:latin typeface="Cambria Math" panose="02040503050406030204" pitchFamily="18" charset="0"/>
                      </a:rPr>
                      <m:t>n</m:t>
                    </m:r>
                  </m:sub>
                  <m:sup>
                    <m:r>
                      <a:rPr xmlns:a="http://schemas.openxmlformats.org/drawingml/2006/main" sz="1900" i="1">
                        <a:solidFill>
                          <a:srgbClr val="666666"/>
                        </a:solidFill>
                        <a:latin typeface="Cambria Math" panose="02040503050406030204" pitchFamily="18" charset="0"/>
                      </a:rPr>
                      <m:t>i</m:t>
                    </m:r>
                  </m:sup>
                </m:sSubSup>
              </m:oMath>
            </a14:m>
            <a:r>
              <a:rPr b="0"/>
              <a:t> </a:t>
            </a:r>
          </a:p>
        </p:txBody>
      </p:sp>
      <p:sp>
        <p:nvSpPr>
          <p:cNvPr id="390" name="Testo"/>
          <p:cNvSpPr txBox="1"/>
          <p:nvPr/>
        </p:nvSpPr>
        <p:spPr>
          <a:xfrm>
            <a:off x="1176002" y="3967479"/>
            <a:ext cx="2767801" cy="8362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just">
              <a:lnSpc>
                <a:spcPct val="80000"/>
              </a:lnSpc>
              <a:spcBef>
                <a:spcPts val="400"/>
              </a:spcBef>
              <a:defRPr b="1" sz="1600">
                <a:solidFill>
                  <a:srgbClr val="666666"/>
                </a:solidFill>
              </a:defRPr>
            </a:pPr>
            <a14:m>
              <m:oMath>
                <m:sSubSup>
                  <m:e>
                    <m:bar>
                      <m:barPr>
                        <m:ctrlPr>
                          <a:rPr xmlns:a="http://schemas.openxmlformats.org/drawingml/2006/main" sz="1900" i="1">
                            <a:solidFill>
                              <a:srgbClr val="666666"/>
                            </a:solidFill>
                            <a:latin typeface="Cambria Math" panose="02040503050406030204" pitchFamily="18" charset="0"/>
                          </a:rPr>
                        </m:ctrlPr>
                        <m:pos m:val="top"/>
                      </m:barPr>
                      <m:e>
                        <m:r>
                          <a:rPr xmlns:a="http://schemas.openxmlformats.org/drawingml/2006/main" sz="1900" i="1">
                            <a:solidFill>
                              <a:srgbClr val="666666"/>
                            </a:solidFill>
                            <a:latin typeface="Cambria Math" panose="02040503050406030204" pitchFamily="18" charset="0"/>
                          </a:rPr>
                          <m:t>f</m:t>
                        </m:r>
                      </m:e>
                    </m:bar>
                  </m:e>
                  <m:sub>
                    <m:r>
                      <a:rPr xmlns:a="http://schemas.openxmlformats.org/drawingml/2006/main" sz="1900" i="1">
                        <a:solidFill>
                          <a:srgbClr val="666666"/>
                        </a:solidFill>
                        <a:latin typeface="Cambria Math" panose="02040503050406030204" pitchFamily="18" charset="0"/>
                      </a:rPr>
                      <m:t>θ</m:t>
                    </m:r>
                  </m:sub>
                  <m:sup>
                    <m:r>
                      <a:rPr xmlns:a="http://schemas.openxmlformats.org/drawingml/2006/main" sz="1900" i="1">
                        <a:solidFill>
                          <a:srgbClr val="666666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xmlns:a="http://schemas.openxmlformats.org/drawingml/2006/main" sz="1900" i="1">
                        <a:solidFill>
                          <a:srgbClr val="666666"/>
                        </a:solidFill>
                        <a:latin typeface="Cambria Math" panose="02040503050406030204" pitchFamily="18" charset="0"/>
                      </a:rPr>
                      <m:t>-</m:t>
                    </m:r>
                    <m:r>
                      <a:rPr xmlns:a="http://schemas.openxmlformats.org/drawingml/2006/main" sz="1900" i="1">
                        <a:solidFill>
                          <a:srgbClr val="666666"/>
                        </a:solidFill>
                        <a:latin typeface="Cambria Math" panose="02040503050406030204" pitchFamily="18" charset="0"/>
                      </a:rPr>
                      <m:t>i</m:t>
                    </m:r>
                    <m:r>
                      <a:rPr xmlns:a="http://schemas.openxmlformats.org/drawingml/2006/main" sz="1900" i="1">
                        <a:solidFill>
                          <a:srgbClr val="666666"/>
                        </a:solidFill>
                        <a:latin typeface="Cambria Math" panose="02040503050406030204" pitchFamily="18" charset="0"/>
                      </a:rPr>
                      <m:t>)</m:t>
                    </m:r>
                  </m:sup>
                </m:sSubSup>
                <m:r>
                  <a:rPr xmlns:a="http://schemas.openxmlformats.org/drawingml/2006/main" sz="1900" i="1">
                    <a:solidFill>
                      <a:srgbClr val="666666"/>
                    </a:solidFill>
                    <a:latin typeface="Cambria Math" panose="02040503050406030204" pitchFamily="18" charset="0"/>
                  </a:rPr>
                  <m:t>(</m:t>
                </m:r>
                <m:sSup>
                  <m:e>
                    <m:r>
                      <a:rPr xmlns:a="http://schemas.openxmlformats.org/drawingml/2006/main" sz="1900" i="1">
                        <a:solidFill>
                          <a:srgbClr val="666666"/>
                        </a:solidFill>
                        <a:latin typeface="Cambria Math" panose="02040503050406030204" pitchFamily="18" charset="0"/>
                      </a:rPr>
                      <m:t>x</m:t>
                    </m:r>
                  </m:e>
                  <m:sup>
                    <m:r>
                      <a:rPr xmlns:a="http://schemas.openxmlformats.org/drawingml/2006/main" sz="1900" i="1">
                        <a:solidFill>
                          <a:srgbClr val="666666"/>
                        </a:solidFill>
                        <a:latin typeface="Cambria Math" panose="02040503050406030204" pitchFamily="18" charset="0"/>
                      </a:rPr>
                      <m:t>′</m:t>
                    </m:r>
                  </m:sup>
                </m:sSup>
                <m:r>
                  <a:rPr xmlns:a="http://schemas.openxmlformats.org/drawingml/2006/main" sz="1900" i="1">
                    <a:solidFill>
                      <a:srgbClr val="666666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1900" i="1">
                    <a:solidFill>
                      <a:srgbClr val="666666"/>
                    </a:solidFill>
                    <a:latin typeface="Cambria Math" panose="02040503050406030204" pitchFamily="18" charset="0"/>
                  </a:rPr>
                  <m:t>=</m:t>
                </m:r>
                <m:f>
                  <m:fPr>
                    <m:ctrlPr>
                      <a:rPr xmlns:a="http://schemas.openxmlformats.org/drawingml/2006/main" sz="1900" i="1">
                        <a:solidFill>
                          <a:srgbClr val="666666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r>
                      <a:rPr xmlns:a="http://schemas.openxmlformats.org/drawingml/2006/main" sz="1900" i="1">
                        <a:solidFill>
                          <a:srgbClr val="666666"/>
                        </a:solidFill>
                        <a:latin typeface="Cambria Math" panose="02040503050406030204" pitchFamily="18" charset="0"/>
                      </a:rPr>
                      <m:t>1</m:t>
                    </m:r>
                  </m:num>
                  <m:den>
                    <m:r>
                      <a:rPr xmlns:a="http://schemas.openxmlformats.org/drawingml/2006/main" sz="1900" i="1">
                        <a:solidFill>
                          <a:srgbClr val="666666"/>
                        </a:solidFill>
                        <a:latin typeface="Cambria Math" panose="02040503050406030204" pitchFamily="18" charset="0"/>
                      </a:rPr>
                      <m:t>M</m:t>
                    </m:r>
                  </m:den>
                </m:f>
                <m:limUpp>
                  <m:e>
                    <m:limLow>
                      <m:e>
                        <m:r>
                          <a:rPr xmlns:a="http://schemas.openxmlformats.org/drawingml/2006/main" sz="1900" i="1">
                            <a:solidFill>
                              <a:srgbClr val="666666"/>
                            </a:solidFill>
                            <a:latin typeface="Cambria Math" panose="02040503050406030204" pitchFamily="18" charset="0"/>
                          </a:rPr>
                          <m:t>∑</m:t>
                        </m:r>
                      </m:e>
                      <m:lim>
                        <m:r>
                          <a:rPr xmlns:a="http://schemas.openxmlformats.org/drawingml/2006/main" sz="1900" i="1">
                            <a:solidFill>
                              <a:srgbClr val="666666"/>
                            </a:solidFill>
                            <a:latin typeface="Cambria Math" panose="02040503050406030204" pitchFamily="18" charset="0"/>
                          </a:rPr>
                          <m:t>j</m:t>
                        </m:r>
                        <m:r>
                          <a:rPr xmlns:a="http://schemas.openxmlformats.org/drawingml/2006/main" sz="1900" i="1">
                            <a:solidFill>
                              <a:srgbClr val="666666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xmlns:a="http://schemas.openxmlformats.org/drawingml/2006/main" sz="1900" i="1">
                            <a:solidFill>
                              <a:srgbClr val="666666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lim>
                    </m:limLow>
                  </m:e>
                  <m:lim>
                    <m:r>
                      <a:rPr xmlns:a="http://schemas.openxmlformats.org/drawingml/2006/main" sz="1900" i="1">
                        <a:solidFill>
                          <a:srgbClr val="666666"/>
                        </a:solidFill>
                        <a:latin typeface="Cambria Math" panose="02040503050406030204" pitchFamily="18" charset="0"/>
                      </a:rPr>
                      <m:t>M</m:t>
                    </m:r>
                  </m:lim>
                </m:limUpp>
                <m:sSubSup>
                  <m:e>
                    <m:r>
                      <a:rPr xmlns:a="http://schemas.openxmlformats.org/drawingml/2006/main" sz="1900" i="1">
                        <a:solidFill>
                          <a:srgbClr val="666666"/>
                        </a:solidFill>
                        <a:latin typeface="Cambria Math" panose="02040503050406030204" pitchFamily="18" charset="0"/>
                      </a:rPr>
                      <m:t>f</m:t>
                    </m:r>
                  </m:e>
                  <m:sub>
                    <m:r>
                      <a:rPr xmlns:a="http://schemas.openxmlformats.org/drawingml/2006/main" sz="1900" i="1">
                        <a:solidFill>
                          <a:srgbClr val="666666"/>
                        </a:solidFill>
                        <a:latin typeface="Cambria Math" panose="02040503050406030204" pitchFamily="18" charset="0"/>
                      </a:rPr>
                      <m:t>θ</m:t>
                    </m:r>
                  </m:sub>
                  <m:sup>
                    <m:r>
                      <a:rPr xmlns:a="http://schemas.openxmlformats.org/drawingml/2006/main" sz="1900" i="1">
                        <a:solidFill>
                          <a:srgbClr val="666666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xmlns:a="http://schemas.openxmlformats.org/drawingml/2006/main" sz="1900" i="1">
                        <a:solidFill>
                          <a:srgbClr val="666666"/>
                        </a:solidFill>
                        <a:latin typeface="Cambria Math" panose="02040503050406030204" pitchFamily="18" charset="0"/>
                      </a:rPr>
                      <m:t>-</m:t>
                    </m:r>
                    <m:r>
                      <a:rPr xmlns:a="http://schemas.openxmlformats.org/drawingml/2006/main" sz="1900" i="1">
                        <a:solidFill>
                          <a:srgbClr val="666666"/>
                        </a:solidFill>
                        <a:latin typeface="Cambria Math" panose="02040503050406030204" pitchFamily="18" charset="0"/>
                      </a:rPr>
                      <m:t>i</m:t>
                    </m:r>
                    <m:r>
                      <a:rPr xmlns:a="http://schemas.openxmlformats.org/drawingml/2006/main" sz="1900" i="1">
                        <a:solidFill>
                          <a:srgbClr val="666666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xmlns:a="http://schemas.openxmlformats.org/drawingml/2006/main" sz="1900" i="1">
                        <a:solidFill>
                          <a:srgbClr val="666666"/>
                        </a:solidFill>
                        <a:latin typeface="Cambria Math" panose="02040503050406030204" pitchFamily="18" charset="0"/>
                      </a:rPr>
                      <m:t>j</m:t>
                    </m:r>
                    <m:r>
                      <a:rPr xmlns:a="http://schemas.openxmlformats.org/drawingml/2006/main" sz="1900" i="1">
                        <a:solidFill>
                          <a:srgbClr val="666666"/>
                        </a:solidFill>
                        <a:latin typeface="Cambria Math" panose="02040503050406030204" pitchFamily="18" charset="0"/>
                      </a:rPr>
                      <m:t>)</m:t>
                    </m:r>
                  </m:sup>
                </m:sSubSup>
                <m:r>
                  <a:rPr xmlns:a="http://schemas.openxmlformats.org/drawingml/2006/main" sz="1900" i="1">
                    <a:solidFill>
                      <a:srgbClr val="666666"/>
                    </a:solidFill>
                    <a:latin typeface="Cambria Math" panose="02040503050406030204" pitchFamily="18" charset="0"/>
                  </a:rPr>
                  <m:t>(</m:t>
                </m:r>
                <m:sSup>
                  <m:e>
                    <m:r>
                      <a:rPr xmlns:a="http://schemas.openxmlformats.org/drawingml/2006/main" sz="1900" i="1">
                        <a:solidFill>
                          <a:srgbClr val="666666"/>
                        </a:solidFill>
                        <a:latin typeface="Cambria Math" panose="02040503050406030204" pitchFamily="18" charset="0"/>
                      </a:rPr>
                      <m:t>x</m:t>
                    </m:r>
                  </m:e>
                  <m:sup>
                    <m:r>
                      <a:rPr xmlns:a="http://schemas.openxmlformats.org/drawingml/2006/main" sz="1900" i="1">
                        <a:solidFill>
                          <a:srgbClr val="666666"/>
                        </a:solidFill>
                        <a:latin typeface="Cambria Math" panose="02040503050406030204" pitchFamily="18" charset="0"/>
                      </a:rPr>
                      <m:t>′</m:t>
                    </m:r>
                  </m:sup>
                </m:sSup>
                <m:r>
                  <a:rPr xmlns:a="http://schemas.openxmlformats.org/drawingml/2006/main" sz="1900" i="1">
                    <a:solidFill>
                      <a:srgbClr val="666666"/>
                    </a:solidFill>
                    <a:latin typeface="Cambria Math" panose="02040503050406030204" pitchFamily="18" charset="0"/>
                  </a:rPr>
                  <m:t>)</m:t>
                </m:r>
              </m:oMath>
            </a14:m>
            <a:r>
              <a:rPr b="0"/>
              <a:t> </a:t>
            </a:r>
          </a:p>
        </p:txBody>
      </p:sp>
      <p:sp>
        <p:nvSpPr>
          <p:cNvPr id="391" name="Testo"/>
          <p:cNvSpPr txBox="1"/>
          <p:nvPr/>
        </p:nvSpPr>
        <p:spPr>
          <a:xfrm>
            <a:off x="4661446" y="3967479"/>
            <a:ext cx="3609502" cy="8487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just">
              <a:lnSpc>
                <a:spcPct val="80000"/>
              </a:lnSpc>
              <a:spcBef>
                <a:spcPts val="400"/>
              </a:spcBef>
              <a:defRPr b="1" sz="1600">
                <a:solidFill>
                  <a:srgbClr val="666666"/>
                </a:solidFill>
              </a:defRPr>
            </a:pPr>
            <a14:m>
              <m:oMath>
                <m:sSub>
                  <m:e>
                    <m:r>
                      <a:rPr xmlns:a="http://schemas.openxmlformats.org/drawingml/2006/main" sz="1950" i="1">
                        <a:solidFill>
                          <a:srgbClr val="666666"/>
                        </a:solidFill>
                        <a:latin typeface="Cambria Math" panose="02040503050406030204" pitchFamily="18" charset="0"/>
                      </a:rPr>
                      <m:t>ℓ</m:t>
                    </m:r>
                  </m:e>
                  <m:sub>
                    <m:sSubSup>
                      <m:e>
                        <m:r>
                          <a:rPr xmlns:a="http://schemas.openxmlformats.org/drawingml/2006/main" sz="1950" i="1">
                            <a:solidFill>
                              <a:srgbClr val="666666"/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a:rPr xmlns:a="http://schemas.openxmlformats.org/drawingml/2006/main" sz="1950" i="1">
                            <a:solidFill>
                              <a:srgbClr val="666666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</m:sub>
                      <m:sup>
                        <m:r>
                          <a:rPr xmlns:a="http://schemas.openxmlformats.org/drawingml/2006/main" sz="1950" i="1">
                            <a:solidFill>
                              <a:srgbClr val="666666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xmlns:a="http://schemas.openxmlformats.org/drawingml/2006/main" sz="1950" i="1">
                            <a:solidFill>
                              <a:srgbClr val="666666"/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xmlns:a="http://schemas.openxmlformats.org/drawingml/2006/main" sz="1950" i="1">
                            <a:solidFill>
                              <a:srgbClr val="666666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sub>
                </m:sSub>
                <m:r>
                  <a:rPr xmlns:a="http://schemas.openxmlformats.org/drawingml/2006/main" sz="1950" i="1">
                    <a:solidFill>
                      <a:srgbClr val="666666"/>
                    </a:solidFill>
                    <a:latin typeface="Cambria Math" panose="02040503050406030204" pitchFamily="18" charset="0"/>
                  </a:rPr>
                  <m:t>(</m:t>
                </m:r>
                <m:sSubSup>
                  <m:e>
                    <m:bar>
                      <m:barPr>
                        <m:ctrlPr>
                          <a:rPr xmlns:a="http://schemas.openxmlformats.org/drawingml/2006/main" sz="1950" i="1">
                            <a:solidFill>
                              <a:srgbClr val="666666"/>
                            </a:solidFill>
                            <a:latin typeface="Cambria Math" panose="02040503050406030204" pitchFamily="18" charset="0"/>
                          </a:rPr>
                        </m:ctrlPr>
                        <m:pos m:val="top"/>
                      </m:barPr>
                      <m:e>
                        <m:r>
                          <a:rPr xmlns:a="http://schemas.openxmlformats.org/drawingml/2006/main" sz="1950" i="1">
                            <a:solidFill>
                              <a:srgbClr val="666666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bar>
                  </m:e>
                  <m:sub>
                    <m:r>
                      <a:rPr xmlns:a="http://schemas.openxmlformats.org/drawingml/2006/main" sz="1950" i="1">
                        <a:solidFill>
                          <a:srgbClr val="666666"/>
                        </a:solidFill>
                        <a:latin typeface="Cambria Math" panose="02040503050406030204" pitchFamily="18" charset="0"/>
                      </a:rPr>
                      <m:t>θ</m:t>
                    </m:r>
                  </m:sub>
                  <m:sup>
                    <m:r>
                      <a:rPr xmlns:a="http://schemas.openxmlformats.org/drawingml/2006/main" sz="1950" i="1">
                        <a:solidFill>
                          <a:srgbClr val="666666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xmlns:a="http://schemas.openxmlformats.org/drawingml/2006/main" sz="1950" i="1">
                        <a:solidFill>
                          <a:srgbClr val="666666"/>
                        </a:solidFill>
                        <a:latin typeface="Cambria Math" panose="02040503050406030204" pitchFamily="18" charset="0"/>
                      </a:rPr>
                      <m:t>i</m:t>
                    </m:r>
                    <m:r>
                      <a:rPr xmlns:a="http://schemas.openxmlformats.org/drawingml/2006/main" sz="1950" i="1">
                        <a:solidFill>
                          <a:srgbClr val="666666"/>
                        </a:solidFill>
                        <a:latin typeface="Cambria Math" panose="02040503050406030204" pitchFamily="18" charset="0"/>
                      </a:rPr>
                      <m:t>)</m:t>
                    </m:r>
                  </m:sup>
                </m:sSubSup>
                <m:r>
                  <a:rPr xmlns:a="http://schemas.openxmlformats.org/drawingml/2006/main" sz="1950" i="1">
                    <a:solidFill>
                      <a:srgbClr val="666666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1950" i="1">
                    <a:solidFill>
                      <a:srgbClr val="666666"/>
                    </a:solidFill>
                    <a:latin typeface="Cambria Math" panose="02040503050406030204" pitchFamily="18" charset="0"/>
                  </a:rPr>
                  <m:t>=</m:t>
                </m:r>
                <m:f>
                  <m:fPr>
                    <m:ctrlPr>
                      <a:rPr xmlns:a="http://schemas.openxmlformats.org/drawingml/2006/main" sz="1950" i="1">
                        <a:solidFill>
                          <a:srgbClr val="666666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r>
                      <a:rPr xmlns:a="http://schemas.openxmlformats.org/drawingml/2006/main" sz="1950" i="1">
                        <a:solidFill>
                          <a:srgbClr val="666666"/>
                        </a:solidFill>
                        <a:latin typeface="Cambria Math" panose="02040503050406030204" pitchFamily="18" charset="0"/>
                      </a:rPr>
                      <m:t>1</m:t>
                    </m:r>
                  </m:num>
                  <m:den>
                    <m:r>
                      <a:rPr xmlns:a="http://schemas.openxmlformats.org/drawingml/2006/main" sz="1950" i="1">
                        <a:solidFill>
                          <a:srgbClr val="666666"/>
                        </a:solidFill>
                        <a:latin typeface="Cambria Math" panose="02040503050406030204" pitchFamily="18" charset="0"/>
                      </a:rPr>
                      <m:t>n</m:t>
                    </m:r>
                  </m:den>
                </m:f>
                <m:limUpp>
                  <m:e>
                    <m:limLow>
                      <m:e>
                        <m:r>
                          <a:rPr xmlns:a="http://schemas.openxmlformats.org/drawingml/2006/main" sz="1950" i="1">
                            <a:solidFill>
                              <a:srgbClr val="666666"/>
                            </a:solidFill>
                            <a:latin typeface="Cambria Math" panose="02040503050406030204" pitchFamily="18" charset="0"/>
                          </a:rPr>
                          <m:t>∑</m:t>
                        </m:r>
                      </m:e>
                      <m:lim>
                        <m:r>
                          <a:rPr xmlns:a="http://schemas.openxmlformats.org/drawingml/2006/main" sz="1950" i="1">
                            <a:solidFill>
                              <a:srgbClr val="666666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e>
                            <m:r>
                              <a:rPr xmlns:a="http://schemas.openxmlformats.org/drawingml/2006/main" sz="1950" i="1">
                                <a:solidFill>
                                  <a:srgbClr val="666666"/>
                                </a:solidFill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p>
                            <m:r>
                              <a:rPr xmlns:a="http://schemas.openxmlformats.org/drawingml/2006/main" sz="1950" i="1">
                                <a:solidFill>
                                  <a:srgbClr val="666666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xmlns:a="http://schemas.openxmlformats.org/drawingml/2006/main" sz="1950" i="1">
                            <a:solidFill>
                              <a:srgbClr val="666666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e>
                            <m:r>
                              <a:rPr xmlns:a="http://schemas.openxmlformats.org/drawingml/2006/main" sz="1950" i="1">
                                <a:solidFill>
                                  <a:srgbClr val="666666"/>
                                </a:solidFill>
                                <a:latin typeface="Cambria Math" panose="02040503050406030204" pitchFamily="18" charset="0"/>
                              </a:rPr>
                              <m:t>y</m:t>
                            </m:r>
                          </m:e>
                          <m:sup>
                            <m:r>
                              <a:rPr xmlns:a="http://schemas.openxmlformats.org/drawingml/2006/main" sz="1950" i="1">
                                <a:solidFill>
                                  <a:srgbClr val="666666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xmlns:a="http://schemas.openxmlformats.org/drawingml/2006/main" sz="1950" i="1">
                            <a:solidFill>
                              <a:srgbClr val="666666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xmlns:a="http://schemas.openxmlformats.org/drawingml/2006/main" sz="1950" i="1">
                            <a:solidFill>
                              <a:srgbClr val="666666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sSubSup>
                          <m:e>
                            <m:r>
                              <a:rPr xmlns:a="http://schemas.openxmlformats.org/drawingml/2006/main" sz="1950" i="1">
                                <a:solidFill>
                                  <a:srgbClr val="666666"/>
                                </a:solidFill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  <m:sub>
                            <m:r>
                              <a:rPr xmlns:a="http://schemas.openxmlformats.org/drawingml/2006/main" sz="1950" i="1">
                                <a:solidFill>
                                  <a:srgbClr val="666666"/>
                                </a:solidFill>
                                <a:latin typeface="Cambria Math" panose="02040503050406030204" pitchFamily="18" charset="0"/>
                              </a:rPr>
                              <m:t>n</m:t>
                            </m:r>
                          </m:sub>
                          <m:sup>
                            <m:r>
                              <a:rPr xmlns:a="http://schemas.openxmlformats.org/drawingml/2006/main" sz="1950" i="1">
                                <a:solidFill>
                                  <a:srgbClr val="666666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xmlns:a="http://schemas.openxmlformats.org/drawingml/2006/main" sz="1950" i="1">
                                <a:solidFill>
                                  <a:srgbClr val="666666"/>
                                </a:solidFill>
                                <a:latin typeface="Cambria Math" panose="02040503050406030204" pitchFamily="18" charset="0"/>
                              </a:rPr>
                              <m:t>i</m:t>
                            </m:r>
                            <m:r>
                              <a:rPr xmlns:a="http://schemas.openxmlformats.org/drawingml/2006/main" sz="1950" i="1">
                                <a:solidFill>
                                  <a:srgbClr val="666666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lim>
                    </m:limLow>
                  </m:e>
                  <m:lim>
                    <m:r>
                      <a:rPr xmlns:a="http://schemas.openxmlformats.org/drawingml/2006/main" sz="1950" i="1">
                        <a:solidFill>
                          <a:srgbClr val="666666"/>
                        </a:solidFill>
                        <a:latin typeface="Cambria Math" panose="02040503050406030204" pitchFamily="18" charset="0"/>
                      </a:rPr>
                      <m:t>M</m:t>
                    </m:r>
                  </m:lim>
                </m:limUpp>
                <m:r>
                  <a:rPr xmlns:a="http://schemas.openxmlformats.org/drawingml/2006/main" sz="1950" i="1">
                    <a:solidFill>
                      <a:srgbClr val="666666"/>
                    </a:solidFill>
                    <a:latin typeface="Cambria Math" panose="02040503050406030204" pitchFamily="18" charset="0"/>
                  </a:rPr>
                  <m:t>ℓ</m:t>
                </m:r>
                <m:r>
                  <a:rPr xmlns:a="http://schemas.openxmlformats.org/drawingml/2006/main" sz="1950" i="1">
                    <a:solidFill>
                      <a:srgbClr val="666666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1950" i="1">
                    <a:solidFill>
                      <a:srgbClr val="666666"/>
                    </a:solidFill>
                    <a:latin typeface="Cambria Math" panose="02040503050406030204" pitchFamily="18" charset="0"/>
                  </a:rPr>
                  <m:t>y</m:t>
                </m:r>
                <m:r>
                  <a:rPr xmlns:a="http://schemas.openxmlformats.org/drawingml/2006/main" sz="1950" i="1">
                    <a:solidFill>
                      <a:srgbClr val="666666"/>
                    </a:solidFill>
                    <a:latin typeface="Cambria Math" panose="02040503050406030204" pitchFamily="18" charset="0"/>
                  </a:rPr>
                  <m:t>,</m:t>
                </m:r>
                <m:sSubSup>
                  <m:e>
                    <m:bar>
                      <m:barPr>
                        <m:ctrlPr>
                          <a:rPr xmlns:a="http://schemas.openxmlformats.org/drawingml/2006/main" sz="1950" i="1">
                            <a:solidFill>
                              <a:srgbClr val="666666"/>
                            </a:solidFill>
                            <a:latin typeface="Cambria Math" panose="02040503050406030204" pitchFamily="18" charset="0"/>
                          </a:rPr>
                        </m:ctrlPr>
                        <m:pos m:val="top"/>
                      </m:barPr>
                      <m:e>
                        <m:r>
                          <a:rPr xmlns:a="http://schemas.openxmlformats.org/drawingml/2006/main" sz="1950" i="1">
                            <a:solidFill>
                              <a:srgbClr val="666666"/>
                            </a:solidFill>
                            <a:latin typeface="Cambria Math" panose="02040503050406030204" pitchFamily="18" charset="0"/>
                          </a:rPr>
                          <m:t>f</m:t>
                        </m:r>
                      </m:e>
                    </m:bar>
                  </m:e>
                  <m:sub>
                    <m:r>
                      <a:rPr xmlns:a="http://schemas.openxmlformats.org/drawingml/2006/main" sz="1950" i="1">
                        <a:solidFill>
                          <a:srgbClr val="666666"/>
                        </a:solidFill>
                        <a:latin typeface="Cambria Math" panose="02040503050406030204" pitchFamily="18" charset="0"/>
                      </a:rPr>
                      <m:t>θ</m:t>
                    </m:r>
                  </m:sub>
                  <m:sup>
                    <m:r>
                      <a:rPr xmlns:a="http://schemas.openxmlformats.org/drawingml/2006/main" sz="1950" i="1">
                        <a:solidFill>
                          <a:srgbClr val="666666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xmlns:a="http://schemas.openxmlformats.org/drawingml/2006/main" sz="1950" i="1">
                        <a:solidFill>
                          <a:srgbClr val="666666"/>
                        </a:solidFill>
                        <a:latin typeface="Cambria Math" panose="02040503050406030204" pitchFamily="18" charset="0"/>
                      </a:rPr>
                      <m:t>-</m:t>
                    </m:r>
                    <m:r>
                      <a:rPr xmlns:a="http://schemas.openxmlformats.org/drawingml/2006/main" sz="1950" i="1">
                        <a:solidFill>
                          <a:srgbClr val="666666"/>
                        </a:solidFill>
                        <a:latin typeface="Cambria Math" panose="02040503050406030204" pitchFamily="18" charset="0"/>
                      </a:rPr>
                      <m:t>i</m:t>
                    </m:r>
                    <m:r>
                      <a:rPr xmlns:a="http://schemas.openxmlformats.org/drawingml/2006/main" sz="1950" i="1">
                        <a:solidFill>
                          <a:srgbClr val="666666"/>
                        </a:solidFill>
                        <a:latin typeface="Cambria Math" panose="02040503050406030204" pitchFamily="18" charset="0"/>
                      </a:rPr>
                      <m:t>)</m:t>
                    </m:r>
                  </m:sup>
                </m:sSubSup>
                <m:r>
                  <a:rPr xmlns:a="http://schemas.openxmlformats.org/drawingml/2006/main" sz="1950" i="1">
                    <a:solidFill>
                      <a:srgbClr val="666666"/>
                    </a:solidFill>
                    <a:latin typeface="Cambria Math" panose="02040503050406030204" pitchFamily="18" charset="0"/>
                  </a:rPr>
                  <m:t>(</m:t>
                </m:r>
                <m:sSup>
                  <m:e>
                    <m:r>
                      <a:rPr xmlns:a="http://schemas.openxmlformats.org/drawingml/2006/main" sz="1950" i="1">
                        <a:solidFill>
                          <a:srgbClr val="666666"/>
                        </a:solidFill>
                        <a:latin typeface="Cambria Math" panose="02040503050406030204" pitchFamily="18" charset="0"/>
                      </a:rPr>
                      <m:t>x</m:t>
                    </m:r>
                  </m:e>
                  <m:sup>
                    <m:r>
                      <a:rPr xmlns:a="http://schemas.openxmlformats.org/drawingml/2006/main" sz="1950" i="1">
                        <a:solidFill>
                          <a:srgbClr val="666666"/>
                        </a:solidFill>
                        <a:latin typeface="Cambria Math" panose="02040503050406030204" pitchFamily="18" charset="0"/>
                      </a:rPr>
                      <m:t>′</m:t>
                    </m:r>
                  </m:sup>
                </m:sSup>
                <m:r>
                  <a:rPr xmlns:a="http://schemas.openxmlformats.org/drawingml/2006/main" sz="1950" i="1">
                    <a:solidFill>
                      <a:srgbClr val="666666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1950" i="1">
                    <a:solidFill>
                      <a:srgbClr val="666666"/>
                    </a:solidFill>
                    <a:latin typeface="Cambria Math" panose="02040503050406030204" pitchFamily="18" charset="0"/>
                  </a:rPr>
                  <m:t>)</m:t>
                </m:r>
              </m:oMath>
            </a14:m>
            <a:r>
              <a:rPr b="0"/>
              <a:t> </a:t>
            </a:r>
          </a:p>
        </p:txBody>
      </p:sp>
      <p:pic>
        <p:nvPicPr>
          <p:cNvPr id="392" name="Schermata 2023-10-08 alle 21.41.30.png" descr="Schermata 2023-10-08 alle 21.41.3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554636" y="5017977"/>
            <a:ext cx="1330961" cy="332741"/>
          </a:xfrm>
          <a:prstGeom prst="rect">
            <a:avLst/>
          </a:prstGeom>
          <a:ln w="12700">
            <a:miter lim="400000"/>
          </a:ln>
        </p:spPr>
      </p:pic>
      <p:sp>
        <p:nvSpPr>
          <p:cNvPr id="393" name="P, L, U = sp.linalg.lu(self.alpha*ID + K)"/>
          <p:cNvSpPr txBox="1"/>
          <p:nvPr/>
        </p:nvSpPr>
        <p:spPr>
          <a:xfrm>
            <a:off x="1679856" y="5370241"/>
            <a:ext cx="3143497" cy="29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/>
            </a:lvl1pPr>
          </a:lstStyle>
          <a:p>
            <a:pPr>
              <a:defRPr sz="2400"/>
            </a:pPr>
            <a:r>
              <a:rPr sz="1400"/>
              <a:t>P, L, U = sp.linalg.lu(self.alpha*ID + K)</a:t>
            </a:r>
          </a:p>
        </p:txBody>
      </p:sp>
      <p:sp>
        <p:nvSpPr>
          <p:cNvPr id="394" name="self.w = np.dot(y.T, sp.linalg.solve(U, sp.linalg.solve(L, P))).reshape(-1)"/>
          <p:cNvSpPr txBox="1"/>
          <p:nvPr/>
        </p:nvSpPr>
        <p:spPr>
          <a:xfrm>
            <a:off x="1654945" y="5732798"/>
            <a:ext cx="5834110" cy="29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/>
            </a:lvl1pPr>
          </a:lstStyle>
          <a:p>
            <a:pPr>
              <a:defRPr sz="2400"/>
            </a:pPr>
            <a:r>
              <a:rPr sz="1400"/>
              <a:t>self.w = np.dot(y.T, sp.linalg.solve(U, sp.linalg.solve(L, P))).reshape(-1)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copertine">
  <a:themeElements>
    <a:clrScheme name="copertin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BE0E3"/>
      </a:accent1>
      <a:accent2>
        <a:srgbClr val="333399"/>
      </a:accent2>
      <a:accent3>
        <a:srgbClr val="8F8F8F"/>
      </a:accent3>
      <a:accent4>
        <a:srgbClr val="707070"/>
      </a:accent4>
      <a:accent5>
        <a:srgbClr val="DAEDEF"/>
      </a:accent5>
      <a:accent6>
        <a:srgbClr val="2D2D8A"/>
      </a:accent6>
      <a:hlink>
        <a:srgbClr val="0000FF"/>
      </a:hlink>
      <a:folHlink>
        <a:srgbClr val="FF00FF"/>
      </a:folHlink>
    </a:clrScheme>
    <a:fontScheme name="copertine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copertin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Trebuchet MS"/>
            <a:ea typeface="Trebuchet MS"/>
            <a:cs typeface="Trebuchet MS"/>
            <a:sym typeface="Trebuchet M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Trebuchet MS"/>
            <a:ea typeface="Trebuchet MS"/>
            <a:cs typeface="Trebuchet MS"/>
            <a:sym typeface="Trebuchet M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copertine">
  <a:themeElements>
    <a:clrScheme name="copertin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BE0E3"/>
      </a:accent1>
      <a:accent2>
        <a:srgbClr val="333399"/>
      </a:accent2>
      <a:accent3>
        <a:srgbClr val="8F8F8F"/>
      </a:accent3>
      <a:accent4>
        <a:srgbClr val="707070"/>
      </a:accent4>
      <a:accent5>
        <a:srgbClr val="DAEDEF"/>
      </a:accent5>
      <a:accent6>
        <a:srgbClr val="2D2D8A"/>
      </a:accent6>
      <a:hlink>
        <a:srgbClr val="0000FF"/>
      </a:hlink>
      <a:folHlink>
        <a:srgbClr val="FF00FF"/>
      </a:folHlink>
    </a:clrScheme>
    <a:fontScheme name="copertine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copertin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Trebuchet MS"/>
            <a:ea typeface="Trebuchet MS"/>
            <a:cs typeface="Trebuchet MS"/>
            <a:sym typeface="Trebuchet M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Trebuchet MS"/>
            <a:ea typeface="Trebuchet MS"/>
            <a:cs typeface="Trebuchet MS"/>
            <a:sym typeface="Trebuchet M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