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69" r:id="rId2"/>
    <p:sldId id="270" r:id="rId3"/>
    <p:sldId id="265" r:id="rId4"/>
    <p:sldId id="26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3BF38-5AFC-4048-8CDF-9B9E9DADFD6D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44BC9-786F-4B0F-B1E9-6A2F60FA6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gray">
          <a:xfrm>
            <a:off x="5508104" y="6237312"/>
            <a:ext cx="287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i="1" dirty="0" smtClean="0">
                <a:solidFill>
                  <a:schemeClr val="tx2"/>
                </a:solidFill>
                <a:latin typeface="Arial" charset="0"/>
              </a:rPr>
              <a:t>大连海事大学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 Box 113"/>
          <p:cNvSpPr txBox="1">
            <a:spLocks noChangeArrowheads="1"/>
          </p:cNvSpPr>
          <p:nvPr userDrawn="1"/>
        </p:nvSpPr>
        <p:spPr bwMode="gray">
          <a:xfrm>
            <a:off x="5508104" y="6237312"/>
            <a:ext cx="287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i="1" dirty="0" smtClean="0">
                <a:solidFill>
                  <a:schemeClr val="tx2"/>
                </a:solidFill>
                <a:latin typeface="Arial" charset="0"/>
              </a:rPr>
              <a:t>大连海事大学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smtClean="0"/>
              <a:t>《人工智能》</a:t>
            </a:r>
            <a:r>
              <a:rPr lang="zh-CN" altLang="zh-CN" b="1" dirty="0"/>
              <a:t>课程实验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实验一 </a:t>
            </a:r>
            <a:r>
              <a:rPr lang="zh-CN" altLang="zh-CN" dirty="0"/>
              <a:t>启发式搜索</a:t>
            </a:r>
            <a:r>
              <a:rPr lang="zh-CN" altLang="zh-CN" dirty="0" smtClean="0"/>
              <a:t>算法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b="1" dirty="0"/>
              <a:t>实验二 </a:t>
            </a:r>
            <a:r>
              <a:rPr lang="zh-CN" altLang="en-US" dirty="0" smtClean="0"/>
              <a:t>动物专家系统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zh-CN" b="1" dirty="0"/>
              <a:t>实验一 启发式搜索算法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9544"/>
            <a:ext cx="8229600" cy="4839816"/>
          </a:xfrm>
        </p:spPr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一</a:t>
            </a:r>
            <a:r>
              <a:rPr lang="en-US" altLang="zh-CN" b="1" dirty="0">
                <a:solidFill>
                  <a:srgbClr val="FF0000"/>
                </a:solidFill>
              </a:rPr>
              <a:t> </a:t>
            </a:r>
            <a:r>
              <a:rPr lang="zh-CN" altLang="zh-CN" b="1" dirty="0">
                <a:solidFill>
                  <a:srgbClr val="FF0000"/>
                </a:solidFill>
              </a:rPr>
              <a:t>实验目的</a:t>
            </a:r>
            <a:r>
              <a:rPr lang="en-US" altLang="zh-CN" b="1" dirty="0">
                <a:solidFill>
                  <a:srgbClr val="FF0000"/>
                </a:solidFill>
              </a:rPr>
              <a:t> </a:t>
            </a:r>
            <a:endParaRPr lang="zh-CN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熟悉</a:t>
            </a:r>
            <a:r>
              <a:rPr lang="zh-CN" altLang="en-US" dirty="0" smtClean="0">
                <a:latin typeface="+mn-ea"/>
              </a:rPr>
              <a:t>掌握启发式搜索算法</a:t>
            </a:r>
            <a:r>
              <a:rPr lang="en-US" altLang="zh-CN" dirty="0" smtClean="0">
                <a:latin typeface="+mn-ea"/>
              </a:rPr>
              <a:t>A*</a:t>
            </a:r>
            <a:r>
              <a:rPr lang="zh-CN" altLang="en-US" dirty="0" smtClean="0">
                <a:latin typeface="+mn-ea"/>
              </a:rPr>
              <a:t>及其可采纳性</a:t>
            </a:r>
            <a:r>
              <a:rPr lang="en-US" altLang="zh-CN" dirty="0">
                <a:latin typeface="+mn-ea"/>
              </a:rPr>
              <a:t> </a:t>
            </a:r>
            <a:endParaRPr lang="zh-CN" altLang="zh-CN" dirty="0">
              <a:latin typeface="+mn-ea"/>
            </a:endParaRPr>
          </a:p>
          <a:p>
            <a:r>
              <a:rPr lang="zh-CN" altLang="zh-CN" b="1" dirty="0">
                <a:solidFill>
                  <a:srgbClr val="FF0000"/>
                </a:solidFill>
              </a:rPr>
              <a:t>二 实验内容</a:t>
            </a:r>
          </a:p>
          <a:p>
            <a:r>
              <a:rPr lang="zh-CN" altLang="en-US" dirty="0" smtClean="0"/>
              <a:t>编写程序实现</a:t>
            </a:r>
            <a:r>
              <a:rPr lang="en-US" altLang="zh-CN" dirty="0" smtClean="0"/>
              <a:t>8</a:t>
            </a:r>
            <a:r>
              <a:rPr lang="zh-CN" altLang="en-US" dirty="0" smtClean="0"/>
              <a:t>数码和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数码问题，采用至少两种估价函数</a:t>
            </a:r>
            <a:endParaRPr lang="en-US" altLang="zh-CN" dirty="0" smtClean="0"/>
          </a:p>
          <a:p>
            <a:r>
              <a:rPr lang="zh-CN" altLang="en-US" dirty="0" smtClean="0"/>
              <a:t>分析估价函数求解问题时候的效率差别，</a:t>
            </a:r>
            <a:r>
              <a:rPr lang="zh-CN" altLang="zh-CN" dirty="0" smtClean="0"/>
              <a:t>分析</a:t>
            </a:r>
            <a:r>
              <a:rPr lang="zh-CN" altLang="zh-CN" dirty="0"/>
              <a:t>估价函数对搜索算法的影响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2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zh-CN" altLang="zh-CN" b="1" dirty="0"/>
              <a:t>实验二 </a:t>
            </a:r>
            <a:r>
              <a:rPr lang="zh-CN" altLang="en-US" b="1" dirty="0" smtClean="0"/>
              <a:t>动物专家系统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79512" y="1628800"/>
            <a:ext cx="8568952" cy="5040560"/>
          </a:xfrm>
        </p:spPr>
        <p:txBody>
          <a:bodyPr>
            <a:normAutofit lnSpcReduction="10000"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一</a:t>
            </a:r>
            <a:r>
              <a:rPr lang="en-US" altLang="zh-CN" b="1" dirty="0">
                <a:solidFill>
                  <a:srgbClr val="FF0000"/>
                </a:solidFill>
              </a:rPr>
              <a:t> </a:t>
            </a:r>
            <a:r>
              <a:rPr lang="zh-CN" altLang="zh-CN" b="1" dirty="0">
                <a:solidFill>
                  <a:srgbClr val="FF0000"/>
                </a:solidFill>
              </a:rPr>
              <a:t>实验目的</a:t>
            </a:r>
            <a:r>
              <a:rPr lang="en-US" altLang="zh-CN" b="1" dirty="0">
                <a:solidFill>
                  <a:srgbClr val="FF0000"/>
                </a:solidFill>
              </a:rPr>
              <a:t> </a:t>
            </a:r>
            <a:endParaRPr lang="zh-CN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熟悉掌握</a:t>
            </a:r>
            <a:r>
              <a:rPr lang="zh-CN" altLang="zh-CN" dirty="0" smtClean="0">
                <a:latin typeface="+mn-ea"/>
              </a:rPr>
              <a:t>基于</a:t>
            </a:r>
            <a:r>
              <a:rPr lang="zh-CN" altLang="zh-CN" dirty="0">
                <a:latin typeface="+mn-ea"/>
              </a:rPr>
              <a:t>规则系统的表示与推理</a:t>
            </a:r>
            <a:r>
              <a:rPr lang="en-US" altLang="zh-CN" dirty="0">
                <a:latin typeface="+mn-ea"/>
              </a:rPr>
              <a:t> </a:t>
            </a:r>
            <a:endParaRPr lang="zh-CN" altLang="zh-CN" dirty="0">
              <a:latin typeface="+mn-ea"/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二 </a:t>
            </a:r>
            <a:r>
              <a:rPr lang="zh-CN" altLang="zh-CN" b="1" dirty="0">
                <a:solidFill>
                  <a:srgbClr val="FF0000"/>
                </a:solidFill>
              </a:rPr>
              <a:t>实验内容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设计一个动物识别专家系统，</a:t>
            </a:r>
            <a:r>
              <a:rPr lang="zh-CN" altLang="zh-CN" dirty="0">
                <a:latin typeface="+mn-ea"/>
              </a:rPr>
              <a:t>规则库至少包含</a:t>
            </a:r>
            <a:r>
              <a:rPr lang="en-US" altLang="zh-CN" dirty="0">
                <a:latin typeface="+mn-ea"/>
              </a:rPr>
              <a:t>15</a:t>
            </a:r>
            <a:r>
              <a:rPr lang="zh-CN" altLang="zh-CN" dirty="0">
                <a:latin typeface="+mn-ea"/>
              </a:rPr>
              <a:t>条规则，</a:t>
            </a:r>
            <a:r>
              <a:rPr lang="zh-CN" altLang="en-US" dirty="0">
                <a:latin typeface="+mn-ea"/>
              </a:rPr>
              <a:t>可以识别</a:t>
            </a:r>
            <a:r>
              <a:rPr lang="zh-CN" altLang="zh-CN" dirty="0">
                <a:latin typeface="+mn-ea"/>
              </a:rPr>
              <a:t>至少</a:t>
            </a:r>
            <a:r>
              <a:rPr lang="en-US" altLang="zh-CN" dirty="0">
                <a:latin typeface="+mn-ea"/>
              </a:rPr>
              <a:t>7</a:t>
            </a:r>
            <a:r>
              <a:rPr lang="zh-CN" altLang="zh-CN" dirty="0">
                <a:latin typeface="+mn-ea"/>
              </a:rPr>
              <a:t>种动物，规则可增加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界面</a:t>
            </a:r>
            <a:r>
              <a:rPr lang="zh-CN" altLang="en-US" dirty="0">
                <a:latin typeface="+mn-ea"/>
              </a:rPr>
              <a:t>显示要求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marL="0" lvl="0" indent="0">
              <a:buNone/>
            </a:pPr>
            <a:r>
              <a:rPr lang="zh-CN" altLang="en-US" dirty="0" smtClean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）有若干选择动物特征的选择列表；2）表现判断动物时，使用了哪些规则</a:t>
            </a:r>
            <a:r>
              <a:rPr lang="en-US" altLang="zh-CN" dirty="0">
                <a:latin typeface="+mn-ea"/>
              </a:rPr>
              <a:t>;</a:t>
            </a:r>
            <a:r>
              <a:rPr lang="zh-CN" altLang="en-US" dirty="0">
                <a:latin typeface="+mn-ea"/>
              </a:rPr>
              <a:t>3）表现数据库的变化；4）显示规则的调用次序；5）显示最后的结果，包含动物能识别出来和动物不能识别出来两种情况；6）至少检查两个例子实现正向推理和反向推理的区别 </a:t>
            </a:r>
          </a:p>
        </p:txBody>
      </p:sp>
    </p:spTree>
    <p:extLst>
      <p:ext uri="{BB962C8B-B14F-4D97-AF65-F5344CB8AC3E}">
        <p14:creationId xmlns:p14="http://schemas.microsoft.com/office/powerpoint/2010/main" val="16483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实验</a:t>
            </a:r>
            <a:r>
              <a:rPr lang="zh-CN" altLang="zh-CN" b="1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⑴ </a:t>
            </a:r>
            <a:r>
              <a:rPr lang="zh-CN" altLang="zh-CN" dirty="0"/>
              <a:t>实验题目必须由个人独立完成，允许自行参考相关文献资料，但严禁同学间相互拷贝和抄袭程序以及文档资料。实验结束后一周内上交实验报告和实验文档资料。</a:t>
            </a:r>
          </a:p>
          <a:p>
            <a:r>
              <a:rPr lang="en-US" altLang="zh-CN" dirty="0"/>
              <a:t>⑵ </a:t>
            </a:r>
            <a:r>
              <a:rPr lang="zh-CN" altLang="zh-CN" dirty="0"/>
              <a:t>提交的文档资料包括设计文档和程序源代码。设计文档和程序源代码以书面文档方式提供（用</a:t>
            </a:r>
            <a:r>
              <a:rPr lang="en-US" altLang="zh-CN" dirty="0"/>
              <a:t> </a:t>
            </a:r>
            <a:r>
              <a:rPr lang="en-US" altLang="zh-CN" dirty="0" smtClean="0"/>
              <a:t>A4</a:t>
            </a:r>
            <a:r>
              <a:rPr lang="zh-CN" altLang="zh-CN" dirty="0" smtClean="0"/>
              <a:t>纸</a:t>
            </a:r>
            <a:r>
              <a:rPr lang="zh-CN" altLang="zh-CN" dirty="0"/>
              <a:t>打印）；并提交电子文档备查。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23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98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流畅</vt:lpstr>
      <vt:lpstr>《人工智能》课程实验</vt:lpstr>
      <vt:lpstr>实验一 启发式搜索算法</vt:lpstr>
      <vt:lpstr>实验二 动物专家系统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zoutt</dc:creator>
  <cp:lastModifiedBy>zoutt</cp:lastModifiedBy>
  <cp:revision>12</cp:revision>
  <dcterms:created xsi:type="dcterms:W3CDTF">2016-09-22T01:44:13Z</dcterms:created>
  <dcterms:modified xsi:type="dcterms:W3CDTF">2020-09-25T06:32:07Z</dcterms:modified>
</cp:coreProperties>
</file>