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7" r:id="rId9"/>
    <p:sldId id="260" r:id="rId10"/>
    <p:sldId id="261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69" name="Picture 1" descr="C:\Users\zoutt\AppData\Roaming\Tencent\Users\173913062\QQ\WinTemp\RichOle\I%`0VAGCGYG[@J6F%0Q~5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454" y="332657"/>
            <a:ext cx="9690447" cy="482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4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D:\360安全浏览器下载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1"/>
            <a:ext cx="4680520" cy="656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 descr="D:\360安全浏览器下载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0014"/>
            <a:ext cx="5219228" cy="656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76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国内外人工智能厂商战略布局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C:\Users\zoutt\AppData\Roaming\Tencent\Users\173913062\QQ\WinTemp\RichOle\T8H%K_C6`P~0EMGP4U{7G{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92" y="825672"/>
            <a:ext cx="3888432" cy="316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zoutt\AppData\Roaming\Tencent\Users\173913062\QQ\WinTemp\RichOle\3V$UN(G2){N_7ZJM`G@NTU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88" y="825672"/>
            <a:ext cx="3755031" cy="29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45" y="3833560"/>
            <a:ext cx="3643647" cy="299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 descr="C:\Users\zoutt\AppData\Roaming\Tencent\Users\173913062\QQ\WinTemp\RichOle\M$N8S^DSPHMR[JC`4XZGY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6" descr="C:\Users\zoutt\AppData\Roaming\Tencent\Users\173913062\QQ\WinTemp\RichOle\M$N8S^DSPHMR[JC`4XZGY.pn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769616"/>
            <a:ext cx="3744416" cy="29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0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1" name="Picture 1" descr="C:\Users\zoutt\AppData\Roaming\Tencent\Users\173913062\QQ\WinTemp\RichOle\`M@WI9(`8(Q247A5@REC1N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96763"/>
            <a:ext cx="356235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zoutt\AppData\Roaming\Tencent\Users\173913062\QQ\WinTemp\RichOle\AL4E2G0H9YW1J8[{7O[6~I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-96763"/>
            <a:ext cx="35052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zoutt\AppData\Roaming\Tencent\Users\173913062\QQ\WinTemp\RichOle\WDLXGQT6M~O3LIXBGZ{~G~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5" y="2944564"/>
            <a:ext cx="34956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zoutt\AppData\Roaming\Tencent\Users\173913062\QQ\WinTemp\RichOle\I{6LMN}2ZTUKN88`}B`_(3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44564"/>
            <a:ext cx="35433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09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D:\360安全浏览器下载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4320480" cy="63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D:\360安全浏览器下载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171400"/>
            <a:ext cx="5040560" cy="68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5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D:\360安全浏览器下载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6632"/>
            <a:ext cx="5256584" cy="631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91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D:\360安全浏览器下载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5107523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5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D:\360安全浏览器下载\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-1"/>
            <a:ext cx="4608512" cy="658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8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D:\360安全浏览器下载\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632"/>
            <a:ext cx="5025504" cy="690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3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全屏显示(4:3)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国内外人工智能厂商战略布局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zoutt</cp:lastModifiedBy>
  <cp:revision>5</cp:revision>
  <dcterms:modified xsi:type="dcterms:W3CDTF">2018-02-26T01:28:43Z</dcterms:modified>
</cp:coreProperties>
</file>