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10654-3003-45E6-9308-6D9E38381442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198FD-65F8-4C93-8653-172F5E616AD8}">
      <dgm:prSet/>
      <dgm:spPr/>
      <dgm:t>
        <a:bodyPr/>
        <a:lstStyle/>
        <a:p>
          <a:r>
            <a:rPr lang="ro-RO" dirty="0"/>
            <a:t>suport audio-visual</a:t>
          </a:r>
          <a:r>
            <a:rPr lang="en-US" dirty="0"/>
            <a:t> </a:t>
          </a:r>
          <a:r>
            <a:rPr lang="ro-RO" dirty="0"/>
            <a:t>pentru conferințe</a:t>
          </a:r>
          <a:endParaRPr lang="en-US" dirty="0"/>
        </a:p>
      </dgm:t>
    </dgm:pt>
    <dgm:pt modelId="{9C2F1902-B693-4941-B49A-1DB4CFFCF167}" type="parTrans" cxnId="{BA14D6DB-9D92-41C7-BCF2-8419618225D9}">
      <dgm:prSet/>
      <dgm:spPr/>
      <dgm:t>
        <a:bodyPr/>
        <a:lstStyle/>
        <a:p>
          <a:endParaRPr lang="en-US"/>
        </a:p>
      </dgm:t>
    </dgm:pt>
    <dgm:pt modelId="{60863D04-6985-463B-9B59-7DF6030E8E32}" type="sibTrans" cxnId="{BA14D6DB-9D92-41C7-BCF2-8419618225D9}">
      <dgm:prSet/>
      <dgm:spPr/>
      <dgm:t>
        <a:bodyPr/>
        <a:lstStyle/>
        <a:p>
          <a:endParaRPr lang="en-US"/>
        </a:p>
      </dgm:t>
    </dgm:pt>
    <dgm:pt modelId="{48E6E66D-06EB-4FE1-A818-8A9D7C50F48F}">
      <dgm:prSet/>
      <dgm:spPr/>
      <dgm:t>
        <a:bodyPr/>
        <a:lstStyle/>
        <a:p>
          <a:r>
            <a:rPr lang="ro-RO"/>
            <a:t>posibilitatea creării canalelor de comunicare</a:t>
          </a:r>
          <a:r>
            <a:rPr lang="en-US"/>
            <a:t> p</a:t>
          </a:r>
          <a:r>
            <a:rPr lang="ro-RO"/>
            <a:t>entru echipe</a:t>
          </a:r>
          <a:endParaRPr lang="en-US"/>
        </a:p>
      </dgm:t>
    </dgm:pt>
    <dgm:pt modelId="{FEE25517-9F34-40BF-99E7-FE5F01AB2A62}" type="parTrans" cxnId="{D00004C7-40F9-4740-927C-DC6D65779DA8}">
      <dgm:prSet/>
      <dgm:spPr/>
      <dgm:t>
        <a:bodyPr/>
        <a:lstStyle/>
        <a:p>
          <a:endParaRPr lang="en-US"/>
        </a:p>
      </dgm:t>
    </dgm:pt>
    <dgm:pt modelId="{C08BD5BA-DA19-4812-A63D-7A2181D6F35E}" type="sibTrans" cxnId="{D00004C7-40F9-4740-927C-DC6D65779DA8}">
      <dgm:prSet/>
      <dgm:spPr/>
      <dgm:t>
        <a:bodyPr/>
        <a:lstStyle/>
        <a:p>
          <a:endParaRPr lang="en-US"/>
        </a:p>
      </dgm:t>
    </dgm:pt>
    <dgm:pt modelId="{E7F928BF-284C-4CE7-B39F-02A5F681085D}">
      <dgm:prSet/>
      <dgm:spPr/>
      <dgm:t>
        <a:bodyPr/>
        <a:lstStyle/>
        <a:p>
          <a:r>
            <a:rPr lang="ro-RO" dirty="0"/>
            <a:t>posibilitatea contactării rapide a  echipei de asistență pe un canal special</a:t>
          </a:r>
          <a:endParaRPr lang="en-US" dirty="0"/>
        </a:p>
      </dgm:t>
    </dgm:pt>
    <dgm:pt modelId="{66A8308D-EAE0-479E-8C00-24E03A3B4ADD}" type="parTrans" cxnId="{2055D489-8A67-4F5E-A552-3613E1AB918A}">
      <dgm:prSet/>
      <dgm:spPr/>
      <dgm:t>
        <a:bodyPr/>
        <a:lstStyle/>
        <a:p>
          <a:endParaRPr lang="en-US"/>
        </a:p>
      </dgm:t>
    </dgm:pt>
    <dgm:pt modelId="{01AB1507-9F12-4BF2-AC1B-A58BCE4695F4}" type="sibTrans" cxnId="{2055D489-8A67-4F5E-A552-3613E1AB918A}">
      <dgm:prSet/>
      <dgm:spPr/>
      <dgm:t>
        <a:bodyPr/>
        <a:lstStyle/>
        <a:p>
          <a:endParaRPr lang="en-US"/>
        </a:p>
      </dgm:t>
    </dgm:pt>
    <dgm:pt modelId="{BFF4C843-63E4-4331-8F98-3800636FB46A}">
      <dgm:prSet/>
      <dgm:spPr/>
      <dgm:t>
        <a:bodyPr/>
        <a:lstStyle/>
        <a:p>
          <a:r>
            <a:rPr lang="ro-RO"/>
            <a:t>live sharing</a:t>
          </a:r>
          <a:endParaRPr lang="en-US"/>
        </a:p>
      </dgm:t>
    </dgm:pt>
    <dgm:pt modelId="{2E92EB8A-C9C0-445A-A480-7BBF94DBFD43}" type="parTrans" cxnId="{3005E4FA-18D6-4F97-A1E1-1A91A6073EA7}">
      <dgm:prSet/>
      <dgm:spPr/>
      <dgm:t>
        <a:bodyPr/>
        <a:lstStyle/>
        <a:p>
          <a:endParaRPr lang="en-US"/>
        </a:p>
      </dgm:t>
    </dgm:pt>
    <dgm:pt modelId="{E177EC45-9F46-48CB-9481-AEC78B63484D}" type="sibTrans" cxnId="{3005E4FA-18D6-4F97-A1E1-1A91A6073EA7}">
      <dgm:prSet/>
      <dgm:spPr/>
      <dgm:t>
        <a:bodyPr/>
        <a:lstStyle/>
        <a:p>
          <a:endParaRPr lang="en-US"/>
        </a:p>
      </dgm:t>
    </dgm:pt>
    <dgm:pt modelId="{6686B59A-A3F4-4C9E-B5E0-E23EFD81F5C9}" type="pres">
      <dgm:prSet presAssocID="{1C710654-3003-45E6-9308-6D9E383814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41F04F-5433-42E2-8E46-B3DCA216806A}" type="pres">
      <dgm:prSet presAssocID="{57A198FD-65F8-4C93-8653-172F5E616AD8}" presName="hierRoot1" presStyleCnt="0"/>
      <dgm:spPr/>
    </dgm:pt>
    <dgm:pt modelId="{E756D4A6-AEA5-462B-8265-8599ADE86272}" type="pres">
      <dgm:prSet presAssocID="{57A198FD-65F8-4C93-8653-172F5E616AD8}" presName="composite" presStyleCnt="0"/>
      <dgm:spPr/>
    </dgm:pt>
    <dgm:pt modelId="{97EDF582-8503-4839-94EC-1AB6069B1B7A}" type="pres">
      <dgm:prSet presAssocID="{57A198FD-65F8-4C93-8653-172F5E616AD8}" presName="background" presStyleLbl="node0" presStyleIdx="0" presStyleCnt="4"/>
      <dgm:spPr/>
    </dgm:pt>
    <dgm:pt modelId="{C796B526-2A2A-4369-8253-8F65B693B96F}" type="pres">
      <dgm:prSet presAssocID="{57A198FD-65F8-4C93-8653-172F5E616AD8}" presName="text" presStyleLbl="fgAcc0" presStyleIdx="0" presStyleCnt="4">
        <dgm:presLayoutVars>
          <dgm:chPref val="3"/>
        </dgm:presLayoutVars>
      </dgm:prSet>
      <dgm:spPr/>
    </dgm:pt>
    <dgm:pt modelId="{52A63313-8D9C-40EC-B721-EE72DD64F6BE}" type="pres">
      <dgm:prSet presAssocID="{57A198FD-65F8-4C93-8653-172F5E616AD8}" presName="hierChild2" presStyleCnt="0"/>
      <dgm:spPr/>
    </dgm:pt>
    <dgm:pt modelId="{BED46A52-B99E-4AE9-B6A7-F139F41D2B3C}" type="pres">
      <dgm:prSet presAssocID="{48E6E66D-06EB-4FE1-A818-8A9D7C50F48F}" presName="hierRoot1" presStyleCnt="0"/>
      <dgm:spPr/>
    </dgm:pt>
    <dgm:pt modelId="{D87B5293-F7E0-41E5-A319-EFA3B4085380}" type="pres">
      <dgm:prSet presAssocID="{48E6E66D-06EB-4FE1-A818-8A9D7C50F48F}" presName="composite" presStyleCnt="0"/>
      <dgm:spPr/>
    </dgm:pt>
    <dgm:pt modelId="{9B5F4E54-94C2-4A09-B5AF-A0757EA3DCE7}" type="pres">
      <dgm:prSet presAssocID="{48E6E66D-06EB-4FE1-A818-8A9D7C50F48F}" presName="background" presStyleLbl="node0" presStyleIdx="1" presStyleCnt="4"/>
      <dgm:spPr/>
    </dgm:pt>
    <dgm:pt modelId="{F97FF20C-BE6E-433B-B9BE-B165B56E85B3}" type="pres">
      <dgm:prSet presAssocID="{48E6E66D-06EB-4FE1-A818-8A9D7C50F48F}" presName="text" presStyleLbl="fgAcc0" presStyleIdx="1" presStyleCnt="4">
        <dgm:presLayoutVars>
          <dgm:chPref val="3"/>
        </dgm:presLayoutVars>
      </dgm:prSet>
      <dgm:spPr/>
    </dgm:pt>
    <dgm:pt modelId="{4FC7384B-685E-4289-BFD1-FDED40ABD814}" type="pres">
      <dgm:prSet presAssocID="{48E6E66D-06EB-4FE1-A818-8A9D7C50F48F}" presName="hierChild2" presStyleCnt="0"/>
      <dgm:spPr/>
    </dgm:pt>
    <dgm:pt modelId="{C6048912-40F1-4DD6-BE36-0EA973E36BDF}" type="pres">
      <dgm:prSet presAssocID="{E7F928BF-284C-4CE7-B39F-02A5F681085D}" presName="hierRoot1" presStyleCnt="0"/>
      <dgm:spPr/>
    </dgm:pt>
    <dgm:pt modelId="{DEB1D2BF-C81C-4507-A2B7-5964A2E520C0}" type="pres">
      <dgm:prSet presAssocID="{E7F928BF-284C-4CE7-B39F-02A5F681085D}" presName="composite" presStyleCnt="0"/>
      <dgm:spPr/>
    </dgm:pt>
    <dgm:pt modelId="{46806F46-34D5-457D-82D7-417310B0D4F6}" type="pres">
      <dgm:prSet presAssocID="{E7F928BF-284C-4CE7-B39F-02A5F681085D}" presName="background" presStyleLbl="node0" presStyleIdx="2" presStyleCnt="4"/>
      <dgm:spPr/>
    </dgm:pt>
    <dgm:pt modelId="{1D0BBFC6-E044-41FD-A56C-CAE5FBAE1FFB}" type="pres">
      <dgm:prSet presAssocID="{E7F928BF-284C-4CE7-B39F-02A5F681085D}" presName="text" presStyleLbl="fgAcc0" presStyleIdx="2" presStyleCnt="4">
        <dgm:presLayoutVars>
          <dgm:chPref val="3"/>
        </dgm:presLayoutVars>
      </dgm:prSet>
      <dgm:spPr/>
    </dgm:pt>
    <dgm:pt modelId="{4BB4DB37-F968-46D4-89CD-28868EAFAB17}" type="pres">
      <dgm:prSet presAssocID="{E7F928BF-284C-4CE7-B39F-02A5F681085D}" presName="hierChild2" presStyleCnt="0"/>
      <dgm:spPr/>
    </dgm:pt>
    <dgm:pt modelId="{D6B755F4-54AA-4E7B-8A1D-F822AB99EB90}" type="pres">
      <dgm:prSet presAssocID="{BFF4C843-63E4-4331-8F98-3800636FB46A}" presName="hierRoot1" presStyleCnt="0"/>
      <dgm:spPr/>
    </dgm:pt>
    <dgm:pt modelId="{A1F38CF3-B5AA-474D-913D-D4E5143A8BA7}" type="pres">
      <dgm:prSet presAssocID="{BFF4C843-63E4-4331-8F98-3800636FB46A}" presName="composite" presStyleCnt="0"/>
      <dgm:spPr/>
    </dgm:pt>
    <dgm:pt modelId="{06D936C9-709C-45EA-AAAE-5DF1DDC5452C}" type="pres">
      <dgm:prSet presAssocID="{BFF4C843-63E4-4331-8F98-3800636FB46A}" presName="background" presStyleLbl="node0" presStyleIdx="3" presStyleCnt="4"/>
      <dgm:spPr/>
    </dgm:pt>
    <dgm:pt modelId="{B6863A7A-AF17-4F8D-AD4D-A220FF65110A}" type="pres">
      <dgm:prSet presAssocID="{BFF4C843-63E4-4331-8F98-3800636FB46A}" presName="text" presStyleLbl="fgAcc0" presStyleIdx="3" presStyleCnt="4">
        <dgm:presLayoutVars>
          <dgm:chPref val="3"/>
        </dgm:presLayoutVars>
      </dgm:prSet>
      <dgm:spPr/>
    </dgm:pt>
    <dgm:pt modelId="{020F245B-D914-42BD-98F5-FE7BFFD6A0D1}" type="pres">
      <dgm:prSet presAssocID="{BFF4C843-63E4-4331-8F98-3800636FB46A}" presName="hierChild2" presStyleCnt="0"/>
      <dgm:spPr/>
    </dgm:pt>
  </dgm:ptLst>
  <dgm:cxnLst>
    <dgm:cxn modelId="{4F4ECD1E-93AC-4A0C-AE8C-09EE3E63B2D3}" type="presOf" srcId="{57A198FD-65F8-4C93-8653-172F5E616AD8}" destId="{C796B526-2A2A-4369-8253-8F65B693B96F}" srcOrd="0" destOrd="0" presId="urn:microsoft.com/office/officeart/2005/8/layout/hierarchy1"/>
    <dgm:cxn modelId="{2F00E05C-5D11-4056-BC49-BFE41EC2A144}" type="presOf" srcId="{BFF4C843-63E4-4331-8F98-3800636FB46A}" destId="{B6863A7A-AF17-4F8D-AD4D-A220FF65110A}" srcOrd="0" destOrd="0" presId="urn:microsoft.com/office/officeart/2005/8/layout/hierarchy1"/>
    <dgm:cxn modelId="{402AA65E-5A2E-447C-9194-8F1D4256DBA8}" type="presOf" srcId="{1C710654-3003-45E6-9308-6D9E38381442}" destId="{6686B59A-A3F4-4C9E-B5E0-E23EFD81F5C9}" srcOrd="0" destOrd="0" presId="urn:microsoft.com/office/officeart/2005/8/layout/hierarchy1"/>
    <dgm:cxn modelId="{2055D489-8A67-4F5E-A552-3613E1AB918A}" srcId="{1C710654-3003-45E6-9308-6D9E38381442}" destId="{E7F928BF-284C-4CE7-B39F-02A5F681085D}" srcOrd="2" destOrd="0" parTransId="{66A8308D-EAE0-479E-8C00-24E03A3B4ADD}" sibTransId="{01AB1507-9F12-4BF2-AC1B-A58BCE4695F4}"/>
    <dgm:cxn modelId="{51FC14AB-591B-4A52-8408-ABCCA6E4B4AA}" type="presOf" srcId="{48E6E66D-06EB-4FE1-A818-8A9D7C50F48F}" destId="{F97FF20C-BE6E-433B-B9BE-B165B56E85B3}" srcOrd="0" destOrd="0" presId="urn:microsoft.com/office/officeart/2005/8/layout/hierarchy1"/>
    <dgm:cxn modelId="{AA0A64B1-CAD8-4B90-BEF5-CAD29AF7CB96}" type="presOf" srcId="{E7F928BF-284C-4CE7-B39F-02A5F681085D}" destId="{1D0BBFC6-E044-41FD-A56C-CAE5FBAE1FFB}" srcOrd="0" destOrd="0" presId="urn:microsoft.com/office/officeart/2005/8/layout/hierarchy1"/>
    <dgm:cxn modelId="{D00004C7-40F9-4740-927C-DC6D65779DA8}" srcId="{1C710654-3003-45E6-9308-6D9E38381442}" destId="{48E6E66D-06EB-4FE1-A818-8A9D7C50F48F}" srcOrd="1" destOrd="0" parTransId="{FEE25517-9F34-40BF-99E7-FE5F01AB2A62}" sibTransId="{C08BD5BA-DA19-4812-A63D-7A2181D6F35E}"/>
    <dgm:cxn modelId="{BA14D6DB-9D92-41C7-BCF2-8419618225D9}" srcId="{1C710654-3003-45E6-9308-6D9E38381442}" destId="{57A198FD-65F8-4C93-8653-172F5E616AD8}" srcOrd="0" destOrd="0" parTransId="{9C2F1902-B693-4941-B49A-1DB4CFFCF167}" sibTransId="{60863D04-6985-463B-9B59-7DF6030E8E32}"/>
    <dgm:cxn modelId="{3005E4FA-18D6-4F97-A1E1-1A91A6073EA7}" srcId="{1C710654-3003-45E6-9308-6D9E38381442}" destId="{BFF4C843-63E4-4331-8F98-3800636FB46A}" srcOrd="3" destOrd="0" parTransId="{2E92EB8A-C9C0-445A-A480-7BBF94DBFD43}" sibTransId="{E177EC45-9F46-48CB-9481-AEC78B63484D}"/>
    <dgm:cxn modelId="{B9DE77A5-5D7F-445F-B1C3-EB519CB5FAB5}" type="presParOf" srcId="{6686B59A-A3F4-4C9E-B5E0-E23EFD81F5C9}" destId="{2741F04F-5433-42E2-8E46-B3DCA216806A}" srcOrd="0" destOrd="0" presId="urn:microsoft.com/office/officeart/2005/8/layout/hierarchy1"/>
    <dgm:cxn modelId="{B7C6FA3D-8564-4169-9CCF-D50473AB28AB}" type="presParOf" srcId="{2741F04F-5433-42E2-8E46-B3DCA216806A}" destId="{E756D4A6-AEA5-462B-8265-8599ADE86272}" srcOrd="0" destOrd="0" presId="urn:microsoft.com/office/officeart/2005/8/layout/hierarchy1"/>
    <dgm:cxn modelId="{22B0C65E-8B19-4B80-AC9F-9FA7DE65460B}" type="presParOf" srcId="{E756D4A6-AEA5-462B-8265-8599ADE86272}" destId="{97EDF582-8503-4839-94EC-1AB6069B1B7A}" srcOrd="0" destOrd="0" presId="urn:microsoft.com/office/officeart/2005/8/layout/hierarchy1"/>
    <dgm:cxn modelId="{F065C632-4A0F-4019-8F6F-290135E1F855}" type="presParOf" srcId="{E756D4A6-AEA5-462B-8265-8599ADE86272}" destId="{C796B526-2A2A-4369-8253-8F65B693B96F}" srcOrd="1" destOrd="0" presId="urn:microsoft.com/office/officeart/2005/8/layout/hierarchy1"/>
    <dgm:cxn modelId="{0D1C9189-48CF-4685-8817-CB26D71A6806}" type="presParOf" srcId="{2741F04F-5433-42E2-8E46-B3DCA216806A}" destId="{52A63313-8D9C-40EC-B721-EE72DD64F6BE}" srcOrd="1" destOrd="0" presId="urn:microsoft.com/office/officeart/2005/8/layout/hierarchy1"/>
    <dgm:cxn modelId="{1B134C5F-0FFC-49F4-874E-A1EA060FC387}" type="presParOf" srcId="{6686B59A-A3F4-4C9E-B5E0-E23EFD81F5C9}" destId="{BED46A52-B99E-4AE9-B6A7-F139F41D2B3C}" srcOrd="1" destOrd="0" presId="urn:microsoft.com/office/officeart/2005/8/layout/hierarchy1"/>
    <dgm:cxn modelId="{F45E3004-5207-442F-A7A8-E7ED8519062A}" type="presParOf" srcId="{BED46A52-B99E-4AE9-B6A7-F139F41D2B3C}" destId="{D87B5293-F7E0-41E5-A319-EFA3B4085380}" srcOrd="0" destOrd="0" presId="urn:microsoft.com/office/officeart/2005/8/layout/hierarchy1"/>
    <dgm:cxn modelId="{6BE91F48-8873-4F2E-9E23-F2A39E00A0F6}" type="presParOf" srcId="{D87B5293-F7E0-41E5-A319-EFA3B4085380}" destId="{9B5F4E54-94C2-4A09-B5AF-A0757EA3DCE7}" srcOrd="0" destOrd="0" presId="urn:microsoft.com/office/officeart/2005/8/layout/hierarchy1"/>
    <dgm:cxn modelId="{C0A707CB-F08A-4D6A-B5AB-B1E1FBB3710B}" type="presParOf" srcId="{D87B5293-F7E0-41E5-A319-EFA3B4085380}" destId="{F97FF20C-BE6E-433B-B9BE-B165B56E85B3}" srcOrd="1" destOrd="0" presId="urn:microsoft.com/office/officeart/2005/8/layout/hierarchy1"/>
    <dgm:cxn modelId="{B894E94D-83E7-41CE-BFAF-1A229A767925}" type="presParOf" srcId="{BED46A52-B99E-4AE9-B6A7-F139F41D2B3C}" destId="{4FC7384B-685E-4289-BFD1-FDED40ABD814}" srcOrd="1" destOrd="0" presId="urn:microsoft.com/office/officeart/2005/8/layout/hierarchy1"/>
    <dgm:cxn modelId="{E83E9E83-DF49-410E-8418-274002C99ECF}" type="presParOf" srcId="{6686B59A-A3F4-4C9E-B5E0-E23EFD81F5C9}" destId="{C6048912-40F1-4DD6-BE36-0EA973E36BDF}" srcOrd="2" destOrd="0" presId="urn:microsoft.com/office/officeart/2005/8/layout/hierarchy1"/>
    <dgm:cxn modelId="{4DB1C939-FA83-4C21-9258-6E77FBC4B47A}" type="presParOf" srcId="{C6048912-40F1-4DD6-BE36-0EA973E36BDF}" destId="{DEB1D2BF-C81C-4507-A2B7-5964A2E520C0}" srcOrd="0" destOrd="0" presId="urn:microsoft.com/office/officeart/2005/8/layout/hierarchy1"/>
    <dgm:cxn modelId="{22E726C6-2887-43CE-8B8A-D6A3F8A8B762}" type="presParOf" srcId="{DEB1D2BF-C81C-4507-A2B7-5964A2E520C0}" destId="{46806F46-34D5-457D-82D7-417310B0D4F6}" srcOrd="0" destOrd="0" presId="urn:microsoft.com/office/officeart/2005/8/layout/hierarchy1"/>
    <dgm:cxn modelId="{225CECED-9FE6-4353-9447-F66AFC71B131}" type="presParOf" srcId="{DEB1D2BF-C81C-4507-A2B7-5964A2E520C0}" destId="{1D0BBFC6-E044-41FD-A56C-CAE5FBAE1FFB}" srcOrd="1" destOrd="0" presId="urn:microsoft.com/office/officeart/2005/8/layout/hierarchy1"/>
    <dgm:cxn modelId="{73843FC7-2526-4891-A820-E105AEB62500}" type="presParOf" srcId="{C6048912-40F1-4DD6-BE36-0EA973E36BDF}" destId="{4BB4DB37-F968-46D4-89CD-28868EAFAB17}" srcOrd="1" destOrd="0" presId="urn:microsoft.com/office/officeart/2005/8/layout/hierarchy1"/>
    <dgm:cxn modelId="{0004EB0A-5055-4492-9382-E38FCB235048}" type="presParOf" srcId="{6686B59A-A3F4-4C9E-B5E0-E23EFD81F5C9}" destId="{D6B755F4-54AA-4E7B-8A1D-F822AB99EB90}" srcOrd="3" destOrd="0" presId="urn:microsoft.com/office/officeart/2005/8/layout/hierarchy1"/>
    <dgm:cxn modelId="{61E3633A-7617-4045-8517-08D282B952B8}" type="presParOf" srcId="{D6B755F4-54AA-4E7B-8A1D-F822AB99EB90}" destId="{A1F38CF3-B5AA-474D-913D-D4E5143A8BA7}" srcOrd="0" destOrd="0" presId="urn:microsoft.com/office/officeart/2005/8/layout/hierarchy1"/>
    <dgm:cxn modelId="{82D2F9AF-9FA6-436B-86DD-84B9D08C6320}" type="presParOf" srcId="{A1F38CF3-B5AA-474D-913D-D4E5143A8BA7}" destId="{06D936C9-709C-45EA-AAAE-5DF1DDC5452C}" srcOrd="0" destOrd="0" presId="urn:microsoft.com/office/officeart/2005/8/layout/hierarchy1"/>
    <dgm:cxn modelId="{217A8CCA-0CB4-487A-A1CA-838A26CA1DD1}" type="presParOf" srcId="{A1F38CF3-B5AA-474D-913D-D4E5143A8BA7}" destId="{B6863A7A-AF17-4F8D-AD4D-A220FF65110A}" srcOrd="1" destOrd="0" presId="urn:microsoft.com/office/officeart/2005/8/layout/hierarchy1"/>
    <dgm:cxn modelId="{075D98F8-F018-4137-AA7D-38782FE85A48}" type="presParOf" srcId="{D6B755F4-54AA-4E7B-8A1D-F822AB99EB90}" destId="{020F245B-D914-42BD-98F5-FE7BFFD6A0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DF582-8503-4839-94EC-1AB6069B1B7A}">
      <dsp:nvSpPr>
        <dsp:cNvPr id="0" name=""/>
        <dsp:cNvSpPr/>
      </dsp:nvSpPr>
      <dsp:spPr>
        <a:xfrm>
          <a:off x="3091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96B526-2A2A-4369-8253-8F65B693B96F}">
      <dsp:nvSpPr>
        <dsp:cNvPr id="0" name=""/>
        <dsp:cNvSpPr/>
      </dsp:nvSpPr>
      <dsp:spPr>
        <a:xfrm>
          <a:off x="248382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/>
            <a:t>suport audio-visual</a:t>
          </a:r>
          <a:r>
            <a:rPr lang="en-US" sz="1600" kern="1200" dirty="0"/>
            <a:t> </a:t>
          </a:r>
          <a:r>
            <a:rPr lang="ro-RO" sz="1600" kern="1200" dirty="0"/>
            <a:t>pentru conferințe</a:t>
          </a:r>
          <a:endParaRPr lang="en-US" sz="1600" kern="1200" dirty="0"/>
        </a:p>
      </dsp:txBody>
      <dsp:txXfrm>
        <a:off x="289440" y="1112060"/>
        <a:ext cx="2125503" cy="1319722"/>
      </dsp:txXfrm>
    </dsp:sp>
    <dsp:sp modelId="{9B5F4E54-94C2-4A09-B5AF-A0757EA3DCE7}">
      <dsp:nvSpPr>
        <dsp:cNvPr id="0" name=""/>
        <dsp:cNvSpPr/>
      </dsp:nvSpPr>
      <dsp:spPr>
        <a:xfrm>
          <a:off x="2701293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7FF20C-BE6E-433B-B9BE-B165B56E85B3}">
      <dsp:nvSpPr>
        <dsp:cNvPr id="0" name=""/>
        <dsp:cNvSpPr/>
      </dsp:nvSpPr>
      <dsp:spPr>
        <a:xfrm>
          <a:off x="2946584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/>
            <a:t>posibilitatea creării canalelor de comunicare</a:t>
          </a:r>
          <a:r>
            <a:rPr lang="en-US" sz="1600" kern="1200"/>
            <a:t> p</a:t>
          </a:r>
          <a:r>
            <a:rPr lang="ro-RO" sz="1600" kern="1200"/>
            <a:t>entru echipe</a:t>
          </a:r>
          <a:endParaRPr lang="en-US" sz="1600" kern="1200"/>
        </a:p>
      </dsp:txBody>
      <dsp:txXfrm>
        <a:off x="2987642" y="1112060"/>
        <a:ext cx="2125503" cy="1319722"/>
      </dsp:txXfrm>
    </dsp:sp>
    <dsp:sp modelId="{46806F46-34D5-457D-82D7-417310B0D4F6}">
      <dsp:nvSpPr>
        <dsp:cNvPr id="0" name=""/>
        <dsp:cNvSpPr/>
      </dsp:nvSpPr>
      <dsp:spPr>
        <a:xfrm>
          <a:off x="5399495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0BBFC6-E044-41FD-A56C-CAE5FBAE1FFB}">
      <dsp:nvSpPr>
        <dsp:cNvPr id="0" name=""/>
        <dsp:cNvSpPr/>
      </dsp:nvSpPr>
      <dsp:spPr>
        <a:xfrm>
          <a:off x="5644786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/>
            <a:t>posibilitatea contactării rapide a  echipei de asistență pe un canal special</a:t>
          </a:r>
          <a:endParaRPr lang="en-US" sz="1600" kern="1200" dirty="0"/>
        </a:p>
      </dsp:txBody>
      <dsp:txXfrm>
        <a:off x="5685844" y="1112060"/>
        <a:ext cx="2125503" cy="1319722"/>
      </dsp:txXfrm>
    </dsp:sp>
    <dsp:sp modelId="{06D936C9-709C-45EA-AAAE-5DF1DDC5452C}">
      <dsp:nvSpPr>
        <dsp:cNvPr id="0" name=""/>
        <dsp:cNvSpPr/>
      </dsp:nvSpPr>
      <dsp:spPr>
        <a:xfrm>
          <a:off x="8097697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63A7A-AF17-4F8D-AD4D-A220FF65110A}">
      <dsp:nvSpPr>
        <dsp:cNvPr id="0" name=""/>
        <dsp:cNvSpPr/>
      </dsp:nvSpPr>
      <dsp:spPr>
        <a:xfrm>
          <a:off x="8342988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/>
            <a:t>live sharing</a:t>
          </a:r>
          <a:endParaRPr lang="en-US" sz="1600" kern="1200"/>
        </a:p>
      </dsp:txBody>
      <dsp:txXfrm>
        <a:off x="8384046" y="1112060"/>
        <a:ext cx="2125503" cy="1319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248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378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378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787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418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43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934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16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7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654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432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01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178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7E7F63-1360-466F-B0D7-59AE0B80664A}" type="datetimeFigureOut">
              <a:rPr lang="ro-RO" smtClean="0"/>
              <a:t>06.12.2020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94BAA40-E05B-494F-ABA0-3386D29FF3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6144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1493" y="1420779"/>
            <a:ext cx="4149012" cy="1074334"/>
          </a:xfrm>
        </p:spPr>
        <p:txBody>
          <a:bodyPr/>
          <a:lstStyle/>
          <a:p>
            <a:r>
              <a:rPr lang="en-US" dirty="0" err="1"/>
              <a:t>FetchBuddy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455" y="5429987"/>
            <a:ext cx="2718488" cy="1655762"/>
          </a:xfrm>
        </p:spPr>
        <p:txBody>
          <a:bodyPr>
            <a:normAutofit/>
          </a:bodyPr>
          <a:lstStyle/>
          <a:p>
            <a:pPr lvl="1" algn="l"/>
            <a:r>
              <a:rPr lang="en-US" sz="1800" dirty="0" err="1"/>
              <a:t>Florescu</a:t>
            </a:r>
            <a:r>
              <a:rPr lang="en-US" sz="1800" dirty="0"/>
              <a:t> Andrei</a:t>
            </a:r>
          </a:p>
          <a:p>
            <a:pPr lvl="1" algn="l"/>
            <a:r>
              <a:rPr lang="en-US" sz="1800" dirty="0" err="1"/>
              <a:t>Ghiban</a:t>
            </a:r>
            <a:r>
              <a:rPr lang="en-US" sz="1800" dirty="0"/>
              <a:t> </a:t>
            </a:r>
            <a:r>
              <a:rPr lang="en-US" sz="1800" dirty="0" err="1"/>
              <a:t>Costin</a:t>
            </a:r>
            <a:endParaRPr lang="en-US" sz="1800" dirty="0"/>
          </a:p>
          <a:p>
            <a:pPr lvl="1" algn="l"/>
            <a:r>
              <a:rPr lang="en-US" sz="1800" dirty="0"/>
              <a:t>Moldovan Raul</a:t>
            </a:r>
            <a:endParaRPr lang="ro-RO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35222" y="2495113"/>
            <a:ext cx="372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 </a:t>
            </a:r>
            <a:r>
              <a:rPr lang="en-US" sz="2800" dirty="0" err="1"/>
              <a:t>Fratele</a:t>
            </a:r>
            <a:r>
              <a:rPr lang="en-US" sz="2800" dirty="0"/>
              <a:t> </a:t>
            </a:r>
            <a:r>
              <a:rPr lang="en-US" sz="2800" dirty="0" err="1"/>
              <a:t>MLu</a:t>
            </a:r>
            <a:r>
              <a:rPr lang="en-US" sz="28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90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Plan de dezvoltare ulterioară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85494"/>
            <a:ext cx="9191324" cy="2474680"/>
          </a:xfrm>
        </p:spPr>
        <p:txBody>
          <a:bodyPr/>
          <a:lstStyle/>
          <a:p>
            <a:pPr>
              <a:buFontTx/>
              <a:buChar char="-"/>
            </a:pPr>
            <a:r>
              <a:rPr lang="pt-BR" sz="2000" dirty="0"/>
              <a:t>bri</a:t>
            </a:r>
            <a:r>
              <a:rPr lang="ro-RO" sz="2000" dirty="0"/>
              <a:t>e</a:t>
            </a:r>
            <a:r>
              <a:rPr lang="pt-BR" sz="2000" dirty="0"/>
              <a:t>fing automatizat bazat pe sumarizarea datelor extrase dintr-o platform</a:t>
            </a:r>
            <a:r>
              <a:rPr lang="ro-RO" sz="2000" dirty="0"/>
              <a:t>ă</a:t>
            </a:r>
            <a:r>
              <a:rPr lang="pt-BR" sz="2000" dirty="0"/>
              <a:t> de tip Jira</a:t>
            </a:r>
          </a:p>
          <a:p>
            <a:pPr>
              <a:buFontTx/>
              <a:buChar char="-"/>
            </a:pPr>
            <a:r>
              <a:rPr lang="pt-BR" sz="2000" dirty="0"/>
              <a:t>sistem de recomadare a program</a:t>
            </a:r>
            <a:r>
              <a:rPr lang="ro-RO" sz="2000" dirty="0"/>
              <a:t>ă</a:t>
            </a:r>
            <a:r>
              <a:rPr lang="pt-BR" sz="2000" dirty="0"/>
              <a:t>rii </a:t>
            </a:r>
            <a:r>
              <a:rPr lang="ro-RO" sz="2000" dirty="0"/>
              <a:t>ș</a:t>
            </a:r>
            <a:r>
              <a:rPr lang="pt-BR" sz="2000" dirty="0"/>
              <a:t>edin</a:t>
            </a:r>
            <a:r>
              <a:rPr lang="ro-RO" sz="2000" dirty="0"/>
              <a:t>ț</a:t>
            </a:r>
            <a:r>
              <a:rPr lang="pt-BR" sz="2000" dirty="0"/>
              <a:t>elor f</a:t>
            </a:r>
            <a:r>
              <a:rPr lang="ro-RO" sz="2000" dirty="0"/>
              <a:t>ă</a:t>
            </a:r>
            <a:r>
              <a:rPr lang="pt-BR" sz="2000" dirty="0"/>
              <a:t>r</a:t>
            </a:r>
            <a:r>
              <a:rPr lang="ro-RO" sz="2000" dirty="0"/>
              <a:t>ă</a:t>
            </a:r>
            <a:r>
              <a:rPr lang="pt-BR" sz="2000" dirty="0"/>
              <a:t> redundan</a:t>
            </a:r>
            <a:r>
              <a:rPr lang="ro-RO" sz="2000" dirty="0"/>
              <a:t>ța cauzată de lipsa unui progres consistent/suficient care să o justifice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implementarea</a:t>
            </a:r>
            <a:r>
              <a:rPr lang="en-US" sz="2000" dirty="0"/>
              <a:t> </a:t>
            </a:r>
            <a:r>
              <a:rPr lang="en-US" sz="2000" dirty="0" err="1"/>
              <a:t>sistemului</a:t>
            </a:r>
            <a:r>
              <a:rPr lang="en-US" sz="2000" dirty="0"/>
              <a:t> in </a:t>
            </a:r>
            <a:r>
              <a:rPr lang="en-US" sz="2000" dirty="0" err="1"/>
              <a:t>afara</a:t>
            </a:r>
            <a:r>
              <a:rPr lang="en-US" sz="2000" dirty="0"/>
              <a:t> </a:t>
            </a:r>
            <a:r>
              <a:rPr lang="en-US" sz="2000" dirty="0" err="1"/>
              <a:t>contextului</a:t>
            </a:r>
            <a:r>
              <a:rPr lang="en-US" sz="2000" dirty="0"/>
              <a:t> </a:t>
            </a:r>
            <a:r>
              <a:rPr lang="en-US" sz="2000" dirty="0" err="1"/>
              <a:t>pandemiei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tipuri</a:t>
            </a:r>
            <a:r>
              <a:rPr lang="en-US" sz="2000" dirty="0"/>
              <a:t> de </a:t>
            </a:r>
            <a:r>
              <a:rPr lang="en-US" sz="2000" dirty="0" err="1"/>
              <a:t>munca</a:t>
            </a:r>
            <a:r>
              <a:rPr lang="en-US" sz="2000" dirty="0"/>
              <a:t> </a:t>
            </a:r>
            <a:r>
              <a:rPr lang="en-US" sz="2000" dirty="0" err="1"/>
              <a:t>hibride</a:t>
            </a:r>
            <a:endParaRPr lang="en-US" sz="2000" dirty="0"/>
          </a:p>
          <a:p>
            <a:pPr>
              <a:buFontTx/>
              <a:buChar char="-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044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o-RO" sz="2400" dirty="0"/>
              <a:t>Sporirea productivității echipelor prin creșterea productivității individuale.</a:t>
            </a: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endParaRPr lang="ro-RO" sz="2400" dirty="0"/>
          </a:p>
          <a:p>
            <a:pPr marL="0" indent="0">
              <a:spcBef>
                <a:spcPts val="1200"/>
              </a:spcBef>
              <a:buNone/>
            </a:pPr>
            <a:r>
              <a:rPr lang="ro-RO" sz="2400" dirty="0"/>
              <a:t>Oferirea unui tool care să faciliteze interacțiunea naturală între angajați.</a:t>
            </a: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endParaRPr lang="ro-RO" sz="2400" dirty="0"/>
          </a:p>
          <a:p>
            <a:pPr marL="0" indent="0">
              <a:spcBef>
                <a:spcPts val="1200"/>
              </a:spcBef>
              <a:buNone/>
            </a:pPr>
            <a:r>
              <a:rPr lang="ro-RO" sz="2400" dirty="0"/>
              <a:t>Compunerea viitoarelor echipe în baza compatibilităților observate.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762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5A4EC-E80D-42FA-97ED-7ACCD849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4" y="970192"/>
            <a:ext cx="7051399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Multumim pentru atentie!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Intrebari?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54E1F12-A70A-4FA1-B90A-7266A008BEA1}"/>
              </a:ext>
            </a:extLst>
          </p:cNvPr>
          <p:cNvSpPr txBox="1">
            <a:spLocks/>
          </p:cNvSpPr>
          <p:nvPr/>
        </p:nvSpPr>
        <p:spPr>
          <a:xfrm>
            <a:off x="7868620" y="1329451"/>
            <a:ext cx="3765483" cy="338828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FetchBuddy</a:t>
            </a:r>
          </a:p>
          <a:p>
            <a:r>
              <a:rPr lang="en-US" sz="2800"/>
              <a:t>By Fratele MLu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39471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04" y="156707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sz="3400" dirty="0" err="1"/>
              <a:t>Problemele</a:t>
            </a:r>
            <a:r>
              <a:rPr lang="en-US" sz="3400" dirty="0"/>
              <a:t> </a:t>
            </a:r>
            <a:r>
              <a:rPr lang="en-US" sz="3400" dirty="0" err="1"/>
              <a:t>WorkFromHome</a:t>
            </a:r>
            <a:r>
              <a:rPr lang="en-US" sz="3400" dirty="0"/>
              <a:t>:</a:t>
            </a:r>
            <a:endParaRPr lang="ro-RO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lips</a:t>
            </a:r>
            <a:r>
              <a:rPr lang="ro-RO" dirty="0"/>
              <a:t>ă de socializare</a:t>
            </a:r>
          </a:p>
          <a:p>
            <a:pPr marL="0" indent="0">
              <a:buNone/>
            </a:pPr>
            <a:r>
              <a:rPr lang="ro-RO" dirty="0"/>
              <a:t>- productivitate scăzută</a:t>
            </a:r>
          </a:p>
          <a:p>
            <a:pPr marL="0" indent="0">
              <a:buNone/>
            </a:pPr>
            <a:r>
              <a:rPr lang="ro-RO" dirty="0"/>
              <a:t>- sănătate mentală afectată</a:t>
            </a:r>
          </a:p>
          <a:p>
            <a:pPr marL="0" indent="0">
              <a:buNone/>
            </a:pPr>
            <a:r>
              <a:rPr lang="ro-RO" dirty="0"/>
              <a:t>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o-RO" sz="2000" dirty="0">
                <a:latin typeface="+mj-lt"/>
                <a:ea typeface="+mj-ea"/>
                <a:cs typeface="+mj-cs"/>
              </a:rPr>
              <a:t>Soluția noastră: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- realizarea unei platforme care să încurajeze interacțiunea cu diferiți colegi din companie.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0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ro-RO"/>
              <a:t>Funcționalități generale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8EF9FA3-BD64-45BF-9AC0-D7684584E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34072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34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Ideea inovativă – FetchBuddy!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920" y="1621642"/>
            <a:ext cx="10946157" cy="5547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/>
              <a:t>Sistem de recomandare a unui </a:t>
            </a:r>
            <a:r>
              <a:rPr lang="ro-RO" sz="2400" i="1" dirty="0"/>
              <a:t>WorkBuddy</a:t>
            </a:r>
            <a:r>
              <a:rPr lang="ro-RO" sz="2400" dirty="0"/>
              <a:t> determinat prin analiza profilelor angajaților.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sz="2000" i="1" dirty="0"/>
              <a:t>Ce este un WorkBuddy?</a:t>
            </a:r>
          </a:p>
          <a:p>
            <a:pPr marL="0" indent="0">
              <a:buNone/>
            </a:pPr>
            <a:r>
              <a:rPr lang="ro-RO" sz="2400" dirty="0"/>
              <a:t>U</a:t>
            </a:r>
            <a:r>
              <a:rPr lang="en-US" sz="2400" dirty="0"/>
              <a:t>n </a:t>
            </a:r>
            <a:r>
              <a:rPr lang="ro-RO" sz="2400" dirty="0"/>
              <a:t>partener de muncă și conversație atribuit automat cu scopul simulării interacțiunilor de zi cu zi ale muncii onsite.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sz="2000" i="1" dirty="0"/>
              <a:t>De ce un WorkBuddy?</a:t>
            </a:r>
          </a:p>
          <a:p>
            <a:pPr marL="0" indent="0">
              <a:buNone/>
            </a:pPr>
            <a:r>
              <a:rPr lang="ro-RO" sz="2400" dirty="0"/>
              <a:t>Pe perioada pandemiei ne-am dat seama din propria experiență că este mai ușor și mai plăcut să lucrăm cu simpla companie a unui coleg.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60256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ro-RO" dirty="0"/>
              <a:t>Implementare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Sistemul de recomandare are la bază un program de </a:t>
            </a:r>
            <a:r>
              <a:rPr lang="ro-RO" i="1" dirty="0"/>
              <a:t>Machine Learning</a:t>
            </a:r>
            <a:r>
              <a:rPr lang="ro-RO" dirty="0"/>
              <a:t> care folosește un algoritm de </a:t>
            </a:r>
            <a:r>
              <a:rPr lang="ro-RO" i="1" dirty="0"/>
              <a:t>clustering ierarhic </a:t>
            </a:r>
            <a:r>
              <a:rPr lang="ro-RO" dirty="0"/>
              <a:t>pentru găsirea unui partener cu interese comune.</a:t>
            </a:r>
          </a:p>
          <a:p>
            <a:pPr marL="0" indent="0">
              <a:buNone/>
            </a:pPr>
            <a:endParaRPr lang="ro-RO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8" y="2108974"/>
            <a:ext cx="6310532" cy="44173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2385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774A85B-1DA1-4AC1-804F-14E1DE17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ro-RO" dirty="0"/>
              <a:t>Implementare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r="14994"/>
          <a:stretch/>
        </p:blipFill>
        <p:spPr>
          <a:xfrm>
            <a:off x="391271" y="2341995"/>
            <a:ext cx="3788843" cy="42813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1874" y="2403669"/>
            <a:ext cx="705273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Algoritmul se bazează pe scalarea pe diferite spectre ale unor atribute precum Departament,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, </a:t>
            </a:r>
            <a:r>
              <a:rPr lang="en-US" dirty="0" err="1"/>
              <a:t>Personalitate</a:t>
            </a:r>
            <a:r>
              <a:rPr lang="ro-RO" dirty="0"/>
              <a:t>, Hobby-uri.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de matching </a:t>
            </a:r>
            <a:r>
              <a:rPr lang="en-US" dirty="0" err="1"/>
              <a:t>intre</a:t>
            </a:r>
            <a:r>
              <a:rPr lang="en-US" dirty="0"/>
              <a:t> 2 </a:t>
            </a:r>
            <a:r>
              <a:rPr lang="en-US" dirty="0" err="1"/>
              <a:t>angajati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clusterele</a:t>
            </a:r>
            <a:r>
              <a:rPr lang="en-US" dirty="0"/>
              <a:t> din care fac </a:t>
            </a:r>
            <a:r>
              <a:rPr lang="en-US" dirty="0" err="1"/>
              <a:t>parte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0056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0" b="18356"/>
          <a:stretch/>
        </p:blipFill>
        <p:spPr>
          <a:xfrm>
            <a:off x="0" y="-131283"/>
            <a:ext cx="12192001" cy="4945879"/>
          </a:xfrm>
          <a:prstGeom prst="rect">
            <a:avLst/>
          </a:prstGeom>
        </p:spPr>
      </p:pic>
      <p:sp>
        <p:nvSpPr>
          <p:cNvPr id="22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&amp;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121794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89" y="0"/>
            <a:ext cx="1225018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77" y="4937126"/>
            <a:ext cx="9559635" cy="532650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i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351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Facilități derivate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35076"/>
            <a:ext cx="6738465" cy="2447796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it-IT" sz="2000" dirty="0"/>
              <a:t>analiza compatibilit</a:t>
            </a:r>
            <a:r>
              <a:rPr lang="ro-RO" sz="2000" dirty="0"/>
              <a:t>ăț</a:t>
            </a:r>
            <a:r>
              <a:rPr lang="it-IT" sz="2000" dirty="0"/>
              <a:t>ii </a:t>
            </a:r>
            <a:r>
              <a:rPr lang="ro-RO" sz="2000" dirty="0"/>
              <a:t>î</a:t>
            </a:r>
            <a:r>
              <a:rPr lang="it-IT" sz="2000" dirty="0"/>
              <a:t>n vederea form</a:t>
            </a:r>
            <a:r>
              <a:rPr lang="ro-RO" sz="2000" dirty="0"/>
              <a:t>ă</a:t>
            </a:r>
            <a:r>
              <a:rPr lang="it-IT" sz="2000" dirty="0"/>
              <a:t>rii unor echipe</a:t>
            </a:r>
            <a:r>
              <a:rPr lang="ro-RO" sz="2000" dirty="0"/>
              <a:t> prin </a:t>
            </a:r>
            <a:r>
              <a:rPr lang="it-IT" sz="2000" dirty="0"/>
              <a:t>obsevarea potrivirii profesionale </a:t>
            </a:r>
            <a:r>
              <a:rPr lang="ro-RO" sz="2000" dirty="0"/>
              <a:t>ș</a:t>
            </a:r>
            <a:r>
              <a:rPr lang="it-IT" sz="2000" dirty="0"/>
              <a:t>i psihologice</a:t>
            </a:r>
            <a:r>
              <a:rPr lang="ro-RO" sz="2000" dirty="0"/>
              <a:t> rezultate în urma interacțiunii</a:t>
            </a:r>
            <a:endParaRPr lang="en-US" sz="2000" dirty="0"/>
          </a:p>
          <a:p>
            <a:pPr>
              <a:buFontTx/>
              <a:buChar char="-"/>
            </a:pPr>
            <a:r>
              <a:rPr lang="ro-RO" sz="2000" dirty="0"/>
              <a:t>dezvoltarea coeziunii echipelor și colaborării între angajați</a:t>
            </a:r>
          </a:p>
          <a:p>
            <a:pPr>
              <a:buFontTx/>
              <a:buChar char="-"/>
            </a:pPr>
            <a:r>
              <a:rPr lang="ro-RO" sz="2000" dirty="0"/>
              <a:t>creșterea productivității echipelor prin apropierea de principiile Agile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D7044-7B70-4BC7-B073-E1D385118B06}"/>
              </a:ext>
            </a:extLst>
          </p:cNvPr>
          <p:cNvSpPr txBox="1"/>
          <p:nvPr/>
        </p:nvSpPr>
        <p:spPr>
          <a:xfrm>
            <a:off x="1951837" y="5303673"/>
            <a:ext cx="8288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ro-RO" sz="2000" i="1" dirty="0"/>
              <a:t>”</a:t>
            </a:r>
            <a:r>
              <a:rPr lang="en-US" sz="2000" i="1" dirty="0"/>
              <a:t>The most efficient and effective method of conveying information to and within a development team is face-to-face conversation.</a:t>
            </a:r>
            <a:r>
              <a:rPr lang="ro-RO" sz="2000" i="1" dirty="0"/>
              <a:t>”</a:t>
            </a:r>
            <a:r>
              <a:rPr lang="en-US" sz="2000" i="1" dirty="0"/>
              <a:t> – </a:t>
            </a:r>
            <a:r>
              <a:rPr lang="en-US" sz="2000" dirty="0"/>
              <a:t>Agile principle no. 6</a:t>
            </a:r>
            <a:endParaRPr lang="ro-RO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4024-0347-4F5E-92E3-78F23B74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31" y="1945492"/>
            <a:ext cx="3810679" cy="34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8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FetchBuddy</vt:lpstr>
      <vt:lpstr>Problemele WorkFromHome:</vt:lpstr>
      <vt:lpstr>Funcționalități generale</vt:lpstr>
      <vt:lpstr>Ideea inovativă – FetchBuddy!</vt:lpstr>
      <vt:lpstr>Implementare</vt:lpstr>
      <vt:lpstr>Implementare</vt:lpstr>
      <vt:lpstr>Arhitectura sistemului &amp; Technology Stack</vt:lpstr>
      <vt:lpstr>DEMO</vt:lpstr>
      <vt:lpstr>Facilități derivate</vt:lpstr>
      <vt:lpstr>Plan de dezvoltare ulterioară</vt:lpstr>
      <vt:lpstr>Concluzii</vt:lpstr>
      <vt:lpstr>Multumim pentru atentie! Intrebari?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FetchBuddy</dc:title>
  <dc:creator>Andrei Florescu</dc:creator>
  <cp:lastModifiedBy>Andrei Florescu</cp:lastModifiedBy>
  <cp:revision>10</cp:revision>
  <dcterms:created xsi:type="dcterms:W3CDTF">2020-12-06T07:47:44Z</dcterms:created>
  <dcterms:modified xsi:type="dcterms:W3CDTF">2020-12-06T08:31:32Z</dcterms:modified>
</cp:coreProperties>
</file>