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257A-281C-2148-0C2A-7D803C90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FE942-D479-B3D6-7932-E7729A360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6AE2-6469-A7AC-E952-CD7637E4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B825-7BD5-1BEE-35D2-6C21EEA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B7DC-6D79-66CC-E4EB-D9E2EB0D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5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73F6-FF26-A87D-3954-7D8E3733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E63D2-EC41-6FD0-41D8-CBB62441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5085-AD09-22F7-3490-53A84D55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F9C8-B18D-FFB8-E8D4-291A07C5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A4A5-B812-91E3-DF4D-73BB11D7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0EDE4-A388-418C-0F42-A92BEC9DE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C570B-6A11-34AC-6801-0A444E6DC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070B-6FBC-6C80-2C8A-E1BABF47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09FE-99A0-210F-2B24-50D41F49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7771-D063-F1AC-9CD1-8C70DFBD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0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90F1-74C9-BEAF-8F25-7D088BD7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1ED6-3169-2592-24D1-8AA100A3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C855-019F-628F-97B9-C8040512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BC9F-C150-6060-EC98-923419B6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9051-6B8B-9A04-2AF4-29E5BA31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46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F63C-8A35-D797-C57E-16568CA2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3C4C-4216-1B98-993F-283997FD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E0F9-C2A2-81CC-F918-1A50F6F0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8CE2-549E-AC2C-9D0B-D3680BF8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8340-52A4-C671-77FC-B92F557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0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4CE9-D874-3588-F333-460EB330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E42E-1F12-097E-97F0-02E66FA4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C8799-E873-5975-BC4E-711BF760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02B49-1B23-A0D5-CF97-C3E40993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433EA-537C-A15E-2072-7A88EA08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EA9C-7A24-3900-901C-7949B9F9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038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BDF3-096D-D4B8-C2A2-A295745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55FC5-C88B-35D1-FD47-016F689D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BCB8F-250F-5A23-C42B-0A3DEB74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51FD7-03D6-0215-E764-42851958E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8A725-95D5-3AF2-A914-7F2B0926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1AC29-0BA3-81A6-3557-5C807B2E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07F69-D59E-9760-C785-162E6F5F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96619-2C30-BAFA-451C-D88D985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2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0CF0-A61B-4727-67DE-B09EBB37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8644-4CC9-9AA3-BC5B-DC38ACB9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E90A5-6185-9BB9-96B7-4314C9CD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4FF4-B5FF-FB43-A369-80E2AF2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27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80188-DA1C-C0D5-0882-8E9C008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76391-BE8D-8B90-8F5E-40423C2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CA29E-7EEA-5E69-E405-45B4B91A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1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B51-F94E-97B9-4E42-335CE2C5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F474-0DC9-49A9-218A-27F5CA5B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8198-22A6-5209-C930-3C5FCA9C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4885E-BE44-E8DE-8C9E-774530DC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514C-AD96-590B-957A-9DDD3BBE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3C8D-9CA2-B6E8-C9D9-9E03C478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318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6C6B-4E72-75DF-4566-080A0CBC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2A5EA-A1B3-498A-F113-2C05C67C4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7CF0-CA6B-D7CE-835F-01756B24D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69929-30FC-4A58-2EDE-30E12490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5AC1-DAF5-A149-247D-8D4F06D4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C89E-B7C5-0DE8-D01B-C399B1D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86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61714-28D6-C753-42EE-53E40F32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A84A-5D98-5BD8-BD6C-9E772A08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14C2-BFDC-50F4-72BF-4BECA1A5C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EEB08-E5FE-4F1D-853B-242463637A33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DAD9-2309-AF82-4CD0-3F3C09F7D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FB1B-C7D9-4C4B-E88A-F478DCF2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038A72-E0F1-466D-B4AB-D7748BE057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476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8833-5BE3-E118-EC57-DD41A70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Which product lines have the highest and lowest sales?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6A929-1993-DDEB-CAA6-0D67AA52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48" y="2002088"/>
            <a:ext cx="6626256" cy="38395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3FFB2-A668-6B85-C67F-0E24949AB7C4}"/>
              </a:ext>
            </a:extLst>
          </p:cNvPr>
          <p:cNvSpPr txBox="1"/>
          <p:nvPr/>
        </p:nvSpPr>
        <p:spPr>
          <a:xfrm>
            <a:off x="7844590" y="2395698"/>
            <a:ext cx="39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Highest Sales: Classic Cars - $2,968,546.40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Lowest Sales : Trains - $203,804.26</a:t>
            </a:r>
            <a:endParaRPr lang="en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639C1-A59B-C9F8-8F07-9B8AD5089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B058-8732-7348-6D6A-0635140E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Show sales performance over time, is there any pattern?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C61B7-AF46-5CB2-B0B3-BA2AF703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90" y="1690688"/>
            <a:ext cx="9156032" cy="51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8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2904-C2DF-26C0-9E8D-75C67D93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4326-5EA5-D370-2975-F81C1E5F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How does deal size (small, medium, large) correlate with total sales?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4615A-B3D9-74D4-E56C-339AD316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57950" cy="5210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6ADA63-D7AF-3563-A8C5-38761EF8CABB}"/>
              </a:ext>
            </a:extLst>
          </p:cNvPr>
          <p:cNvSpPr txBox="1"/>
          <p:nvPr/>
        </p:nvSpPr>
        <p:spPr>
          <a:xfrm>
            <a:off x="7924800" y="2390274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 Sales by Deal Size: DEALSIZE TOTALSALES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0 Large 738757.91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 Medium 4961736.68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 Small 2592193.44</a:t>
            </a:r>
            <a:endParaRPr lang="en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5D406-E3ED-27F7-B2E8-56B1E43E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9A2D-6B1A-1ADD-3F15-37E8A41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What is the percentage of contribution for each type of deal?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A9818-CF87-FEFA-E019-354972790F69}"/>
              </a:ext>
            </a:extLst>
          </p:cNvPr>
          <p:cNvSpPr txBox="1"/>
          <p:nvPr/>
        </p:nvSpPr>
        <p:spPr>
          <a:xfrm>
            <a:off x="6962274" y="2390274"/>
            <a:ext cx="4391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Percentage Contribution of Each Deal Size: DEALSIZE PERCENTAGE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0 Large 8.908546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 Medium 59.832670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 Small 31.258784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4FD9E-309B-0627-553A-9A06EA88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83" y="1927058"/>
            <a:ext cx="46291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Which product lines have the highest and lowest sales?</vt:lpstr>
      <vt:lpstr>Show sales performance over time, is there any pattern?</vt:lpstr>
      <vt:lpstr>How does deal size (small, medium, large) correlate with total sales?</vt:lpstr>
      <vt:lpstr>What is the percentage of contribution for each type of deal?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Ghifari</dc:creator>
  <cp:lastModifiedBy>Muhammad Ghifari</cp:lastModifiedBy>
  <cp:revision>3</cp:revision>
  <dcterms:created xsi:type="dcterms:W3CDTF">2025-02-19T13:56:36Z</dcterms:created>
  <dcterms:modified xsi:type="dcterms:W3CDTF">2025-02-19T14:02:53Z</dcterms:modified>
</cp:coreProperties>
</file>