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lezar" charset="1" panose="00000500000000000000"/>
      <p:regular r:id="rId10"/>
    </p:embeddedFont>
    <p:embeddedFont>
      <p:font typeface="Darker Grotesque" charset="1" panose="00000000000000000000"/>
      <p:regular r:id="rId11"/>
    </p:embeddedFont>
    <p:embeddedFont>
      <p:font typeface="Darker Grotesque Bold" charset="1" panose="00000000000000000000"/>
      <p:regular r:id="rId12"/>
    </p:embeddedFont>
    <p:embeddedFont>
      <p:font typeface="Open Sans" charset="1" panose="020B0606030504020204"/>
      <p:regular r:id="rId13"/>
    </p:embeddedFont>
    <p:embeddedFont>
      <p:font typeface="Open Sans Bold" charset="1" panose="020B0806030504020204"/>
      <p:regular r:id="rId14"/>
    </p:embeddedFont>
    <p:embeddedFont>
      <p:font typeface="Open Sans Italics" charset="1" panose="020B0606030504020204"/>
      <p:regular r:id="rId15"/>
    </p:embeddedFont>
    <p:embeddedFont>
      <p:font typeface="Open Sans Bold Italics" charset="1" panose="020B0806030504020204"/>
      <p:regular r:id="rId16"/>
    </p:embeddedFont>
    <p:embeddedFont>
      <p:font typeface="Montserrat Semi-Bold" charset="1" panose="00000700000000000000"/>
      <p:regular r:id="rId17"/>
    </p:embeddedFont>
    <p:embeddedFont>
      <p:font typeface="Montserrat Semi-Bold Bold" charset="1" panose="00000800000000000000"/>
      <p:regular r:id="rId18"/>
    </p:embeddedFont>
    <p:embeddedFont>
      <p:font typeface="Montserrat Semi-Bold Italics" charset="1" panose="00000700000000000000"/>
      <p:regular r:id="rId19"/>
    </p:embeddedFont>
    <p:embeddedFont>
      <p:font typeface="Montserrat Semi-Bold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1896844" y="5132135"/>
            <a:ext cx="10561391" cy="1087783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338514" y="-2103114"/>
            <a:ext cx="14071607" cy="1449322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4331215" y="-22729"/>
            <a:ext cx="11319133" cy="10309729"/>
            <a:chOff x="0" y="0"/>
            <a:chExt cx="2981171" cy="271532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981171" cy="2715320"/>
            </a:xfrm>
            <a:custGeom>
              <a:avLst/>
              <a:gdLst/>
              <a:ahLst/>
              <a:cxnLst/>
              <a:rect r="r" b="b" t="t" l="l"/>
              <a:pathLst>
                <a:path h="2715320" w="2981171">
                  <a:moveTo>
                    <a:pt x="0" y="0"/>
                  </a:moveTo>
                  <a:lnTo>
                    <a:pt x="2981171" y="0"/>
                  </a:lnTo>
                  <a:lnTo>
                    <a:pt x="2981171" y="2715320"/>
                  </a:lnTo>
                  <a:lnTo>
                    <a:pt x="0" y="2715320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38208" y="6861440"/>
            <a:ext cx="2383433" cy="822525"/>
            <a:chOff x="0" y="0"/>
            <a:chExt cx="627736" cy="21663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27736" cy="216632"/>
            </a:xfrm>
            <a:custGeom>
              <a:avLst/>
              <a:gdLst/>
              <a:ahLst/>
              <a:cxnLst/>
              <a:rect r="r" b="b" t="t" l="l"/>
              <a:pathLst>
                <a:path h="216632" w="627736">
                  <a:moveTo>
                    <a:pt x="0" y="0"/>
                  </a:moveTo>
                  <a:lnTo>
                    <a:pt x="627736" y="0"/>
                  </a:lnTo>
                  <a:lnTo>
                    <a:pt x="627736" y="216632"/>
                  </a:lnTo>
                  <a:lnTo>
                    <a:pt x="0" y="2166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532">
                  <a:solidFill>
                    <a:srgbClr val="FFFFFF"/>
                  </a:solidFill>
                  <a:latin typeface="Darker Grotesque"/>
                </a:rPr>
                <a:t>QA-15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5116348" y="1014412"/>
            <a:ext cx="3743139" cy="187802"/>
            <a:chOff x="0" y="0"/>
            <a:chExt cx="985847" cy="49462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5116348" y="10156348"/>
            <a:ext cx="9686369" cy="187802"/>
            <a:chOff x="0" y="0"/>
            <a:chExt cx="2551142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r="r" b="b" t="t" l="l"/>
              <a:pathLst>
                <a:path h="49462" w="2551143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738208" y="2869702"/>
            <a:ext cx="9174759" cy="375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Lalezar"/>
              </a:rPr>
              <a:t>Testing Cicle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04148" y="429673"/>
            <a:ext cx="287380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31453" y="3440248"/>
            <a:ext cx="5316813" cy="200170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31453" y="5537204"/>
            <a:ext cx="5316813" cy="154629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780102" y="3440248"/>
            <a:ext cx="3992753" cy="2541572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735742" y="6164554"/>
            <a:ext cx="4081473" cy="1812033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778425" y="3440248"/>
            <a:ext cx="4078122" cy="265415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2778425" y="6310351"/>
            <a:ext cx="4078122" cy="1637061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4. Manual WEB Testing Qase.io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2123637" y="7300403"/>
            <a:ext cx="5873082" cy="1537362"/>
            <a:chOff x="0" y="0"/>
            <a:chExt cx="7830776" cy="2049816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57150"/>
              <a:ext cx="4949061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FFFFFF"/>
                  </a:solidFill>
                  <a:latin typeface="Lalezar"/>
                </a:rPr>
                <a:t>BLAST CASE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360841"/>
              <a:ext cx="7830776" cy="68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996720" y="8195663"/>
            <a:ext cx="5873082" cy="1537362"/>
            <a:chOff x="0" y="0"/>
            <a:chExt cx="7830776" cy="2049816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57150"/>
              <a:ext cx="4949061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FFFFFF"/>
                  </a:solidFill>
                  <a:latin typeface="Lalezar"/>
                </a:rPr>
                <a:t>BOARD CASE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360841"/>
              <a:ext cx="7830776" cy="68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047875" y="8195663"/>
            <a:ext cx="5873082" cy="1537362"/>
            <a:chOff x="0" y="0"/>
            <a:chExt cx="7830776" cy="2049816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-57150"/>
              <a:ext cx="4949061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FFFFFF"/>
                  </a:solidFill>
                  <a:latin typeface="Lalezar"/>
                </a:rPr>
                <a:t>GROUP CHAT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1360841"/>
              <a:ext cx="7830776" cy="68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302710" y="-987893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99482" y="1852818"/>
            <a:ext cx="11676638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123637" y="4719353"/>
            <a:ext cx="3988011" cy="4679342"/>
            <a:chOff x="0" y="0"/>
            <a:chExt cx="5317347" cy="62391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336057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alezar"/>
                </a:rPr>
                <a:t>API Testing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09922"/>
              <a:ext cx="5317347" cy="502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Testing ini berisi atas: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Test API Delete 1  test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Test API GET 2 test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Test API PATCH 2 test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Test API POST 2 test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 Bold"/>
                </a:rPr>
                <a:t>Tools: Katalon dan Postman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80102" y="4471686"/>
            <a:ext cx="4007181" cy="3498242"/>
            <a:chOff x="0" y="0"/>
            <a:chExt cx="5342908" cy="466432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3376726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alezar"/>
                </a:rPr>
                <a:t>Performance Testing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70322"/>
              <a:ext cx="5342908" cy="279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Performance Testing berupa load testing chat group 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 Bold"/>
                </a:rPr>
                <a:t>Tools: JMeter dan extension  Blazemeter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36566" y="4719336"/>
            <a:ext cx="4127780" cy="4679342"/>
            <a:chOff x="0" y="0"/>
            <a:chExt cx="5503707" cy="623912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347835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alezar"/>
                </a:rPr>
                <a:t>Web Testing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09922"/>
              <a:ext cx="5503707" cy="502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Web Testing meliputi: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Board Test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Blast Test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Group Chat Test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 Bold"/>
                </a:rPr>
                <a:t>Tools: Intelij (Java,Gherkin)</a:t>
              </a:r>
            </a:p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 Bold"/>
                </a:rPr>
                <a:t>Framework : Selenium dan Cucumber</a:t>
              </a:r>
            </a:p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904148" y="429673"/>
            <a:ext cx="283453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99482" y="10156348"/>
            <a:ext cx="15259818" cy="187802"/>
            <a:chOff x="0" y="0"/>
            <a:chExt cx="4019047" cy="49462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r="r" b="b" t="t" l="l"/>
              <a:pathLst>
                <a:path h="49462" w="4019047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86054" y="3714848"/>
            <a:ext cx="4369995" cy="2857305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97542" y="3290701"/>
            <a:ext cx="4692916" cy="331352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3096539" y="3437238"/>
            <a:ext cx="3234694" cy="3166991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1. API TESTING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67461" y="6953908"/>
            <a:ext cx="400718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arker Grotesque Bold"/>
              </a:rPr>
              <a:t>Object Repository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43443" y="6953908"/>
            <a:ext cx="412778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arker Grotesque Bold"/>
              </a:rPr>
              <a:t>Test Cases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78425" y="6953908"/>
            <a:ext cx="412778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arker Grotesque Bold"/>
              </a:rPr>
              <a:t>Test Suites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942058" y="2848120"/>
            <a:ext cx="8403884" cy="6113575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API TESTING: Result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849249" y="2848120"/>
            <a:ext cx="11054900" cy="6189573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2. Performance Testing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63423" y="2848120"/>
            <a:ext cx="3679343" cy="181047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31472" y="2848120"/>
            <a:ext cx="3737056" cy="1816417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118641" y="2848120"/>
            <a:ext cx="3651116" cy="1810471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3. Web Testing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99119" y="4719353"/>
            <a:ext cx="5873082" cy="6355742"/>
            <a:chOff x="0" y="0"/>
            <a:chExt cx="7830776" cy="847432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57150"/>
              <a:ext cx="494906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alezar"/>
                </a:rPr>
                <a:t>                 Blast Page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209922"/>
              <a:ext cx="7830776" cy="726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Testing ini berisi atas: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Positive-Open-Menu-Blast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Positive-Create-Blast-With-Field-Title-And-Description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Positive-Create-Blast-With-Empty-Description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Positive-Archive-Blast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Negative-Create-Blast-With-Empty-Title-And-Description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Negative-Create-Blast-With-Empty-Title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07459" y="4719353"/>
            <a:ext cx="5873082" cy="4679342"/>
            <a:chOff x="0" y="0"/>
            <a:chExt cx="7830776" cy="6239122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57150"/>
              <a:ext cx="494906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alezar"/>
                </a:rPr>
                <a:t>            Board Page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209922"/>
              <a:ext cx="7830776" cy="502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Testing ini berisi atas: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Positive-Add-List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Positive-Add-Card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Positive-Set-Complete-List-Card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Positive-Open-Menu-Board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Negative-Add-Empty-Card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Negative-Add-Empty-Card-List</a:t>
              </a:r>
            </a:p>
            <a:p>
              <a:pPr>
                <a:lnSpc>
                  <a:spcPts val="3359"/>
                </a:lnSpc>
              </a:pPr>
            </a:p>
            <a:p>
              <a:pPr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118641" y="4719353"/>
            <a:ext cx="5873082" cy="3422042"/>
            <a:chOff x="0" y="0"/>
            <a:chExt cx="7830776" cy="4562722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57150"/>
              <a:ext cx="494906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Lalezar"/>
                </a:rPr>
                <a:t>Group Chat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209922"/>
              <a:ext cx="7830776" cy="335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Testing ini berisi atas: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 Positive-Open-Menu-GroupChat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Positive-Send-Message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Positive-Mention-Member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Positive-Upload-File</a:t>
              </a:r>
            </a:p>
            <a:p>
              <a:pPr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arker Grotesque"/>
                </a:rPr>
                <a:t>Negative-Send-Empty-Message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607057" y="2848120"/>
            <a:ext cx="9073887" cy="602683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Web Testing: Result Blast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818371" y="2848120"/>
            <a:ext cx="8651259" cy="574830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Web Testing: Result Board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572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63423" y="1004888"/>
            <a:ext cx="16561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999482" y="1004888"/>
            <a:ext cx="3743139" cy="187802"/>
            <a:chOff x="0" y="0"/>
            <a:chExt cx="985847" cy="494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r="r" b="b" t="t" l="l"/>
              <a:pathLst>
                <a:path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99482" y="10156348"/>
            <a:ext cx="4172718" cy="187802"/>
            <a:chOff x="0" y="0"/>
            <a:chExt cx="1098988" cy="4946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0102" y="10156348"/>
            <a:ext cx="4172718" cy="187802"/>
            <a:chOff x="0" y="0"/>
            <a:chExt cx="1098988" cy="4946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36566" y="10156348"/>
            <a:ext cx="4172718" cy="187802"/>
            <a:chOff x="0" y="0"/>
            <a:chExt cx="1098988" cy="4946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r="r" b="b" t="t" l="l"/>
              <a:pathLst>
                <a:path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818371" y="2848120"/>
            <a:ext cx="8651259" cy="574830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31453" y="1787670"/>
            <a:ext cx="1542509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alezar"/>
              </a:rPr>
              <a:t>Web Testing: Group Chat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3423" y="429673"/>
            <a:ext cx="25204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Tubes Cicle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04148" y="429673"/>
            <a:ext cx="28541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Ghifari Naufal Rahman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DAFVlfD1o7E</dc:identifier>
  <dcterms:modified xsi:type="dcterms:W3CDTF">2011-08-01T06:04:30Z</dcterms:modified>
  <cp:revision>1</cp:revision>
  <dc:title>Copy of Salinan dari Black and Green Modern Web Designer Portfolio</dc:title>
</cp:coreProperties>
</file>