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3" r:id="rId6"/>
    <p:sldId id="534" r:id="rId7"/>
    <p:sldId id="535" r:id="rId8"/>
    <p:sldId id="536" r:id="rId9"/>
    <p:sldId id="537" r:id="rId10"/>
    <p:sldId id="546" r:id="rId11"/>
    <p:sldId id="545" r:id="rId12"/>
    <p:sldId id="538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memilih</a:t>
            </a:r>
            <a:r>
              <a:rPr lang="en-US" dirty="0"/>
              <a:t> pada  menu </a:t>
            </a:r>
            <a:r>
              <a:rPr lang="en-US" dirty="0" err="1"/>
              <a:t>Tampilan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5"/>
            <a:ext cx="7068312" cy="1277054"/>
          </a:xfrm>
        </p:spPr>
        <p:txBody>
          <a:bodyPr/>
          <a:lstStyle/>
          <a:p>
            <a:r>
              <a:rPr lang="en-US" dirty="0"/>
              <a:t>Ghifari Tristan Fadli</a:t>
            </a:r>
          </a:p>
          <a:p>
            <a:r>
              <a:rPr lang="en-US" dirty="0"/>
              <a:t>2200018010</a:t>
            </a:r>
          </a:p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 link </a:t>
            </a:r>
            <a:r>
              <a:rPr lang="en-US" sz="6600" dirty="0" err="1"/>
              <a:t>github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800" dirty="0"/>
              <a:t>https://github.com/GhifariTristanF/Tugas-DSK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848" y="2628900"/>
            <a:ext cx="7763256" cy="1600200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aplikasi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341" y="3876624"/>
            <a:ext cx="7940270" cy="7049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Pilihan yang </a:t>
            </a:r>
            <a:r>
              <a:rPr lang="en-US" sz="2800" dirty="0" err="1"/>
              <a:t>tertera</a:t>
            </a:r>
            <a:r>
              <a:rPr lang="en-US" sz="2800" dirty="0"/>
              <a:t> pada menu </a:t>
            </a:r>
            <a:r>
              <a:rPr lang="en-US" sz="2800" dirty="0" err="1"/>
              <a:t>tampilan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66870B9-E3D0-7A66-03A9-E4458F74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aplikasi</a:t>
            </a:r>
            <a:endParaRPr lang="en-ID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19EC13-E782-F698-552D-AE1E1C91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Menampilkan</a:t>
            </a:r>
            <a:r>
              <a:rPr lang="en-US" dirty="0"/>
              <a:t> list </a:t>
            </a:r>
            <a:r>
              <a:rPr lang="en-US" dirty="0" err="1"/>
              <a:t>pilihan</a:t>
            </a:r>
            <a:r>
              <a:rPr lang="en-US" dirty="0"/>
              <a:t> menu</a:t>
            </a:r>
          </a:p>
          <a:p>
            <a:pPr algn="just"/>
            <a:r>
              <a:rPr lang="en-US" dirty="0"/>
              <a:t>Input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menu yang </a:t>
            </a:r>
            <a:r>
              <a:rPr lang="en-US" dirty="0" err="1"/>
              <a:t>diinginkan</a:t>
            </a:r>
            <a:endParaRPr lang="en-US" dirty="0"/>
          </a:p>
          <a:p>
            <a:pPr algn="just"/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EA3BE70-D993-0B8E-E820-87FE3CB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kerja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F99862-B715-0DE5-7521-2D7AEB57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071" y="2212975"/>
            <a:ext cx="1650696" cy="328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5216A39-2C6D-A69D-00F2-EF913F3F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Sketsa</a:t>
            </a:r>
            <a:r>
              <a:rPr lang="en-US" dirty="0"/>
              <a:t> program</a:t>
            </a:r>
            <a:endParaRPr lang="en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B2A82EE-B042-2AF5-0390-D8BC9F8B9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442" y="2212975"/>
            <a:ext cx="4229954" cy="328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4BE7D89-46B2-6FB4-DDA9-DE91BC9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program</a:t>
            </a:r>
            <a:endParaRPr lang="en-ID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B0D80FB-1F6D-C6B5-44E2-74FE7E707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2392" y="2182912"/>
            <a:ext cx="3782568" cy="3984725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4F40B92-890C-5E07-AAE1-7C238AE4B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3711" y="2187575"/>
            <a:ext cx="4228485" cy="3980062"/>
          </a:xfr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C95CB-AFF1-426F-5DEF-1AFAD9E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AC5D3-6F3F-3C80-5298-4DD3BEDAC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Sebelum	</a:t>
            </a:r>
            <a:endParaRPr lang="en-ID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F3A84F-2659-188C-9010-062A3FC7F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6700" y="3004343"/>
            <a:ext cx="3621088" cy="2055814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71B752-5579-8809-C653-4440F088D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Sesudah</a:t>
            </a:r>
            <a:endParaRPr lang="en-ID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5C17160-BF89-78C1-16F8-20A07B7A0D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41963" y="3004343"/>
            <a:ext cx="3621087" cy="2055813"/>
          </a:xfrm>
        </p:spPr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C74D64-DD2F-1CF9-8661-88EA6974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project </a:t>
            </a:r>
            <a:r>
              <a:rPr lang="en-US" dirty="0" err="1"/>
              <a:t>github</a:t>
            </a:r>
            <a:endParaRPr lang="en-ID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B629863-0641-47C2-DE95-52390CD509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6762"/>
            <a:ext cx="5181600" cy="2669063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D89F970-8031-4ED8-DBF5-112FE76BF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58666"/>
            <a:ext cx="5181600" cy="2685256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F3B25-546A-71B4-864A-969A5BFD5EFA}"/>
              </a:ext>
            </a:extLst>
          </p:cNvPr>
          <p:cNvGrpSpPr/>
          <p:nvPr/>
        </p:nvGrpSpPr>
        <p:grpSpPr>
          <a:xfrm>
            <a:off x="8971001" y="903732"/>
            <a:ext cx="957859" cy="926592"/>
            <a:chOff x="0" y="0"/>
            <a:chExt cx="1965013" cy="19650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F6865E-A903-74F3-34D6-91603847B4B4}"/>
                </a:ext>
              </a:extLst>
            </p:cNvPr>
            <p:cNvGrpSpPr/>
            <p:nvPr/>
          </p:nvGrpSpPr>
          <p:grpSpPr>
            <a:xfrm>
              <a:off x="4144" y="0"/>
              <a:ext cx="1849389" cy="1857679"/>
              <a:chOff x="1813" y="0"/>
              <a:chExt cx="809173" cy="8128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D7D74BEA-FBB8-FF80-8525-CAC9A9D8B130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7" name="TextBox 14">
                <a:extLst>
                  <a:ext uri="{FF2B5EF4-FFF2-40B4-BE49-F238E27FC236}">
                    <a16:creationId xmlns:a16="http://schemas.microsoft.com/office/drawing/2014/main" id="{9B9211F7-1F1D-7869-D275-9CF1154DD1CD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7603" tIns="17603" rIns="17603" bIns="17603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552CA1-2B38-6582-2F4B-59533387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965013" cy="1965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59</TotalTime>
  <Words>68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Segoe UI Light</vt:lpstr>
      <vt:lpstr>Tw Cen MT</vt:lpstr>
      <vt:lpstr>Office Theme</vt:lpstr>
      <vt:lpstr>Program memilih pada  menu Tampilan</vt:lpstr>
      <vt:lpstr> link github</vt:lpstr>
      <vt:lpstr>Deskripsi aplikasi</vt:lpstr>
      <vt:lpstr>Fitur-fitur aplikasi</vt:lpstr>
      <vt:lpstr>Alur kerja</vt:lpstr>
      <vt:lpstr>Sketsa program</vt:lpstr>
      <vt:lpstr>Source code program</vt:lpstr>
      <vt:lpstr>Demo program</vt:lpstr>
      <vt:lpstr>Upload project github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memilih pada  menu Tampilan</dc:title>
  <dc:creator>office 2021</dc:creator>
  <cp:lastModifiedBy>office 2021</cp:lastModifiedBy>
  <cp:revision>2</cp:revision>
  <dcterms:created xsi:type="dcterms:W3CDTF">2023-01-04T12:40:00Z</dcterms:created>
  <dcterms:modified xsi:type="dcterms:W3CDTF">2023-01-04T13:41:09Z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