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UHTPMR1xIZ6HIgpcDyyNV5TC3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0fbd192c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0fbd192c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c0fbd192c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506a584d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506a584d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506a584d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aef39bf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aef39bf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2aef39bff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4987048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4987048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4987048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61e979bf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61e979bf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861e979bf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ab23e0ef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ab23e0ef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ab23e0efc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806675"/>
            <a:ext cx="91440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ChefMandu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(Web Application for food recipes)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976400"/>
            <a:ext cx="91440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Final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Defense of Project-I – CACS256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Modit Tuladhar (6-2-530-18-2020)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Rojina Ghimire (6-2-530-26-2020)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0" y="459949"/>
            <a:ext cx="2900199" cy="1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2075" y="296975"/>
            <a:ext cx="2132450" cy="15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286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838200" y="16124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user shall be able to register and login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admin shall be able login to the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Admins and users shall be able to find the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Admins and users shall be able to view the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Admins and users shall be able to create, delete and update the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Users shall be able to comment on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Admin shall be able to delete the users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38200" y="320675"/>
            <a:ext cx="105156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775525" y="1484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system must have an intuitive UI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system must be secured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system must have a good response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87750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Tools and 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654450" y="1196075"/>
            <a:ext cx="106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838200" y="1474475"/>
            <a:ext cx="63207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Front end: Html, Css, Javascript, Ajax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Back end: PHP, MySql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Other tools: Github, Draw.io, Figma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788050" y="277375"/>
            <a:ext cx="91944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17750" l="5526" r="19696" t="13340"/>
          <a:stretch/>
        </p:blipFill>
        <p:spPr>
          <a:xfrm>
            <a:off x="5017100" y="350125"/>
            <a:ext cx="4521399" cy="58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6114300" y="6239475"/>
            <a:ext cx="249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Use-Case Diagram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2c0fbd192c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88" y="1068338"/>
            <a:ext cx="7522724" cy="567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2c0fbd192c_2_5"/>
          <p:cNvSpPr txBox="1"/>
          <p:nvPr>
            <p:ph type="title"/>
          </p:nvPr>
        </p:nvSpPr>
        <p:spPr>
          <a:xfrm>
            <a:off x="838200" y="387750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22c0fbd192c_2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506a584d2_0_22"/>
          <p:cNvSpPr txBox="1"/>
          <p:nvPr/>
        </p:nvSpPr>
        <p:spPr>
          <a:xfrm>
            <a:off x="4926575" y="5315175"/>
            <a:ext cx="259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Context Diagram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25506a584d2_0_22"/>
          <p:cNvPicPr preferRelativeResize="0"/>
          <p:nvPr/>
        </p:nvPicPr>
        <p:blipFill rotWithShape="1">
          <a:blip r:embed="rId3">
            <a:alphaModFix/>
          </a:blip>
          <a:srcRect b="1399" l="0" r="0" t="1399"/>
          <a:stretch/>
        </p:blipFill>
        <p:spPr>
          <a:xfrm>
            <a:off x="1864588" y="1836750"/>
            <a:ext cx="8462824" cy="28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5506a584d2_0_22"/>
          <p:cNvSpPr txBox="1"/>
          <p:nvPr>
            <p:ph type="title"/>
          </p:nvPr>
        </p:nvSpPr>
        <p:spPr>
          <a:xfrm>
            <a:off x="838200" y="387750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5506a584d2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aef39bffc_0_0"/>
          <p:cNvSpPr txBox="1"/>
          <p:nvPr/>
        </p:nvSpPr>
        <p:spPr>
          <a:xfrm>
            <a:off x="3258600" y="6061500"/>
            <a:ext cx="56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2aef39bffc_0_0"/>
          <p:cNvSpPr txBox="1"/>
          <p:nvPr/>
        </p:nvSpPr>
        <p:spPr>
          <a:xfrm>
            <a:off x="5564300" y="5630400"/>
            <a:ext cx="171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Level 1 DFD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g22aef39bf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50" y="908375"/>
            <a:ext cx="10286951" cy="45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2aef39bff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54987048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1320750"/>
            <a:ext cx="98202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54987048f0_0_0"/>
          <p:cNvSpPr txBox="1"/>
          <p:nvPr>
            <p:ph type="title"/>
          </p:nvPr>
        </p:nvSpPr>
        <p:spPr>
          <a:xfrm>
            <a:off x="838200" y="387750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g254987048f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" y="1223963"/>
            <a:ext cx="10782300" cy="48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54987048f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61e979bf0_0_2"/>
          <p:cNvSpPr txBox="1"/>
          <p:nvPr>
            <p:ph type="title"/>
          </p:nvPr>
        </p:nvSpPr>
        <p:spPr>
          <a:xfrm>
            <a:off x="901825" y="4414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861e979bf0_0_2"/>
          <p:cNvSpPr txBox="1"/>
          <p:nvPr>
            <p:ph idx="1" type="body"/>
          </p:nvPr>
        </p:nvSpPr>
        <p:spPr>
          <a:xfrm>
            <a:off x="838200" y="15966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Centralized Recipe Management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Elimination of physical cookbooks and internet bookmarks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Easier access to favorite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Utilizing modern and relevant technology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Improving the lives of cooks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Eager completion for a user-friendly solution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2861e979bf0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838200" y="1646300"/>
            <a:ext cx="105156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[1] Deepak, "Cuisine Nepal," 2021. [Online]. Available: https://cuisinenepal.com/.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[2] P.khanal, "theGundruk.com," 2020. [Online]. Available: https://www.thegundruk.com/..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838200" y="387750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400050"/>
            <a:ext cx="10515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901825" y="1487250"/>
            <a:ext cx="55560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Background Study and Literature Review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965925" y="1487250"/>
            <a:ext cx="453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functional Requirements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725350" y="11611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Any Queries??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280850"/>
            <a:ext cx="105156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75525" y="1423725"/>
            <a:ext cx="10578300" cy="4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food recipe provides step-by-step instructions for preparing a specific dish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includes a list of ingredients and quantities required for the dish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Well-written instructions can simplify the process for making dish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50425" y="1584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Unknown ingredient quantities can be a cooking hassle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Centralizing recipes saves time and enables quick access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Calorie-conscious individuals may need help with meal planning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Our project facilitates recipe creation, saves recipes, and estimates ingredient costs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Efficient and mindful meal planning results from using our project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214675"/>
            <a:ext cx="105156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687750" y="1396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provide a vast collection of different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create an intuitive and user-friendly interface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enable users to review and save recipes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242250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cope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62975" y="1336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provide recipes from different cuisines and categories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make easy for users to discover recipes based on their preferences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allow users to review, and share recipes to encourage social interaction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ensure the system is accessible and user-friendly on various devices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update regularly and improve the recipe collection and system features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838200" y="365125"/>
            <a:ext cx="10515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788050" y="14620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Analyze existing recipe systems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Identifying the system's requirements,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Develop the system using frontend and backend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Check the system's usability, security, and overall functionality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b23e0efc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24ab23e0efc_0_20"/>
          <p:cNvSpPr txBox="1"/>
          <p:nvPr/>
        </p:nvSpPr>
        <p:spPr>
          <a:xfrm>
            <a:off x="4470100" y="5935625"/>
            <a:ext cx="30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Fig: Waterfall Model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g24ab23e0ef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0" y="193588"/>
            <a:ext cx="860107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766125" y="320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Background Study and Literature Review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646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Research existing recipe systems to identify strengths and areas for improvement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Objective: understand system operations and improve our project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Examples: Cuisine Nepal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heGundruk.com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Cuisine Nepal[1] allows viewing and rating recipes, but lacks interactivity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Gundruk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[2] updated interface for improved user experience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Consider factors such as user experience, content quality, interactivity, and technical performance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Use research insights to inform project design decisions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2022-09-12T04:46:55Z</dcterms:created>
  <dc:creator>Bijay Babu Regmi</dc:creator>
</cp:coreProperties>
</file>