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54720" y="3903840"/>
            <a:ext cx="98856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6181200" y="3903840"/>
            <a:ext cx="98856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7170120" y="3903840"/>
            <a:ext cx="988560" cy="987480"/>
          </a:xfrm>
          <a:prstGeom prst="rect">
            <a:avLst/>
          </a:prstGeom>
          <a:solidFill>
            <a:srgbClr val="d23369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10800000">
            <a:off x="8155440" y="3904200"/>
            <a:ext cx="988560" cy="98748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rgbClr val="2a3990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419D2A8-ED80-4662-9E3D-A71145ED5AA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4360" y="127440"/>
            <a:ext cx="895428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1155cc"/>
                </a:solidFill>
                <a:latin typeface="Arial"/>
                <a:ea typeface="Arial"/>
              </a:rPr>
              <a:t>Management Node: Installation et Configuration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4360" y="805680"/>
            <a:ext cx="9089280" cy="4054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Déplacer vers le dossier du fichier de téléchargement, et extraire les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et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ndb_mgmd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binaires de l'archive dans </a:t>
            </a:r>
            <a:r>
              <a:rPr b="1" i="1" lang="en-US">
                <a:solidFill>
                  <a:srgbClr val="000000"/>
                </a:solidFill>
                <a:latin typeface="Arial"/>
                <a:ea typeface="Arial"/>
              </a:rPr>
              <a:t>/usr/local/bin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15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cd $HOME/Downloads</a:t>
            </a:r>
            <a:endParaRPr/>
          </a:p>
          <a:p>
            <a:pPr lvl="1">
              <a:lnSpc>
                <a:spcPct val="115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tar -zxvf mysql-cluster-gpl-7.3.7-linux-glibc2.5-x86_64.tar.gz   </a:t>
            </a: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1" lang="en-US">
                <a:solidFill>
                  <a:srgbClr val="d23369"/>
                </a:solidFill>
                <a:latin typeface="Arial"/>
                <a:ea typeface="Arial"/>
              </a:rPr>
              <a:t>//unpack</a:t>
            </a:r>
            <a:endParaRPr/>
          </a:p>
          <a:p>
            <a:pPr lvl="1">
              <a:lnSpc>
                <a:spcPct val="115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mv  mysql-cluster-gpl-7.3.7-linux-glibc2.5-x86_64  cluster2016 </a:t>
            </a: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1" lang="en-US">
                <a:solidFill>
                  <a:srgbClr val="d23369"/>
                </a:solidFill>
                <a:latin typeface="Arial"/>
                <a:ea typeface="Arial"/>
              </a:rPr>
              <a:t>//rename</a:t>
            </a:r>
            <a:endParaRPr/>
          </a:p>
          <a:p>
            <a:pPr lvl="1">
              <a:lnSpc>
                <a:spcPct val="115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cd cluster2016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cp  bin/ndb_mgm*  /usr/local/bin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Rendre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et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exécutables: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cd /usr/local/bin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chmod +x ndb_mgm*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6633B51-1C62-4BEC-873B-03FA4E76EEA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97920" y="410040"/>
            <a:ext cx="898164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1155cc"/>
                </a:solidFill>
                <a:latin typeface="Arial"/>
                <a:ea typeface="Arial"/>
              </a:rPr>
              <a:t>Management Node: Installation et Configuration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3. Créer un répertoire pour le fichier de configuration: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mkdir /var/lib/mysql-cluster</a:t>
            </a:r>
            <a:endParaRPr/>
          </a:p>
          <a:p>
            <a:pPr>
              <a:lnSpc>
                <a:spcPct val="100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cd /var/lib/mysql-cluster</a:t>
            </a:r>
            <a:endParaRPr/>
          </a:p>
          <a:p>
            <a:pPr>
              <a:lnSpc>
                <a:spcPct val="100000"/>
              </a:lnSpc>
              <a:buFont typeface="Arial"/>
              <a:buAutoNum type="alphaLcPeriod"/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vim config.ini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1BCEAAE-466C-4B43-A84A-6DDEA79B8AFA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311760" y="0"/>
            <a:ext cx="852012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2a3990"/>
                </a:solidFill>
                <a:latin typeface="Arial"/>
                <a:ea typeface="Arial"/>
              </a:rPr>
              <a:t>config.ini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355320" y="607680"/>
            <a:ext cx="3950640" cy="42199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[ndbd default]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NoOfReplicas=2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DataMemory=80M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IndexMemory=18M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[ndb_mgmd]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hostname=192.168.0.101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datadir=/var/lib/mysql-cluster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[ndbd] </a:t>
            </a:r>
            <a:r>
              <a:rPr lang="en-US" sz="1000">
                <a:solidFill>
                  <a:srgbClr val="333333"/>
                </a:solidFill>
                <a:latin typeface="Courier New"/>
                <a:ea typeface="Courier New"/>
              </a:rPr>
              <a:t>                          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hostname=192.168.0.102         datadir=/usr/local/mysql/data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031C20C-62AD-481D-9075-96F2044431DB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4806360" y="641520"/>
            <a:ext cx="4142520" cy="396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[ndbd] </a:t>
            </a:r>
            <a:r>
              <a:rPr lang="en-US" sz="1000">
                <a:solidFill>
                  <a:srgbClr val="333333"/>
                </a:solidFill>
                <a:latin typeface="Courier New"/>
                <a:ea typeface="Courier New"/>
              </a:rPr>
              <a:t>                            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hostname=192.168.0.103    datadir=/usr/local/mysql/data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[mysqld]</a:t>
            </a:r>
            <a:r>
              <a:rPr lang="en-US" sz="1000">
                <a:solidFill>
                  <a:srgbClr val="333333"/>
                </a:solidFill>
                <a:latin typeface="Courier New"/>
                <a:ea typeface="Courier New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hostname=192.168.0.104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11760" y="-57600"/>
            <a:ext cx="852012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1155cc"/>
                </a:solidFill>
                <a:latin typeface="Arial"/>
                <a:ea typeface="Arial"/>
              </a:rPr>
              <a:t>Data Node: Installation et Configuration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0" y="550080"/>
            <a:ext cx="9143640" cy="4331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Déplacer vers le dossier du fichier de téléchargement, et extraire les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ndb_mgmd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binaires de l'archive dans </a:t>
            </a:r>
            <a:r>
              <a:rPr b="1" i="1" lang="en-US">
                <a:solidFill>
                  <a:srgbClr val="000000"/>
                </a:solidFill>
                <a:latin typeface="Arial"/>
                <a:ea typeface="Arial"/>
              </a:rPr>
              <a:t>/usr/local/bin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a. cd $HOME/Downloads/cluster2016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b. cp bin/ndbd /usr/local/bin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2. Rendre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et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ndb_mgm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exécutables: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a. cd /usr/local/bin</a:t>
            </a: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
</a:t>
            </a: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b. chmod +x ndb*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</a:rPr>
              <a:t>3.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Configuration du data node: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my.cnf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fichier est nécéssaire </a:t>
            </a:r>
            <a:r>
              <a:rPr lang="en-US" u="sng">
                <a:solidFill>
                  <a:srgbClr val="000000"/>
                </a:solidFill>
                <a:latin typeface="Arial"/>
                <a:ea typeface="Arial"/>
              </a:rPr>
              <a:t>pour chaque data node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US">
                <a:solidFill>
                  <a:srgbClr val="666666"/>
                </a:solidFill>
                <a:latin typeface="Arial"/>
                <a:ea typeface="Arial"/>
              </a:rPr>
              <a:t>vim /etc/my.cnf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05155D5-7501-4C91-A4AE-693A8D294AB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Arial"/>
                <a:ea typeface="Arial"/>
              </a:rPr>
              <a:t>my.cnf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[mysqld]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ndbcluster</a:t>
            </a:r>
            <a:r>
              <a:rPr lang="en-US" sz="1000">
                <a:solidFill>
                  <a:srgbClr val="333333"/>
                </a:solidFill>
                <a:latin typeface="Courier New"/>
                <a:ea typeface="Courier New"/>
              </a:rPr>
              <a:t>
</a:t>
            </a:r>
            <a:r>
              <a:rPr lang="en-US" sz="1000">
                <a:solidFill>
                  <a:srgbClr val="333333"/>
                </a:solidFill>
                <a:latin typeface="Courier New"/>
                <a:ea typeface="Courier New"/>
              </a:rPr>
              <a:t>
</a:t>
            </a:r>
            <a:r>
              <a:rPr lang="en-US">
                <a:solidFill>
                  <a:srgbClr val="d23369"/>
                </a:solidFill>
                <a:latin typeface="Arial"/>
                <a:ea typeface="Arial"/>
              </a:rPr>
              <a:t>[mysql_cluster]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ndb-connectstring=192.168.0.102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C7B39E7-1BB0-4655-9ECA-61AF55B0079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11760" y="246960"/>
            <a:ext cx="852012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1155cc"/>
                </a:solidFill>
                <a:latin typeface="Arial"/>
                <a:ea typeface="Arial"/>
              </a:rPr>
              <a:t>SQL Node: Installation et Configuration</a:t>
            </a: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
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0" y="939240"/>
            <a:ext cx="9143640" cy="3953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1. Vérifier que les fichiers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</a:rPr>
              <a:t>/etc/passwd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 et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</a:rPr>
              <a:t>/etc/group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 existent déjà pour voir s’il y en a de mysql group et mysql user dans notre systeme.Si non, créer un nouveau mysql user et ajouter le au mysql group: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a. groupadd mysql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b. useradd -g mysql 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Extraire l’archive, et créer un lien symbolique nommé mysql au repertoire mysql: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a. tar -C /usr/local mysql-cluster-gpl-7.3.7-linux-glibc2.5-x86_64.tar.gz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b. ln -s /usr/local/mysql-cluster-gpl-7.3.7-linux-glibc2.5-x86_64 /usr/local/mysql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01A53A4-613A-4D84-A6EE-FAA2623A833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0" y="0"/>
            <a:ext cx="9143640" cy="4914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3. Changer la location de répertoire mysql et exécuter le script fourni pour créer les bases de données système: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a. cd /usr/local/mysql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b. scripts/mysql_install_db  --user=mysql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4.Mettre les permissions nécessaires pour MySQL server et répertoires data: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a. chown -R root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b. chown -R mysql data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c. chgrp -R mysql .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5.Copier le script de démarrage MySQL dans le répertoire approprié, le rendre exécutable, et le faire démarrer lorsque le système d'exploitation est démarré: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a. cp support-files/mysql.server /etc/init.d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b. chmod +x /etc/init.d/mysql.server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666666"/>
                </a:solidFill>
                <a:latin typeface="Arial"/>
                <a:ea typeface="Arial"/>
              </a:rPr>
              <a:t>c. update-rc.d mysql.server defaults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016947E-777C-48E3-8698-AA2D4A7FE94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1155cc"/>
                </a:solidFill>
                <a:latin typeface="Arial"/>
                <a:ea typeface="Arial"/>
              </a:rPr>
              <a:t>Start MySQL Cluster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379516E-E50C-4918-BA28-50D78856CFCB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65" name="TextShape 3"/>
          <p:cNvSpPr txBox="1"/>
          <p:nvPr/>
        </p:nvSpPr>
        <p:spPr>
          <a:xfrm>
            <a:off x="257400" y="1228680"/>
            <a:ext cx="8520120" cy="3109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0000"/>
                </a:solidFill>
                <a:latin typeface="Arial"/>
                <a:ea typeface="Arial"/>
              </a:rPr>
              <a:t>Pour management node: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666666"/>
                </a:solidFill>
                <a:latin typeface="Arial"/>
                <a:ea typeface="Arial"/>
              </a:rPr>
              <a:t>/usr/local/bin/ndb_mgmd -f /var/lib/mysql-cluster/config.ini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0000"/>
                </a:solidFill>
                <a:latin typeface="Arial"/>
                <a:ea typeface="Arial"/>
              </a:rPr>
              <a:t>Pour chaque data node: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666666"/>
                </a:solidFill>
                <a:latin typeface="Arial"/>
                <a:ea typeface="Arial"/>
              </a:rPr>
              <a:t>/usr/local/bin/ndbd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0000"/>
                </a:solidFill>
                <a:latin typeface="Arial"/>
                <a:ea typeface="Arial"/>
              </a:rPr>
              <a:t>Pour chaque sql node: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666666"/>
                </a:solidFill>
                <a:latin typeface="Arial"/>
                <a:ea typeface="Arial"/>
              </a:rPr>
              <a:t>/etc/init.d/mysql.server start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