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4" r:id="rId10"/>
    <p:sldId id="275" r:id="rId11"/>
    <p:sldId id="265" r:id="rId12"/>
    <p:sldId id="266" r:id="rId13"/>
    <p:sldId id="276" r:id="rId14"/>
    <p:sldId id="277" r:id="rId15"/>
    <p:sldId id="278" r:id="rId16"/>
    <p:sldId id="279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0944B8-5170-4296-8B75-43B86C88EE2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D057F-7971-4BCC-B9B4-7A2AAFDA9276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User-Centered Design</a:t>
          </a:r>
        </a:p>
      </dgm:t>
    </dgm:pt>
    <dgm:pt modelId="{0C0648DA-1F5F-45CD-B68D-20F10CB19005}" type="parTrans" cxnId="{E06078F7-789D-46E7-870A-216DE887FD70}">
      <dgm:prSet/>
      <dgm:spPr/>
      <dgm:t>
        <a:bodyPr/>
        <a:lstStyle/>
        <a:p>
          <a:endParaRPr lang="en-US"/>
        </a:p>
      </dgm:t>
    </dgm:pt>
    <dgm:pt modelId="{3B75D433-B622-4D20-BEDB-637D289DB11F}" type="sibTrans" cxnId="{E06078F7-789D-46E7-870A-216DE887FD70}">
      <dgm:prSet/>
      <dgm:spPr/>
      <dgm:t>
        <a:bodyPr/>
        <a:lstStyle/>
        <a:p>
          <a:endParaRPr lang="en-US"/>
        </a:p>
      </dgm:t>
    </dgm:pt>
    <dgm:pt modelId="{1F993B93-0EF7-40E2-8BFE-BEDE0FF40E1F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Began by assessing user needs</a:t>
          </a:r>
        </a:p>
      </dgm:t>
    </dgm:pt>
    <dgm:pt modelId="{804CBF53-9B75-4AAC-AE29-3F47BC7F7D9F}" type="parTrans" cxnId="{D43E4683-9A82-4FAA-B766-B81B3E0F905C}">
      <dgm:prSet/>
      <dgm:spPr/>
      <dgm:t>
        <a:bodyPr/>
        <a:lstStyle/>
        <a:p>
          <a:endParaRPr lang="en-US"/>
        </a:p>
      </dgm:t>
    </dgm:pt>
    <dgm:pt modelId="{56B0178C-0C97-487E-A1EB-F3EB4738B5AF}" type="sibTrans" cxnId="{D43E4683-9A82-4FAA-B766-B81B3E0F905C}">
      <dgm:prSet/>
      <dgm:spPr/>
      <dgm:t>
        <a:bodyPr/>
        <a:lstStyle/>
        <a:p>
          <a:endParaRPr lang="en-US"/>
        </a:p>
      </dgm:t>
    </dgm:pt>
    <dgm:pt modelId="{54E52900-0B89-42E8-9EF0-13479237DD32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 development with feedback loops</a:t>
          </a:r>
        </a:p>
      </dgm:t>
    </dgm:pt>
    <dgm:pt modelId="{1D541956-E55A-4A09-BD2C-E4E640AF5A33}" type="parTrans" cxnId="{F0C63E47-89AA-4EDA-ADF1-98B5C904D413}">
      <dgm:prSet/>
      <dgm:spPr/>
      <dgm:t>
        <a:bodyPr/>
        <a:lstStyle/>
        <a:p>
          <a:endParaRPr lang="en-US"/>
        </a:p>
      </dgm:t>
    </dgm:pt>
    <dgm:pt modelId="{1E17BC8E-C84F-4C57-89B3-FDAA012461C5}" type="sibTrans" cxnId="{F0C63E47-89AA-4EDA-ADF1-98B5C904D413}">
      <dgm:prSet/>
      <dgm:spPr/>
      <dgm:t>
        <a:bodyPr/>
        <a:lstStyle/>
        <a:p>
          <a:endParaRPr lang="en-US"/>
        </a:p>
      </dgm:t>
    </dgm:pt>
    <dgm:pt modelId="{03205EF8-4901-4AC9-96ED-6D491461E96F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Agile Implementation</a:t>
          </a:r>
        </a:p>
      </dgm:t>
    </dgm:pt>
    <dgm:pt modelId="{64EEAED9-33D2-492D-AB58-F810E19C4C0B}" type="parTrans" cxnId="{C03152A5-8CEA-49FF-8C11-BB64A37F8219}">
      <dgm:prSet/>
      <dgm:spPr/>
      <dgm:t>
        <a:bodyPr/>
        <a:lstStyle/>
        <a:p>
          <a:endParaRPr lang="en-US"/>
        </a:p>
      </dgm:t>
    </dgm:pt>
    <dgm:pt modelId="{5A82FAEC-7AA5-42E1-8480-D95F1A961590}" type="sibTrans" cxnId="{C03152A5-8CEA-49FF-8C11-BB64A37F8219}">
      <dgm:prSet/>
      <dgm:spPr/>
      <dgm:t>
        <a:bodyPr/>
        <a:lstStyle/>
        <a:p>
          <a:endParaRPr lang="en-US"/>
        </a:p>
      </dgm:t>
    </dgm:pt>
    <dgm:pt modelId="{B2FC5826-71C8-4C7B-8DF5-8B83026507C3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Six-week development cycle</a:t>
          </a:r>
        </a:p>
      </dgm:t>
    </dgm:pt>
    <dgm:pt modelId="{835DA2E9-5604-41FD-8115-18EF394A1D21}" type="parTrans" cxnId="{D08E5B77-73D8-40AB-8054-7F81393CF67B}">
      <dgm:prSet/>
      <dgm:spPr/>
      <dgm:t>
        <a:bodyPr/>
        <a:lstStyle/>
        <a:p>
          <a:endParaRPr lang="en-US"/>
        </a:p>
      </dgm:t>
    </dgm:pt>
    <dgm:pt modelId="{48011EEB-F16A-4462-828A-4FA146016E93}" type="sibTrans" cxnId="{D08E5B77-73D8-40AB-8054-7F81393CF67B}">
      <dgm:prSet/>
      <dgm:spPr/>
      <dgm:t>
        <a:bodyPr/>
        <a:lstStyle/>
        <a:p>
          <a:endParaRPr lang="en-US"/>
        </a:p>
      </dgm:t>
    </dgm:pt>
    <dgm:pt modelId="{742DC77E-061B-4BD1-8844-945FA2553314}">
      <dgm:prSet phldrT="[Text]"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Weekly sprints with defined deliverables</a:t>
          </a:r>
        </a:p>
      </dgm:t>
    </dgm:pt>
    <dgm:pt modelId="{94B8640B-D462-43BC-A1F3-50B15DC06DF5}" type="parTrans" cxnId="{D210B0BA-772D-4585-A2AF-8AAEA0A813A9}">
      <dgm:prSet/>
      <dgm:spPr/>
      <dgm:t>
        <a:bodyPr/>
        <a:lstStyle/>
        <a:p>
          <a:endParaRPr lang="en-US"/>
        </a:p>
      </dgm:t>
    </dgm:pt>
    <dgm:pt modelId="{D1B10595-FF31-495A-8D6E-8912E5ECFB5B}" type="sibTrans" cxnId="{D210B0BA-772D-4585-A2AF-8AAEA0A813A9}">
      <dgm:prSet/>
      <dgm:spPr/>
      <dgm:t>
        <a:bodyPr/>
        <a:lstStyle/>
        <a:p>
          <a:endParaRPr lang="en-US"/>
        </a:p>
      </dgm:t>
    </dgm:pt>
    <dgm:pt modelId="{2C3135A2-B3B2-40D1-9C28-71BF19D2469B}">
      <dgm:prSet phldrT="[Text]"/>
      <dgm:spPr>
        <a:solidFill>
          <a:schemeClr val="bg2">
            <a:lumMod val="50000"/>
          </a:schemeClr>
        </a:solidFill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Strategy</a:t>
          </a:r>
        </a:p>
      </dgm:t>
    </dgm:pt>
    <dgm:pt modelId="{3AA9139D-5CE6-4501-BBBA-99450F2BB9A8}" type="sibTrans" cxnId="{1DD03392-8B3D-4A5C-A2B6-315E3FC39AC1}">
      <dgm:prSet/>
      <dgm:spPr/>
      <dgm:t>
        <a:bodyPr/>
        <a:lstStyle/>
        <a:p>
          <a:endParaRPr lang="en-US"/>
        </a:p>
      </dgm:t>
    </dgm:pt>
    <dgm:pt modelId="{8BE01678-E1B7-48FE-AC8B-2D1137864D22}" type="parTrans" cxnId="{1DD03392-8B3D-4A5C-A2B6-315E3FC39AC1}">
      <dgm:prSet/>
      <dgm:spPr/>
      <dgm:t>
        <a:bodyPr/>
        <a:lstStyle/>
        <a:p>
          <a:endParaRPr lang="en-US"/>
        </a:p>
      </dgm:t>
    </dgm:pt>
    <dgm:pt modelId="{47950446-4225-4695-9382-13FEF3370FCB}">
      <dgm:prSet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data cleaning and preprocessing</a:t>
          </a:r>
        </a:p>
      </dgm:t>
    </dgm:pt>
    <dgm:pt modelId="{C57E216B-E40D-410E-AF11-76DB6C76BA2D}" type="parTrans" cxnId="{EEBF8B3D-8FCF-41E6-9D2E-A1A2C3E66EF0}">
      <dgm:prSet/>
      <dgm:spPr/>
      <dgm:t>
        <a:bodyPr/>
        <a:lstStyle/>
        <a:p>
          <a:endParaRPr lang="en-US"/>
        </a:p>
      </dgm:t>
    </dgm:pt>
    <dgm:pt modelId="{EA2A63D3-B2DB-4A15-9103-5FECF43DBC0A}" type="sibTrans" cxnId="{EEBF8B3D-8FCF-41E6-9D2E-A1A2C3E66EF0}">
      <dgm:prSet/>
      <dgm:spPr/>
      <dgm:t>
        <a:bodyPr/>
        <a:lstStyle/>
        <a:p>
          <a:endParaRPr lang="en-US"/>
        </a:p>
      </dgm:t>
    </dgm:pt>
    <dgm:pt modelId="{2BD82F5D-2260-4E70-93FF-CE6A1B4B378B}">
      <dgm:prSet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Flexible data input system</a:t>
          </a:r>
        </a:p>
      </dgm:t>
    </dgm:pt>
    <dgm:pt modelId="{10927EC1-CCAE-4E08-8186-90C152A2C698}" type="parTrans" cxnId="{446E7A2C-A0E3-45AE-A31F-D82F74CF1F3C}">
      <dgm:prSet/>
      <dgm:spPr/>
      <dgm:t>
        <a:bodyPr/>
        <a:lstStyle/>
        <a:p>
          <a:endParaRPr lang="en-US"/>
        </a:p>
      </dgm:t>
    </dgm:pt>
    <dgm:pt modelId="{E3773CC2-C795-4114-B55C-8B69C6D85899}" type="sibTrans" cxnId="{446E7A2C-A0E3-45AE-A31F-D82F74CF1F3C}">
      <dgm:prSet/>
      <dgm:spPr/>
      <dgm:t>
        <a:bodyPr/>
        <a:lstStyle/>
        <a:p>
          <a:endParaRPr lang="en-US"/>
        </a:p>
      </dgm:t>
    </dgm:pt>
    <dgm:pt modelId="{63538266-4F5C-4C56-AA01-02F333D77BD1}">
      <dgm:prSet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Focused on intuitive interface design</a:t>
          </a:r>
        </a:p>
      </dgm:t>
    </dgm:pt>
    <dgm:pt modelId="{5E62996F-DB17-42A1-9787-FAEE877C6A20}" type="parTrans" cxnId="{777F6CFD-490E-47BD-BEE0-F4FFBEB039CE}">
      <dgm:prSet/>
      <dgm:spPr/>
      <dgm:t>
        <a:bodyPr/>
        <a:lstStyle/>
        <a:p>
          <a:endParaRPr lang="en-US"/>
        </a:p>
      </dgm:t>
    </dgm:pt>
    <dgm:pt modelId="{58536665-8D4A-400E-8A11-2AC33C32298A}" type="sibTrans" cxnId="{777F6CFD-490E-47BD-BEE0-F4FFBEB039CE}">
      <dgm:prSet/>
      <dgm:spPr/>
      <dgm:t>
        <a:bodyPr/>
        <a:lstStyle/>
        <a:p>
          <a:endParaRPr lang="en-US"/>
        </a:p>
      </dgm:t>
    </dgm:pt>
    <dgm:pt modelId="{53828E83-902C-4C4E-861D-C532CC9F037B}">
      <dgm:prSet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testing and improvements</a:t>
          </a:r>
        </a:p>
      </dgm:t>
    </dgm:pt>
    <dgm:pt modelId="{1D0BA1FE-846F-4CC5-A936-D1A258EBEE20}" type="parTrans" cxnId="{2AD6696D-02AD-4D6F-830D-D0B74B1AAFA0}">
      <dgm:prSet/>
      <dgm:spPr/>
      <dgm:t>
        <a:bodyPr/>
        <a:lstStyle/>
        <a:p>
          <a:endParaRPr lang="en-US"/>
        </a:p>
      </dgm:t>
    </dgm:pt>
    <dgm:pt modelId="{348DDF1B-1161-4F5B-BD2A-9AC8BAAC049C}" type="sibTrans" cxnId="{2AD6696D-02AD-4D6F-830D-D0B74B1AAFA0}">
      <dgm:prSet/>
      <dgm:spPr/>
      <dgm:t>
        <a:bodyPr/>
        <a:lstStyle/>
        <a:p>
          <a:endParaRPr lang="en-US"/>
        </a:p>
      </dgm:t>
    </dgm:pt>
    <dgm:pt modelId="{A67C1CE6-1C36-41F4-8183-A6D30AED4CB7}">
      <dgm:prSet custT="1"/>
      <dgm:spPr>
        <a:solidFill>
          <a:schemeClr val="bg2">
            <a:lumMod val="75000"/>
            <a:alpha val="90000"/>
          </a:schemeClr>
        </a:solidFill>
      </dgm:spPr>
      <dgm:t>
        <a:bodyPr/>
        <a:lstStyle/>
        <a:p>
          <a:pPr>
            <a:buNone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Focused on visualization instead of complex statistics</a:t>
          </a:r>
        </a:p>
      </dgm:t>
    </dgm:pt>
    <dgm:pt modelId="{78DDC3F5-0920-4B66-BEDF-A2D7E9E80E51}" type="parTrans" cxnId="{B50DB7EA-9B17-4340-A1FB-3880731C1AB4}">
      <dgm:prSet/>
      <dgm:spPr/>
      <dgm:t>
        <a:bodyPr/>
        <a:lstStyle/>
        <a:p>
          <a:endParaRPr lang="en-US"/>
        </a:p>
      </dgm:t>
    </dgm:pt>
    <dgm:pt modelId="{8C01BF59-F2EF-425A-89A4-C0767AA6368B}" type="sibTrans" cxnId="{B50DB7EA-9B17-4340-A1FB-3880731C1AB4}">
      <dgm:prSet/>
      <dgm:spPr/>
      <dgm:t>
        <a:bodyPr/>
        <a:lstStyle/>
        <a:p>
          <a:endParaRPr lang="en-US"/>
        </a:p>
      </dgm:t>
    </dgm:pt>
    <dgm:pt modelId="{507ECA9F-AACF-479B-9E14-B49802D9B2B7}" type="pres">
      <dgm:prSet presAssocID="{B00944B8-5170-4296-8B75-43B86C88EE2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A781FE-7C46-4EF7-A549-8C581F614281}" type="pres">
      <dgm:prSet presAssocID="{662D057F-7971-4BCC-B9B4-7A2AAFDA9276}" presName="root" presStyleCnt="0"/>
      <dgm:spPr/>
    </dgm:pt>
    <dgm:pt modelId="{94CAA295-42CA-44BE-96D2-611BAF1DC8C1}" type="pres">
      <dgm:prSet presAssocID="{662D057F-7971-4BCC-B9B4-7A2AAFDA9276}" presName="rootComposite" presStyleCnt="0"/>
      <dgm:spPr/>
    </dgm:pt>
    <dgm:pt modelId="{6FC79948-055F-4A53-A5D3-D352053E7F8B}" type="pres">
      <dgm:prSet presAssocID="{662D057F-7971-4BCC-B9B4-7A2AAFDA9276}" presName="rootText" presStyleLbl="node1" presStyleIdx="0" presStyleCnt="3" custScaleX="106152" custLinFactNeighborX="8209" custLinFactNeighborY="-2518"/>
      <dgm:spPr/>
    </dgm:pt>
    <dgm:pt modelId="{2CD92C87-E404-479A-9523-28B0158A060D}" type="pres">
      <dgm:prSet presAssocID="{662D057F-7971-4BCC-B9B4-7A2AAFDA9276}" presName="rootConnector" presStyleLbl="node1" presStyleIdx="0" presStyleCnt="3"/>
      <dgm:spPr/>
    </dgm:pt>
    <dgm:pt modelId="{CBC5B4F7-E3C2-49C0-8DA1-AB4ACE474243}" type="pres">
      <dgm:prSet presAssocID="{662D057F-7971-4BCC-B9B4-7A2AAFDA9276}" presName="childShape" presStyleCnt="0"/>
      <dgm:spPr/>
    </dgm:pt>
    <dgm:pt modelId="{7DB3EDF5-63B2-4ED3-A066-9491B09EF4EF}" type="pres">
      <dgm:prSet presAssocID="{804CBF53-9B75-4AAC-AE29-3F47BC7F7D9F}" presName="Name13" presStyleLbl="parChTrans1D2" presStyleIdx="0" presStyleCnt="9"/>
      <dgm:spPr/>
    </dgm:pt>
    <dgm:pt modelId="{D95B47C1-9541-436C-95B3-E6DC1DD59CFB}" type="pres">
      <dgm:prSet presAssocID="{1F993B93-0EF7-40E2-8BFE-BEDE0FF40E1F}" presName="childText" presStyleLbl="bgAcc1" presStyleIdx="0" presStyleCnt="9" custScaleX="176221" custScaleY="68438" custLinFactNeighborX="9305" custLinFactNeighborY="1221">
        <dgm:presLayoutVars>
          <dgm:bulletEnabled val="1"/>
        </dgm:presLayoutVars>
      </dgm:prSet>
      <dgm:spPr/>
    </dgm:pt>
    <dgm:pt modelId="{04268E42-B84A-4472-BF25-28EF1EAB0B2C}" type="pres">
      <dgm:prSet presAssocID="{1D541956-E55A-4A09-BD2C-E4E640AF5A33}" presName="Name13" presStyleLbl="parChTrans1D2" presStyleIdx="1" presStyleCnt="9"/>
      <dgm:spPr/>
    </dgm:pt>
    <dgm:pt modelId="{6746A2B0-B684-421D-88EB-48F90E55CA47}" type="pres">
      <dgm:prSet presAssocID="{54E52900-0B89-42E8-9EF0-13479237DD32}" presName="childText" presStyleLbl="bgAcc1" presStyleIdx="1" presStyleCnt="9" custScaleX="173405" custScaleY="64709" custLinFactNeighborX="8505" custLinFactNeighborY="535">
        <dgm:presLayoutVars>
          <dgm:bulletEnabled val="1"/>
        </dgm:presLayoutVars>
      </dgm:prSet>
      <dgm:spPr/>
    </dgm:pt>
    <dgm:pt modelId="{72386EC0-6948-4240-BED4-D7F93B534502}" type="pres">
      <dgm:prSet presAssocID="{5E62996F-DB17-42A1-9787-FAEE877C6A20}" presName="Name13" presStyleLbl="parChTrans1D2" presStyleIdx="2" presStyleCnt="9"/>
      <dgm:spPr/>
    </dgm:pt>
    <dgm:pt modelId="{4E177699-B802-45E2-8DE9-FB43372DB414}" type="pres">
      <dgm:prSet presAssocID="{63538266-4F5C-4C56-AA01-02F333D77BD1}" presName="childText" presStyleLbl="bgAcc1" presStyleIdx="2" presStyleCnt="9" custScaleX="177197" custScaleY="63693" custLinFactNeighborX="6878" custLinFactNeighborY="-1400">
        <dgm:presLayoutVars>
          <dgm:bulletEnabled val="1"/>
        </dgm:presLayoutVars>
      </dgm:prSet>
      <dgm:spPr/>
    </dgm:pt>
    <dgm:pt modelId="{3970D75D-ED00-4E8F-9B4B-1C6D4565A277}" type="pres">
      <dgm:prSet presAssocID="{03205EF8-4901-4AC9-96ED-6D491461E96F}" presName="root" presStyleCnt="0"/>
      <dgm:spPr/>
    </dgm:pt>
    <dgm:pt modelId="{39D69B3B-324E-4800-8B03-7C0B5876405D}" type="pres">
      <dgm:prSet presAssocID="{03205EF8-4901-4AC9-96ED-6D491461E96F}" presName="rootComposite" presStyleCnt="0"/>
      <dgm:spPr/>
    </dgm:pt>
    <dgm:pt modelId="{69235037-C74B-4175-BAFE-406023443B86}" type="pres">
      <dgm:prSet presAssocID="{03205EF8-4901-4AC9-96ED-6D491461E96F}" presName="rootText" presStyleLbl="node1" presStyleIdx="1" presStyleCnt="3" custLinFactNeighborX="-3616" custLinFactNeighborY="-2960"/>
      <dgm:spPr/>
    </dgm:pt>
    <dgm:pt modelId="{A32E77B2-445F-42DE-B0C0-B54BD696D1A8}" type="pres">
      <dgm:prSet presAssocID="{03205EF8-4901-4AC9-96ED-6D491461E96F}" presName="rootConnector" presStyleLbl="node1" presStyleIdx="1" presStyleCnt="3"/>
      <dgm:spPr/>
    </dgm:pt>
    <dgm:pt modelId="{29D8D7D0-F610-4910-9910-1C900CF78D2A}" type="pres">
      <dgm:prSet presAssocID="{03205EF8-4901-4AC9-96ED-6D491461E96F}" presName="childShape" presStyleCnt="0"/>
      <dgm:spPr/>
    </dgm:pt>
    <dgm:pt modelId="{A3B3A33C-C22F-4885-94C5-09F05ABAA583}" type="pres">
      <dgm:prSet presAssocID="{835DA2E9-5604-41FD-8115-18EF394A1D21}" presName="Name13" presStyleLbl="parChTrans1D2" presStyleIdx="3" presStyleCnt="9"/>
      <dgm:spPr/>
    </dgm:pt>
    <dgm:pt modelId="{679ECCF6-E8EF-4768-A269-99A920C8024E}" type="pres">
      <dgm:prSet presAssocID="{B2FC5826-71C8-4C7B-8DF5-8B83026507C3}" presName="childText" presStyleLbl="bgAcc1" presStyleIdx="3" presStyleCnt="9" custScaleX="183007" custScaleY="71428" custLinFactNeighborX="-10269" custLinFactNeighborY="1221">
        <dgm:presLayoutVars>
          <dgm:bulletEnabled val="1"/>
        </dgm:presLayoutVars>
      </dgm:prSet>
      <dgm:spPr/>
    </dgm:pt>
    <dgm:pt modelId="{6935B544-DFEA-4C01-A217-6D1D11BD6CF5}" type="pres">
      <dgm:prSet presAssocID="{94B8640B-D462-43BC-A1F3-50B15DC06DF5}" presName="Name13" presStyleLbl="parChTrans1D2" presStyleIdx="4" presStyleCnt="9"/>
      <dgm:spPr/>
    </dgm:pt>
    <dgm:pt modelId="{8492E225-C68F-4B4F-9D67-6EC0D912DC0E}" type="pres">
      <dgm:prSet presAssocID="{742DC77E-061B-4BD1-8844-945FA2553314}" presName="childText" presStyleLbl="bgAcc1" presStyleIdx="4" presStyleCnt="9" custScaleX="187612" custScaleY="61490" custLinFactNeighborX="-7749" custLinFactNeighborY="-3862">
        <dgm:presLayoutVars>
          <dgm:bulletEnabled val="1"/>
        </dgm:presLayoutVars>
      </dgm:prSet>
      <dgm:spPr/>
    </dgm:pt>
    <dgm:pt modelId="{DC861AF9-4E1B-4058-B4ED-C96B79166287}" type="pres">
      <dgm:prSet presAssocID="{1D0BA1FE-846F-4CC5-A936-D1A258EBEE20}" presName="Name13" presStyleLbl="parChTrans1D2" presStyleIdx="5" presStyleCnt="9"/>
      <dgm:spPr/>
    </dgm:pt>
    <dgm:pt modelId="{B05FF191-3455-4AF9-B691-5553510CA0D5}" type="pres">
      <dgm:prSet presAssocID="{53828E83-902C-4C4E-861D-C532CC9F037B}" presName="childText" presStyleLbl="bgAcc1" presStyleIdx="5" presStyleCnt="9" custScaleX="192428" custScaleY="77550" custLinFactNeighborX="-3517" custLinFactNeighborY="-8642">
        <dgm:presLayoutVars>
          <dgm:bulletEnabled val="1"/>
        </dgm:presLayoutVars>
      </dgm:prSet>
      <dgm:spPr/>
    </dgm:pt>
    <dgm:pt modelId="{AA91ADF8-EBFA-4B0A-82DF-23E00C58DEEB}" type="pres">
      <dgm:prSet presAssocID="{2C3135A2-B3B2-40D1-9C28-71BF19D2469B}" presName="root" presStyleCnt="0"/>
      <dgm:spPr/>
    </dgm:pt>
    <dgm:pt modelId="{8485916C-808B-4E5D-8F2D-7E6025CFFA54}" type="pres">
      <dgm:prSet presAssocID="{2C3135A2-B3B2-40D1-9C28-71BF19D2469B}" presName="rootComposite" presStyleCnt="0"/>
      <dgm:spPr/>
    </dgm:pt>
    <dgm:pt modelId="{56020B6E-3571-47BF-8F9F-290906146547}" type="pres">
      <dgm:prSet presAssocID="{2C3135A2-B3B2-40D1-9C28-71BF19D2469B}" presName="rootText" presStyleLbl="node1" presStyleIdx="2" presStyleCnt="3" custLinFactNeighborX="-781" custLinFactNeighborY="955"/>
      <dgm:spPr/>
    </dgm:pt>
    <dgm:pt modelId="{C8BB8968-C37D-431E-9667-F876F874367B}" type="pres">
      <dgm:prSet presAssocID="{2C3135A2-B3B2-40D1-9C28-71BF19D2469B}" presName="rootConnector" presStyleLbl="node1" presStyleIdx="2" presStyleCnt="3"/>
      <dgm:spPr/>
    </dgm:pt>
    <dgm:pt modelId="{04BD38DE-739F-4934-BBB7-48E761998BD2}" type="pres">
      <dgm:prSet presAssocID="{2C3135A2-B3B2-40D1-9C28-71BF19D2469B}" presName="childShape" presStyleCnt="0"/>
      <dgm:spPr/>
    </dgm:pt>
    <dgm:pt modelId="{C44816FA-6FB5-49B1-A963-BAFBDFA892F9}" type="pres">
      <dgm:prSet presAssocID="{10927EC1-CCAE-4E08-8186-90C152A2C698}" presName="Name13" presStyleLbl="parChTrans1D2" presStyleIdx="6" presStyleCnt="9"/>
      <dgm:spPr/>
    </dgm:pt>
    <dgm:pt modelId="{478AE069-007F-4D56-A2DD-BC9F151551E4}" type="pres">
      <dgm:prSet presAssocID="{2BD82F5D-2260-4E70-93FF-CE6A1B4B378B}" presName="childText" presStyleLbl="bgAcc1" presStyleIdx="6" presStyleCnt="9" custScaleX="142223" custScaleY="77560" custLinFactNeighborX="598" custLinFactNeighborY="1221">
        <dgm:presLayoutVars>
          <dgm:bulletEnabled val="1"/>
        </dgm:presLayoutVars>
      </dgm:prSet>
      <dgm:spPr/>
    </dgm:pt>
    <dgm:pt modelId="{BA404479-927A-4447-B9BB-D4DB12CBCC20}" type="pres">
      <dgm:prSet presAssocID="{C57E216B-E40D-410E-AF11-76DB6C76BA2D}" presName="Name13" presStyleLbl="parChTrans1D2" presStyleIdx="7" presStyleCnt="9"/>
      <dgm:spPr/>
    </dgm:pt>
    <dgm:pt modelId="{8AD17E95-3D61-4164-B867-034F5ED91616}" type="pres">
      <dgm:prSet presAssocID="{47950446-4225-4695-9382-13FEF3370FCB}" presName="childText" presStyleLbl="bgAcc1" presStyleIdx="7" presStyleCnt="9" custScaleX="151724" custScaleY="75260" custLinFactNeighborX="1156" custLinFactNeighborY="-9214">
        <dgm:presLayoutVars>
          <dgm:bulletEnabled val="1"/>
        </dgm:presLayoutVars>
      </dgm:prSet>
      <dgm:spPr/>
    </dgm:pt>
    <dgm:pt modelId="{AA9DC0FF-6534-4EA4-A743-4EB0BB1C6DAA}" type="pres">
      <dgm:prSet presAssocID="{78DDC3F5-0920-4B66-BEDF-A2D7E9E80E51}" presName="Name13" presStyleLbl="parChTrans1D2" presStyleIdx="8" presStyleCnt="9"/>
      <dgm:spPr/>
    </dgm:pt>
    <dgm:pt modelId="{F8045155-EB41-4AAB-A6A6-F0293CF928F2}" type="pres">
      <dgm:prSet presAssocID="{A67C1CE6-1C36-41F4-8183-A6D30AED4CB7}" presName="childText" presStyleLbl="bgAcc1" presStyleIdx="8" presStyleCnt="9" custScaleX="163673" custScaleY="72358" custLinFactNeighborX="2505" custLinFactNeighborY="-20758">
        <dgm:presLayoutVars>
          <dgm:bulletEnabled val="1"/>
        </dgm:presLayoutVars>
      </dgm:prSet>
      <dgm:spPr/>
    </dgm:pt>
  </dgm:ptLst>
  <dgm:cxnLst>
    <dgm:cxn modelId="{9EC1E600-F92A-4BFA-B33E-877F813E9B2D}" type="presOf" srcId="{1D0BA1FE-846F-4CC5-A936-D1A258EBEE20}" destId="{DC861AF9-4E1B-4058-B4ED-C96B79166287}" srcOrd="0" destOrd="0" presId="urn:microsoft.com/office/officeart/2005/8/layout/hierarchy3"/>
    <dgm:cxn modelId="{762E5B08-1EBE-47DF-8B9A-85FD9B820BB5}" type="presOf" srcId="{10927EC1-CCAE-4E08-8186-90C152A2C698}" destId="{C44816FA-6FB5-49B1-A963-BAFBDFA892F9}" srcOrd="0" destOrd="0" presId="urn:microsoft.com/office/officeart/2005/8/layout/hierarchy3"/>
    <dgm:cxn modelId="{867BAF1A-4BD9-4C39-B65E-A35FE717F856}" type="presOf" srcId="{1D541956-E55A-4A09-BD2C-E4E640AF5A33}" destId="{04268E42-B84A-4472-BF25-28EF1EAB0B2C}" srcOrd="0" destOrd="0" presId="urn:microsoft.com/office/officeart/2005/8/layout/hierarchy3"/>
    <dgm:cxn modelId="{6E40871F-39B3-48C4-B7F5-100B58FA60DA}" type="presOf" srcId="{63538266-4F5C-4C56-AA01-02F333D77BD1}" destId="{4E177699-B802-45E2-8DE9-FB43372DB414}" srcOrd="0" destOrd="0" presId="urn:microsoft.com/office/officeart/2005/8/layout/hierarchy3"/>
    <dgm:cxn modelId="{1909C821-6F69-4E1E-A781-0F8896F60AE2}" type="presOf" srcId="{B00944B8-5170-4296-8B75-43B86C88EE2C}" destId="{507ECA9F-AACF-479B-9E14-B49802D9B2B7}" srcOrd="0" destOrd="0" presId="urn:microsoft.com/office/officeart/2005/8/layout/hierarchy3"/>
    <dgm:cxn modelId="{63AC1127-D317-458B-A24B-183B10FF681B}" type="presOf" srcId="{A67C1CE6-1C36-41F4-8183-A6D30AED4CB7}" destId="{F8045155-EB41-4AAB-A6A6-F0293CF928F2}" srcOrd="0" destOrd="0" presId="urn:microsoft.com/office/officeart/2005/8/layout/hierarchy3"/>
    <dgm:cxn modelId="{446E7A2C-A0E3-45AE-A31F-D82F74CF1F3C}" srcId="{2C3135A2-B3B2-40D1-9C28-71BF19D2469B}" destId="{2BD82F5D-2260-4E70-93FF-CE6A1B4B378B}" srcOrd="0" destOrd="0" parTransId="{10927EC1-CCAE-4E08-8186-90C152A2C698}" sibTransId="{E3773CC2-C795-4114-B55C-8B69C6D85899}"/>
    <dgm:cxn modelId="{6EBD8733-A064-4EA2-856C-279EB9BE3409}" type="presOf" srcId="{03205EF8-4901-4AC9-96ED-6D491461E96F}" destId="{A32E77B2-445F-42DE-B0C0-B54BD696D1A8}" srcOrd="1" destOrd="0" presId="urn:microsoft.com/office/officeart/2005/8/layout/hierarchy3"/>
    <dgm:cxn modelId="{41519137-8273-4A06-89B7-6AD1D482A39A}" type="presOf" srcId="{2BD82F5D-2260-4E70-93FF-CE6A1B4B378B}" destId="{478AE069-007F-4D56-A2DD-BC9F151551E4}" srcOrd="0" destOrd="0" presId="urn:microsoft.com/office/officeart/2005/8/layout/hierarchy3"/>
    <dgm:cxn modelId="{4233103A-F1C0-4424-AE3F-911EAE96047B}" type="presOf" srcId="{94B8640B-D462-43BC-A1F3-50B15DC06DF5}" destId="{6935B544-DFEA-4C01-A217-6D1D11BD6CF5}" srcOrd="0" destOrd="0" presId="urn:microsoft.com/office/officeart/2005/8/layout/hierarchy3"/>
    <dgm:cxn modelId="{EEBF8B3D-8FCF-41E6-9D2E-A1A2C3E66EF0}" srcId="{2C3135A2-B3B2-40D1-9C28-71BF19D2469B}" destId="{47950446-4225-4695-9382-13FEF3370FCB}" srcOrd="1" destOrd="0" parTransId="{C57E216B-E40D-410E-AF11-76DB6C76BA2D}" sibTransId="{EA2A63D3-B2DB-4A15-9103-5FECF43DBC0A}"/>
    <dgm:cxn modelId="{21027164-E5A9-430E-9728-A17B3DE54DA1}" type="presOf" srcId="{2C3135A2-B3B2-40D1-9C28-71BF19D2469B}" destId="{C8BB8968-C37D-431E-9667-F876F874367B}" srcOrd="1" destOrd="0" presId="urn:microsoft.com/office/officeart/2005/8/layout/hierarchy3"/>
    <dgm:cxn modelId="{F0C63E47-89AA-4EDA-ADF1-98B5C904D413}" srcId="{662D057F-7971-4BCC-B9B4-7A2AAFDA9276}" destId="{54E52900-0B89-42E8-9EF0-13479237DD32}" srcOrd="1" destOrd="0" parTransId="{1D541956-E55A-4A09-BD2C-E4E640AF5A33}" sibTransId="{1E17BC8E-C84F-4C57-89B3-FDAA012461C5}"/>
    <dgm:cxn modelId="{4174206C-30DC-461C-9481-9DA9CDB3B438}" type="presOf" srcId="{53828E83-902C-4C4E-861D-C532CC9F037B}" destId="{B05FF191-3455-4AF9-B691-5553510CA0D5}" srcOrd="0" destOrd="0" presId="urn:microsoft.com/office/officeart/2005/8/layout/hierarchy3"/>
    <dgm:cxn modelId="{2AD6696D-02AD-4D6F-830D-D0B74B1AAFA0}" srcId="{03205EF8-4901-4AC9-96ED-6D491461E96F}" destId="{53828E83-902C-4C4E-861D-C532CC9F037B}" srcOrd="2" destOrd="0" parTransId="{1D0BA1FE-846F-4CC5-A936-D1A258EBEE20}" sibTransId="{348DDF1B-1161-4F5B-BD2A-9AC8BAAC049C}"/>
    <dgm:cxn modelId="{D08E5B77-73D8-40AB-8054-7F81393CF67B}" srcId="{03205EF8-4901-4AC9-96ED-6D491461E96F}" destId="{B2FC5826-71C8-4C7B-8DF5-8B83026507C3}" srcOrd="0" destOrd="0" parTransId="{835DA2E9-5604-41FD-8115-18EF394A1D21}" sibTransId="{48011EEB-F16A-4462-828A-4FA146016E93}"/>
    <dgm:cxn modelId="{7B9A3D81-7D88-4DF7-B148-C74BC9EEA22F}" type="presOf" srcId="{47950446-4225-4695-9382-13FEF3370FCB}" destId="{8AD17E95-3D61-4164-B867-034F5ED91616}" srcOrd="0" destOrd="0" presId="urn:microsoft.com/office/officeart/2005/8/layout/hierarchy3"/>
    <dgm:cxn modelId="{8E38BC82-93EF-48C7-9F23-4BED43DC10C5}" type="presOf" srcId="{835DA2E9-5604-41FD-8115-18EF394A1D21}" destId="{A3B3A33C-C22F-4885-94C5-09F05ABAA583}" srcOrd="0" destOrd="0" presId="urn:microsoft.com/office/officeart/2005/8/layout/hierarchy3"/>
    <dgm:cxn modelId="{D43E4683-9A82-4FAA-B766-B81B3E0F905C}" srcId="{662D057F-7971-4BCC-B9B4-7A2AAFDA9276}" destId="{1F993B93-0EF7-40E2-8BFE-BEDE0FF40E1F}" srcOrd="0" destOrd="0" parTransId="{804CBF53-9B75-4AAC-AE29-3F47BC7F7D9F}" sibTransId="{56B0178C-0C97-487E-A1EB-F3EB4738B5AF}"/>
    <dgm:cxn modelId="{DE39108C-4EAE-44E3-89CC-D9500DCD1D8E}" type="presOf" srcId="{54E52900-0B89-42E8-9EF0-13479237DD32}" destId="{6746A2B0-B684-421D-88EB-48F90E55CA47}" srcOrd="0" destOrd="0" presId="urn:microsoft.com/office/officeart/2005/8/layout/hierarchy3"/>
    <dgm:cxn modelId="{1DD03392-8B3D-4A5C-A2B6-315E3FC39AC1}" srcId="{B00944B8-5170-4296-8B75-43B86C88EE2C}" destId="{2C3135A2-B3B2-40D1-9C28-71BF19D2469B}" srcOrd="2" destOrd="0" parTransId="{8BE01678-E1B7-48FE-AC8B-2D1137864D22}" sibTransId="{3AA9139D-5CE6-4501-BBBA-99450F2BB9A8}"/>
    <dgm:cxn modelId="{D4ECDC96-5E42-43EA-BCD6-91A8D0644AEA}" type="presOf" srcId="{78DDC3F5-0920-4B66-BEDF-A2D7E9E80E51}" destId="{AA9DC0FF-6534-4EA4-A743-4EB0BB1C6DAA}" srcOrd="0" destOrd="0" presId="urn:microsoft.com/office/officeart/2005/8/layout/hierarchy3"/>
    <dgm:cxn modelId="{C03152A5-8CEA-49FF-8C11-BB64A37F8219}" srcId="{B00944B8-5170-4296-8B75-43B86C88EE2C}" destId="{03205EF8-4901-4AC9-96ED-6D491461E96F}" srcOrd="1" destOrd="0" parTransId="{64EEAED9-33D2-492D-AB58-F810E19C4C0B}" sibTransId="{5A82FAEC-7AA5-42E1-8480-D95F1A961590}"/>
    <dgm:cxn modelId="{E22EFDAF-579B-4AE6-87CC-70D49EA1674D}" type="presOf" srcId="{804CBF53-9B75-4AAC-AE29-3F47BC7F7D9F}" destId="{7DB3EDF5-63B2-4ED3-A066-9491B09EF4EF}" srcOrd="0" destOrd="0" presId="urn:microsoft.com/office/officeart/2005/8/layout/hierarchy3"/>
    <dgm:cxn modelId="{07D354B7-7D77-4F95-B3B5-E580DE176B7C}" type="presOf" srcId="{1F993B93-0EF7-40E2-8BFE-BEDE0FF40E1F}" destId="{D95B47C1-9541-436C-95B3-E6DC1DD59CFB}" srcOrd="0" destOrd="0" presId="urn:microsoft.com/office/officeart/2005/8/layout/hierarchy3"/>
    <dgm:cxn modelId="{D210B0BA-772D-4585-A2AF-8AAEA0A813A9}" srcId="{03205EF8-4901-4AC9-96ED-6D491461E96F}" destId="{742DC77E-061B-4BD1-8844-945FA2553314}" srcOrd="1" destOrd="0" parTransId="{94B8640B-D462-43BC-A1F3-50B15DC06DF5}" sibTransId="{D1B10595-FF31-495A-8D6E-8912E5ECFB5B}"/>
    <dgm:cxn modelId="{3AD8D9CB-AC76-4EB3-A69B-7CE5940598C5}" type="presOf" srcId="{5E62996F-DB17-42A1-9787-FAEE877C6A20}" destId="{72386EC0-6948-4240-BED4-D7F93B534502}" srcOrd="0" destOrd="0" presId="urn:microsoft.com/office/officeart/2005/8/layout/hierarchy3"/>
    <dgm:cxn modelId="{0B92D2D9-6C8B-41CB-9AD0-F1586B7D6931}" type="presOf" srcId="{662D057F-7971-4BCC-B9B4-7A2AAFDA9276}" destId="{6FC79948-055F-4A53-A5D3-D352053E7F8B}" srcOrd="0" destOrd="0" presId="urn:microsoft.com/office/officeart/2005/8/layout/hierarchy3"/>
    <dgm:cxn modelId="{EB6BDDE5-14EC-4DFD-9940-04C9AD981EB5}" type="presOf" srcId="{03205EF8-4901-4AC9-96ED-6D491461E96F}" destId="{69235037-C74B-4175-BAFE-406023443B86}" srcOrd="0" destOrd="0" presId="urn:microsoft.com/office/officeart/2005/8/layout/hierarchy3"/>
    <dgm:cxn modelId="{B50DB7EA-9B17-4340-A1FB-3880731C1AB4}" srcId="{2C3135A2-B3B2-40D1-9C28-71BF19D2469B}" destId="{A67C1CE6-1C36-41F4-8183-A6D30AED4CB7}" srcOrd="2" destOrd="0" parTransId="{78DDC3F5-0920-4B66-BEDF-A2D7E9E80E51}" sibTransId="{8C01BF59-F2EF-425A-89A4-C0767AA6368B}"/>
    <dgm:cxn modelId="{1992DAEA-8B92-4093-812A-643BAAFAC10B}" type="presOf" srcId="{B2FC5826-71C8-4C7B-8DF5-8B83026507C3}" destId="{679ECCF6-E8EF-4768-A269-99A920C8024E}" srcOrd="0" destOrd="0" presId="urn:microsoft.com/office/officeart/2005/8/layout/hierarchy3"/>
    <dgm:cxn modelId="{F91EB9F5-9795-42F0-B7A6-2172716051A8}" type="presOf" srcId="{2C3135A2-B3B2-40D1-9C28-71BF19D2469B}" destId="{56020B6E-3571-47BF-8F9F-290906146547}" srcOrd="0" destOrd="0" presId="urn:microsoft.com/office/officeart/2005/8/layout/hierarchy3"/>
    <dgm:cxn modelId="{0B3C0FF7-A8AB-43E2-8B6C-B33A378D7A55}" type="presOf" srcId="{662D057F-7971-4BCC-B9B4-7A2AAFDA9276}" destId="{2CD92C87-E404-479A-9523-28B0158A060D}" srcOrd="1" destOrd="0" presId="urn:microsoft.com/office/officeart/2005/8/layout/hierarchy3"/>
    <dgm:cxn modelId="{E06078F7-789D-46E7-870A-216DE887FD70}" srcId="{B00944B8-5170-4296-8B75-43B86C88EE2C}" destId="{662D057F-7971-4BCC-B9B4-7A2AAFDA9276}" srcOrd="0" destOrd="0" parTransId="{0C0648DA-1F5F-45CD-B68D-20F10CB19005}" sibTransId="{3B75D433-B622-4D20-BEDB-637D289DB11F}"/>
    <dgm:cxn modelId="{AA5F11FD-631A-445E-BF0E-57B942DEA716}" type="presOf" srcId="{742DC77E-061B-4BD1-8844-945FA2553314}" destId="{8492E225-C68F-4B4F-9D67-6EC0D912DC0E}" srcOrd="0" destOrd="0" presId="urn:microsoft.com/office/officeart/2005/8/layout/hierarchy3"/>
    <dgm:cxn modelId="{777F6CFD-490E-47BD-BEE0-F4FFBEB039CE}" srcId="{662D057F-7971-4BCC-B9B4-7A2AAFDA9276}" destId="{63538266-4F5C-4C56-AA01-02F333D77BD1}" srcOrd="2" destOrd="0" parTransId="{5E62996F-DB17-42A1-9787-FAEE877C6A20}" sibTransId="{58536665-8D4A-400E-8A11-2AC33C32298A}"/>
    <dgm:cxn modelId="{FCEBE2FD-2124-4F22-A825-682D9D7DD616}" type="presOf" srcId="{C57E216B-E40D-410E-AF11-76DB6C76BA2D}" destId="{BA404479-927A-4447-B9BB-D4DB12CBCC20}" srcOrd="0" destOrd="0" presId="urn:microsoft.com/office/officeart/2005/8/layout/hierarchy3"/>
    <dgm:cxn modelId="{6323510F-0A3A-4AD0-BD51-B5436335357B}" type="presParOf" srcId="{507ECA9F-AACF-479B-9E14-B49802D9B2B7}" destId="{9AA781FE-7C46-4EF7-A549-8C581F614281}" srcOrd="0" destOrd="0" presId="urn:microsoft.com/office/officeart/2005/8/layout/hierarchy3"/>
    <dgm:cxn modelId="{999DF1AF-D120-47FA-9826-6CA155155BEA}" type="presParOf" srcId="{9AA781FE-7C46-4EF7-A549-8C581F614281}" destId="{94CAA295-42CA-44BE-96D2-611BAF1DC8C1}" srcOrd="0" destOrd="0" presId="urn:microsoft.com/office/officeart/2005/8/layout/hierarchy3"/>
    <dgm:cxn modelId="{A7881B1F-04C0-49CC-94F0-8B0DE55A0073}" type="presParOf" srcId="{94CAA295-42CA-44BE-96D2-611BAF1DC8C1}" destId="{6FC79948-055F-4A53-A5D3-D352053E7F8B}" srcOrd="0" destOrd="0" presId="urn:microsoft.com/office/officeart/2005/8/layout/hierarchy3"/>
    <dgm:cxn modelId="{60C7B0E3-0C12-4521-B25A-09C2C26EB5B8}" type="presParOf" srcId="{94CAA295-42CA-44BE-96D2-611BAF1DC8C1}" destId="{2CD92C87-E404-479A-9523-28B0158A060D}" srcOrd="1" destOrd="0" presId="urn:microsoft.com/office/officeart/2005/8/layout/hierarchy3"/>
    <dgm:cxn modelId="{7B755227-099D-4CFC-BCF0-EE8B1F9889D9}" type="presParOf" srcId="{9AA781FE-7C46-4EF7-A549-8C581F614281}" destId="{CBC5B4F7-E3C2-49C0-8DA1-AB4ACE474243}" srcOrd="1" destOrd="0" presId="urn:microsoft.com/office/officeart/2005/8/layout/hierarchy3"/>
    <dgm:cxn modelId="{EE5ED74A-9D1C-4ED2-AE05-4BF0626B049D}" type="presParOf" srcId="{CBC5B4F7-E3C2-49C0-8DA1-AB4ACE474243}" destId="{7DB3EDF5-63B2-4ED3-A066-9491B09EF4EF}" srcOrd="0" destOrd="0" presId="urn:microsoft.com/office/officeart/2005/8/layout/hierarchy3"/>
    <dgm:cxn modelId="{3B9EB46C-5117-4E78-9EA4-76C53C4D4BDB}" type="presParOf" srcId="{CBC5B4F7-E3C2-49C0-8DA1-AB4ACE474243}" destId="{D95B47C1-9541-436C-95B3-E6DC1DD59CFB}" srcOrd="1" destOrd="0" presId="urn:microsoft.com/office/officeart/2005/8/layout/hierarchy3"/>
    <dgm:cxn modelId="{0470259D-D695-445C-8BF0-B3DEBF676F93}" type="presParOf" srcId="{CBC5B4F7-E3C2-49C0-8DA1-AB4ACE474243}" destId="{04268E42-B84A-4472-BF25-28EF1EAB0B2C}" srcOrd="2" destOrd="0" presId="urn:microsoft.com/office/officeart/2005/8/layout/hierarchy3"/>
    <dgm:cxn modelId="{CF242A53-0E39-43A2-9A68-2594F8510D2E}" type="presParOf" srcId="{CBC5B4F7-E3C2-49C0-8DA1-AB4ACE474243}" destId="{6746A2B0-B684-421D-88EB-48F90E55CA47}" srcOrd="3" destOrd="0" presId="urn:microsoft.com/office/officeart/2005/8/layout/hierarchy3"/>
    <dgm:cxn modelId="{9E3E8AE8-3C59-4492-96F6-C55D085229D1}" type="presParOf" srcId="{CBC5B4F7-E3C2-49C0-8DA1-AB4ACE474243}" destId="{72386EC0-6948-4240-BED4-D7F93B534502}" srcOrd="4" destOrd="0" presId="urn:microsoft.com/office/officeart/2005/8/layout/hierarchy3"/>
    <dgm:cxn modelId="{7D2697BF-01D8-4841-9F5F-0BD423751DF1}" type="presParOf" srcId="{CBC5B4F7-E3C2-49C0-8DA1-AB4ACE474243}" destId="{4E177699-B802-45E2-8DE9-FB43372DB414}" srcOrd="5" destOrd="0" presId="urn:microsoft.com/office/officeart/2005/8/layout/hierarchy3"/>
    <dgm:cxn modelId="{78AA45F0-0902-4520-B812-28771E0B5578}" type="presParOf" srcId="{507ECA9F-AACF-479B-9E14-B49802D9B2B7}" destId="{3970D75D-ED00-4E8F-9B4B-1C6D4565A277}" srcOrd="1" destOrd="0" presId="urn:microsoft.com/office/officeart/2005/8/layout/hierarchy3"/>
    <dgm:cxn modelId="{2A83EFA4-E833-45C3-8B41-822F7D0AB3AD}" type="presParOf" srcId="{3970D75D-ED00-4E8F-9B4B-1C6D4565A277}" destId="{39D69B3B-324E-4800-8B03-7C0B5876405D}" srcOrd="0" destOrd="0" presId="urn:microsoft.com/office/officeart/2005/8/layout/hierarchy3"/>
    <dgm:cxn modelId="{A57D6592-5EDC-4F58-B37A-67CECDB9EB33}" type="presParOf" srcId="{39D69B3B-324E-4800-8B03-7C0B5876405D}" destId="{69235037-C74B-4175-BAFE-406023443B86}" srcOrd="0" destOrd="0" presId="urn:microsoft.com/office/officeart/2005/8/layout/hierarchy3"/>
    <dgm:cxn modelId="{5E98CD19-8D37-4309-A640-7562330D6050}" type="presParOf" srcId="{39D69B3B-324E-4800-8B03-7C0B5876405D}" destId="{A32E77B2-445F-42DE-B0C0-B54BD696D1A8}" srcOrd="1" destOrd="0" presId="urn:microsoft.com/office/officeart/2005/8/layout/hierarchy3"/>
    <dgm:cxn modelId="{4CD5548C-B9FC-433C-80F8-EF7A6056FA7F}" type="presParOf" srcId="{3970D75D-ED00-4E8F-9B4B-1C6D4565A277}" destId="{29D8D7D0-F610-4910-9910-1C900CF78D2A}" srcOrd="1" destOrd="0" presId="urn:microsoft.com/office/officeart/2005/8/layout/hierarchy3"/>
    <dgm:cxn modelId="{6DA68F60-86A6-4C36-BE0B-6E5CBDFCB1B7}" type="presParOf" srcId="{29D8D7D0-F610-4910-9910-1C900CF78D2A}" destId="{A3B3A33C-C22F-4885-94C5-09F05ABAA583}" srcOrd="0" destOrd="0" presId="urn:microsoft.com/office/officeart/2005/8/layout/hierarchy3"/>
    <dgm:cxn modelId="{4352A151-7121-47AB-AB7E-3B2912066432}" type="presParOf" srcId="{29D8D7D0-F610-4910-9910-1C900CF78D2A}" destId="{679ECCF6-E8EF-4768-A269-99A920C8024E}" srcOrd="1" destOrd="0" presId="urn:microsoft.com/office/officeart/2005/8/layout/hierarchy3"/>
    <dgm:cxn modelId="{883ADD05-87E5-44D7-8062-195F6F4B5C55}" type="presParOf" srcId="{29D8D7D0-F610-4910-9910-1C900CF78D2A}" destId="{6935B544-DFEA-4C01-A217-6D1D11BD6CF5}" srcOrd="2" destOrd="0" presId="urn:microsoft.com/office/officeart/2005/8/layout/hierarchy3"/>
    <dgm:cxn modelId="{126C2DCA-2394-470C-A642-3FC1BA5A7B13}" type="presParOf" srcId="{29D8D7D0-F610-4910-9910-1C900CF78D2A}" destId="{8492E225-C68F-4B4F-9D67-6EC0D912DC0E}" srcOrd="3" destOrd="0" presId="urn:microsoft.com/office/officeart/2005/8/layout/hierarchy3"/>
    <dgm:cxn modelId="{A61C1E60-3601-4B11-92F6-5DFF14644D45}" type="presParOf" srcId="{29D8D7D0-F610-4910-9910-1C900CF78D2A}" destId="{DC861AF9-4E1B-4058-B4ED-C96B79166287}" srcOrd="4" destOrd="0" presId="urn:microsoft.com/office/officeart/2005/8/layout/hierarchy3"/>
    <dgm:cxn modelId="{CB99013E-7242-4B34-AB2C-E090766BB471}" type="presParOf" srcId="{29D8D7D0-F610-4910-9910-1C900CF78D2A}" destId="{B05FF191-3455-4AF9-B691-5553510CA0D5}" srcOrd="5" destOrd="0" presId="urn:microsoft.com/office/officeart/2005/8/layout/hierarchy3"/>
    <dgm:cxn modelId="{2892374D-4DA4-4BF2-B00B-43F8818851F3}" type="presParOf" srcId="{507ECA9F-AACF-479B-9E14-B49802D9B2B7}" destId="{AA91ADF8-EBFA-4B0A-82DF-23E00C58DEEB}" srcOrd="2" destOrd="0" presId="urn:microsoft.com/office/officeart/2005/8/layout/hierarchy3"/>
    <dgm:cxn modelId="{ADC0E876-622F-464B-9A07-7D1B9EAD7861}" type="presParOf" srcId="{AA91ADF8-EBFA-4B0A-82DF-23E00C58DEEB}" destId="{8485916C-808B-4E5D-8F2D-7E6025CFFA54}" srcOrd="0" destOrd="0" presId="urn:microsoft.com/office/officeart/2005/8/layout/hierarchy3"/>
    <dgm:cxn modelId="{DC8A370B-A29C-4841-9AC7-18261537471D}" type="presParOf" srcId="{8485916C-808B-4E5D-8F2D-7E6025CFFA54}" destId="{56020B6E-3571-47BF-8F9F-290906146547}" srcOrd="0" destOrd="0" presId="urn:microsoft.com/office/officeart/2005/8/layout/hierarchy3"/>
    <dgm:cxn modelId="{60D1B217-5043-4243-B427-E4C223AF9828}" type="presParOf" srcId="{8485916C-808B-4E5D-8F2D-7E6025CFFA54}" destId="{C8BB8968-C37D-431E-9667-F876F874367B}" srcOrd="1" destOrd="0" presId="urn:microsoft.com/office/officeart/2005/8/layout/hierarchy3"/>
    <dgm:cxn modelId="{BFAD107A-B3C5-400F-BF93-FBD8D3D9ED65}" type="presParOf" srcId="{AA91ADF8-EBFA-4B0A-82DF-23E00C58DEEB}" destId="{04BD38DE-739F-4934-BBB7-48E761998BD2}" srcOrd="1" destOrd="0" presId="urn:microsoft.com/office/officeart/2005/8/layout/hierarchy3"/>
    <dgm:cxn modelId="{6FC28540-DE08-43E7-98AE-784B7C789FC7}" type="presParOf" srcId="{04BD38DE-739F-4934-BBB7-48E761998BD2}" destId="{C44816FA-6FB5-49B1-A963-BAFBDFA892F9}" srcOrd="0" destOrd="0" presId="urn:microsoft.com/office/officeart/2005/8/layout/hierarchy3"/>
    <dgm:cxn modelId="{7E502EEE-BFBA-4EB3-8751-D858FDB304A1}" type="presParOf" srcId="{04BD38DE-739F-4934-BBB7-48E761998BD2}" destId="{478AE069-007F-4D56-A2DD-BC9F151551E4}" srcOrd="1" destOrd="0" presId="urn:microsoft.com/office/officeart/2005/8/layout/hierarchy3"/>
    <dgm:cxn modelId="{7C0F0981-EBDA-4023-B7CD-07EEFEC67CAD}" type="presParOf" srcId="{04BD38DE-739F-4934-BBB7-48E761998BD2}" destId="{BA404479-927A-4447-B9BB-D4DB12CBCC20}" srcOrd="2" destOrd="0" presId="urn:microsoft.com/office/officeart/2005/8/layout/hierarchy3"/>
    <dgm:cxn modelId="{C9410171-9EE3-412C-8C35-044C264D1168}" type="presParOf" srcId="{04BD38DE-739F-4934-BBB7-48E761998BD2}" destId="{8AD17E95-3D61-4164-B867-034F5ED91616}" srcOrd="3" destOrd="0" presId="urn:microsoft.com/office/officeart/2005/8/layout/hierarchy3"/>
    <dgm:cxn modelId="{EE8E6E69-3978-455C-8DD6-FC3EE5D8D0D2}" type="presParOf" srcId="{04BD38DE-739F-4934-BBB7-48E761998BD2}" destId="{AA9DC0FF-6534-4EA4-A743-4EB0BB1C6DAA}" srcOrd="4" destOrd="0" presId="urn:microsoft.com/office/officeart/2005/8/layout/hierarchy3"/>
    <dgm:cxn modelId="{465568CE-4499-4C53-92D7-70F3CF0CB7F0}" type="presParOf" srcId="{04BD38DE-739F-4934-BBB7-48E761998BD2}" destId="{F8045155-EB41-4AAB-A6A6-F0293CF928F2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79948-055F-4A53-A5D3-D352053E7F8B}">
      <dsp:nvSpPr>
        <dsp:cNvPr id="0" name=""/>
        <dsp:cNvSpPr/>
      </dsp:nvSpPr>
      <dsp:spPr>
        <a:xfrm>
          <a:off x="405429" y="0"/>
          <a:ext cx="2409633" cy="113499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User-Centered Design</a:t>
          </a:r>
        </a:p>
      </dsp:txBody>
      <dsp:txXfrm>
        <a:off x="438672" y="33243"/>
        <a:ext cx="2343147" cy="1068506"/>
      </dsp:txXfrm>
    </dsp:sp>
    <dsp:sp modelId="{7DB3EDF5-63B2-4ED3-A066-9491B09EF4EF}">
      <dsp:nvSpPr>
        <dsp:cNvPr id="0" name=""/>
        <dsp:cNvSpPr/>
      </dsp:nvSpPr>
      <dsp:spPr>
        <a:xfrm>
          <a:off x="646392" y="1134992"/>
          <a:ext cx="223597" cy="68624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246"/>
              </a:lnTo>
              <a:lnTo>
                <a:pt x="223597" y="68624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B47C1-9541-436C-95B3-E6DC1DD59CFB}">
      <dsp:nvSpPr>
        <dsp:cNvPr id="0" name=""/>
        <dsp:cNvSpPr/>
      </dsp:nvSpPr>
      <dsp:spPr>
        <a:xfrm>
          <a:off x="869990" y="1432856"/>
          <a:ext cx="3200151" cy="776765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Began by assessing user needs</a:t>
          </a:r>
        </a:p>
      </dsp:txBody>
      <dsp:txXfrm>
        <a:off x="892741" y="1455607"/>
        <a:ext cx="3154649" cy="731263"/>
      </dsp:txXfrm>
    </dsp:sp>
    <dsp:sp modelId="{04268E42-B84A-4472-BF25-28EF1EAB0B2C}">
      <dsp:nvSpPr>
        <dsp:cNvPr id="0" name=""/>
        <dsp:cNvSpPr/>
      </dsp:nvSpPr>
      <dsp:spPr>
        <a:xfrm>
          <a:off x="646392" y="1134992"/>
          <a:ext cx="209070" cy="17178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7812"/>
              </a:lnTo>
              <a:lnTo>
                <a:pt x="209070" y="17178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46A2B0-B684-421D-88EB-48F90E55CA47}">
      <dsp:nvSpPr>
        <dsp:cNvPr id="0" name=""/>
        <dsp:cNvSpPr/>
      </dsp:nvSpPr>
      <dsp:spPr>
        <a:xfrm>
          <a:off x="855463" y="2485583"/>
          <a:ext cx="3149012" cy="734442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Iterative development with feedback loops</a:t>
          </a:r>
        </a:p>
      </dsp:txBody>
      <dsp:txXfrm>
        <a:off x="876974" y="2507094"/>
        <a:ext cx="3105990" cy="691420"/>
      </dsp:txXfrm>
    </dsp:sp>
    <dsp:sp modelId="{72386EC0-6948-4240-BED4-D7F93B534502}">
      <dsp:nvSpPr>
        <dsp:cNvPr id="0" name=""/>
        <dsp:cNvSpPr/>
      </dsp:nvSpPr>
      <dsp:spPr>
        <a:xfrm>
          <a:off x="646392" y="1134992"/>
          <a:ext cx="179523" cy="27082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8275"/>
              </a:lnTo>
              <a:lnTo>
                <a:pt x="179523" y="27082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77699-B802-45E2-8DE9-FB43372DB414}">
      <dsp:nvSpPr>
        <dsp:cNvPr id="0" name=""/>
        <dsp:cNvSpPr/>
      </dsp:nvSpPr>
      <dsp:spPr>
        <a:xfrm>
          <a:off x="825916" y="3481811"/>
          <a:ext cx="3217875" cy="722910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Focused on intuitive interface design</a:t>
          </a:r>
        </a:p>
      </dsp:txBody>
      <dsp:txXfrm>
        <a:off x="847089" y="3502984"/>
        <a:ext cx="3175529" cy="680564"/>
      </dsp:txXfrm>
    </dsp:sp>
    <dsp:sp modelId="{69235037-C74B-4175-BAFE-406023443B86}">
      <dsp:nvSpPr>
        <dsp:cNvPr id="0" name=""/>
        <dsp:cNvSpPr/>
      </dsp:nvSpPr>
      <dsp:spPr>
        <a:xfrm>
          <a:off x="3950304" y="0"/>
          <a:ext cx="2269984" cy="113499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Agile Implementation</a:t>
          </a:r>
        </a:p>
      </dsp:txBody>
      <dsp:txXfrm>
        <a:off x="3983547" y="33243"/>
        <a:ext cx="2203498" cy="1068506"/>
      </dsp:txXfrm>
    </dsp:sp>
    <dsp:sp modelId="{A3B3A33C-C22F-4885-94C5-09F05ABAA583}">
      <dsp:nvSpPr>
        <dsp:cNvPr id="0" name=""/>
        <dsp:cNvSpPr/>
      </dsp:nvSpPr>
      <dsp:spPr>
        <a:xfrm>
          <a:off x="4177303" y="1134992"/>
          <a:ext cx="122597" cy="703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3215"/>
              </a:lnTo>
              <a:lnTo>
                <a:pt x="122597" y="7032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9ECCF6-E8EF-4768-A269-99A920C8024E}">
      <dsp:nvSpPr>
        <dsp:cNvPr id="0" name=""/>
        <dsp:cNvSpPr/>
      </dsp:nvSpPr>
      <dsp:spPr>
        <a:xfrm>
          <a:off x="4299900" y="1432856"/>
          <a:ext cx="3323383" cy="810702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Six-week development cycle</a:t>
          </a:r>
        </a:p>
      </dsp:txBody>
      <dsp:txXfrm>
        <a:off x="4323645" y="1456601"/>
        <a:ext cx="3275893" cy="763212"/>
      </dsp:txXfrm>
    </dsp:sp>
    <dsp:sp modelId="{6935B544-DFEA-4C01-A217-6D1D11BD6CF5}">
      <dsp:nvSpPr>
        <dsp:cNvPr id="0" name=""/>
        <dsp:cNvSpPr/>
      </dsp:nvSpPr>
      <dsp:spPr>
        <a:xfrm>
          <a:off x="4177303" y="1134992"/>
          <a:ext cx="168360" cy="1683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83575"/>
              </a:lnTo>
              <a:lnTo>
                <a:pt x="168360" y="168357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92E225-C68F-4B4F-9D67-6EC0D912DC0E}">
      <dsp:nvSpPr>
        <dsp:cNvPr id="0" name=""/>
        <dsp:cNvSpPr/>
      </dsp:nvSpPr>
      <dsp:spPr>
        <a:xfrm>
          <a:off x="4345663" y="2469614"/>
          <a:ext cx="3407010" cy="69790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Weekly sprints with defined deliverables</a:t>
          </a:r>
        </a:p>
      </dsp:txBody>
      <dsp:txXfrm>
        <a:off x="4366104" y="2490055"/>
        <a:ext cx="3366128" cy="657024"/>
      </dsp:txXfrm>
    </dsp:sp>
    <dsp:sp modelId="{DC861AF9-4E1B-4058-B4ED-C96B79166287}">
      <dsp:nvSpPr>
        <dsp:cNvPr id="0" name=""/>
        <dsp:cNvSpPr/>
      </dsp:nvSpPr>
      <dsp:spPr>
        <a:xfrm>
          <a:off x="4177303" y="1134992"/>
          <a:ext cx="245212" cy="27021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2117"/>
              </a:lnTo>
              <a:lnTo>
                <a:pt x="245212" y="27021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5FF191-3455-4AF9-B691-5553510CA0D5}">
      <dsp:nvSpPr>
        <dsp:cNvPr id="0" name=""/>
        <dsp:cNvSpPr/>
      </dsp:nvSpPr>
      <dsp:spPr>
        <a:xfrm>
          <a:off x="4422516" y="3397016"/>
          <a:ext cx="3494468" cy="880186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testing and improvements</a:t>
          </a:r>
        </a:p>
      </dsp:txBody>
      <dsp:txXfrm>
        <a:off x="4448296" y="3422796"/>
        <a:ext cx="3442908" cy="828626"/>
      </dsp:txXfrm>
    </dsp:sp>
    <dsp:sp modelId="{56020B6E-3571-47BF-8F9F-290906146547}">
      <dsp:nvSpPr>
        <dsp:cNvPr id="0" name=""/>
        <dsp:cNvSpPr/>
      </dsp:nvSpPr>
      <dsp:spPr>
        <a:xfrm>
          <a:off x="8076623" y="11096"/>
          <a:ext cx="2269984" cy="1134992"/>
        </a:xfrm>
        <a:prstGeom prst="roundRect">
          <a:avLst>
            <a:gd name="adj" fmla="val 1000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Strategy</a:t>
          </a:r>
        </a:p>
      </dsp:txBody>
      <dsp:txXfrm>
        <a:off x="8109866" y="44339"/>
        <a:ext cx="2203498" cy="1068506"/>
      </dsp:txXfrm>
    </dsp:sp>
    <dsp:sp modelId="{C44816FA-6FB5-49B1-A963-BAFBDFA892F9}">
      <dsp:nvSpPr>
        <dsp:cNvPr id="0" name=""/>
        <dsp:cNvSpPr/>
      </dsp:nvSpPr>
      <dsp:spPr>
        <a:xfrm>
          <a:off x="8303621" y="1146088"/>
          <a:ext cx="255586" cy="7269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6917"/>
              </a:lnTo>
              <a:lnTo>
                <a:pt x="255586" y="72691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AE069-007F-4D56-A2DD-BC9F151551E4}">
      <dsp:nvSpPr>
        <dsp:cNvPr id="0" name=""/>
        <dsp:cNvSpPr/>
      </dsp:nvSpPr>
      <dsp:spPr>
        <a:xfrm>
          <a:off x="8559208" y="1432856"/>
          <a:ext cx="2582751" cy="880299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Flexible data input system</a:t>
          </a:r>
        </a:p>
      </dsp:txBody>
      <dsp:txXfrm>
        <a:off x="8584991" y="1458639"/>
        <a:ext cx="2531185" cy="828733"/>
      </dsp:txXfrm>
    </dsp:sp>
    <dsp:sp modelId="{BA404479-927A-4447-B9BB-D4DB12CBCC20}">
      <dsp:nvSpPr>
        <dsp:cNvPr id="0" name=""/>
        <dsp:cNvSpPr/>
      </dsp:nvSpPr>
      <dsp:spPr>
        <a:xfrm>
          <a:off x="8303621" y="1146088"/>
          <a:ext cx="265719" cy="17594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9476"/>
              </a:lnTo>
              <a:lnTo>
                <a:pt x="265719" y="175947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17E95-3D61-4164-B867-034F5ED91616}">
      <dsp:nvSpPr>
        <dsp:cNvPr id="0" name=""/>
        <dsp:cNvSpPr/>
      </dsp:nvSpPr>
      <dsp:spPr>
        <a:xfrm>
          <a:off x="8569341" y="2478467"/>
          <a:ext cx="2755288" cy="854195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data cleaning and preprocessing</a:t>
          </a:r>
        </a:p>
      </dsp:txBody>
      <dsp:txXfrm>
        <a:off x="8594360" y="2503486"/>
        <a:ext cx="2705250" cy="804157"/>
      </dsp:txXfrm>
    </dsp:sp>
    <dsp:sp modelId="{AA9DC0FF-6534-4EA4-A743-4EB0BB1C6DAA}">
      <dsp:nvSpPr>
        <dsp:cNvPr id="0" name=""/>
        <dsp:cNvSpPr/>
      </dsp:nvSpPr>
      <dsp:spPr>
        <a:xfrm>
          <a:off x="8303621" y="1146088"/>
          <a:ext cx="290217" cy="27499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9926"/>
              </a:lnTo>
              <a:lnTo>
                <a:pt x="290217" y="274992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045155-EB41-4AAB-A6A6-F0293CF928F2}">
      <dsp:nvSpPr>
        <dsp:cNvPr id="0" name=""/>
        <dsp:cNvSpPr/>
      </dsp:nvSpPr>
      <dsp:spPr>
        <a:xfrm>
          <a:off x="8593838" y="3485387"/>
          <a:ext cx="2972280" cy="821257"/>
        </a:xfrm>
        <a:prstGeom prst="roundRect">
          <a:avLst>
            <a:gd name="adj" fmla="val 10000"/>
          </a:avLst>
        </a:prstGeom>
        <a:solidFill>
          <a:schemeClr val="bg2">
            <a:lumMod val="75000"/>
            <a:alpha val="9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Focused on visualization instead of complex statistics</a:t>
          </a:r>
        </a:p>
      </dsp:txBody>
      <dsp:txXfrm>
        <a:off x="8617892" y="3509441"/>
        <a:ext cx="2924172" cy="773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EA1CB-A432-4AAF-9139-67EDB2ADEF5B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8ADD5-F04B-4741-BB3C-32EAA1BD8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36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8ADD5-F04B-4741-BB3C-32EAA1BD88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C818-FB10-292F-7481-CC6508076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0BA1C-9658-601E-9D6A-A33DED05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93F4-EC65-C559-5A29-5E8A755A3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84B2-B269-EDDC-24FE-DA3A4443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D917-20C0-C80C-F023-DC0718D2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2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FF27E-6606-7026-54A9-81876553F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64EBA3-DF3A-3A52-3621-A4ADA453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B4E6-3453-0768-3040-C781E92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40C8E-C2EE-19F5-2A69-373CD5D3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0C74-528A-A3E3-8696-230F9FAF1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10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C808C-32BC-19C8-43C5-19FC8EC47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EEB9A-2AB9-E825-075A-A185BC9787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3446-5CFA-D439-D120-230173EF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DC711-B9D1-2CDE-DE54-70712A07B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02D3-F7F5-0943-9AB5-67F2C6A4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3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976-E438-3B3F-CB3E-378080FA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7CC6-2650-01C7-A4F3-5EF1EB615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889E2-C8C8-C8C4-5EC8-B6B588BD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8C6EF-7CEA-9ED9-8EDA-3BBFDE11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05FC2-B577-FF8D-2BB6-39E6CEE9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6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1989-9CBC-A0A9-DD3E-D7A79CAA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9A01-24D8-7EE1-5BD2-A9620A26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A85C-F186-5A16-3FA3-CC038209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9F7A-0876-DB8B-D0A8-962D1114B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F6620-C873-FF41-3143-A62C2E29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7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7C1B-E94F-3168-C491-9BFDF904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72E5B-2CFD-14E3-03CC-4D6FCDC4D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CB0BD-3341-5CC7-46E0-DB6042AD0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6153A-AACB-B9B2-ECBF-35735C78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9805F-1294-407E-18CE-1D2F2F80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B645-F3BA-D9DA-8D26-F2172DFC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13AC0-1F55-09E4-321E-01F2F654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D65C-20B0-EAE0-DC01-59CD2967A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A923C-CDDF-B3CA-5577-E873EE86B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E4C7E-A734-8874-C398-94F768A219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298E3-662E-BB0A-908F-4BD9E1FB7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8F6FED-C154-D22B-62B7-AC75725D1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04AA6-20A1-DAE9-90EA-F0923850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1D8BE-CDCE-1CF1-62C7-DA9180BD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911FC-F354-34F5-AED6-19DA89642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4ABC5-DEA3-30BE-5829-C05BE34C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E1308-2214-DAE3-C3ED-414BC2E4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7BC1F-E33A-267C-DEA8-D6E413A7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6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0095E-5E36-BA7D-59CC-698317C2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19D7D7-496E-EB33-CDCF-187AF3E0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AF1B5-EA33-0338-83BC-5B7A0CC1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E2C2-DF81-14A9-7E06-427A40000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1D7E-B7A0-3321-ECBE-F60C4D7E4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B3214-C5DB-ACA2-8A23-E396EE5C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6E82-E925-99D3-9641-4083AF24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E9079-83C9-8D87-AE0F-D5294C6D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90A9-862A-46C2-2222-E14C9357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0B91-A6F4-A7C4-C0D9-D643BD2C4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4EDEB-52EB-FAA9-FBF4-1459FFC3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5A9D4-7578-C66D-DBD5-C6535B1BD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94722-DF66-463E-3468-C2551ECF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031C8-3912-F2DE-7593-7F848791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89827-93A5-56C5-21EC-7E23DE15B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BDC8A-982B-0B76-C47F-A6099108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4A743-0401-92C4-E51B-33777EB2F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6EE8-C07D-82CE-5871-D0632CF7B3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073BE-3677-403A-A899-F5CB1474F7E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8FE74-741B-4763-E24B-2817A7D4A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130CF-4D28-4958-CA07-00FDF81F6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0846C-9762-4CF9-9FF9-BC137719B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microsoft.com/office/2007/relationships/hdphoto" Target="../media/hdphoto1.wdp"/><Relationship Id="rId7" Type="http://schemas.openxmlformats.org/officeDocument/2006/relationships/hyperlink" Target="https://plotly.com/pyth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" TargetMode="External"/><Relationship Id="rId5" Type="http://schemas.openxmlformats.org/officeDocument/2006/relationships/hyperlink" Target="https://pandas.pydata.org/" TargetMode="External"/><Relationship Id="rId4" Type="http://schemas.openxmlformats.org/officeDocument/2006/relationships/hyperlink" Target="https://streamlit.io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1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F27CDB-C976-E64F-25F7-421149051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970" y="2491541"/>
            <a:ext cx="9144000" cy="15769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Analysis App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0493D07-59A8-C7B7-BD9C-3E10E5780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2946"/>
            <a:ext cx="9938795" cy="1808544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resented by: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Ghinwa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Allaoui, Kinda Reyes and Riam Abbas</a:t>
            </a:r>
          </a:p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Tutor: Mulham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Fetna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l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Mentors: Jaspreet Kaur and Mohammad Mujtaba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AEFD3-6E9C-5EE0-509E-785ADC5A686C}"/>
              </a:ext>
            </a:extLst>
          </p:cNvPr>
          <p:cNvSpPr txBox="1"/>
          <p:nvPr/>
        </p:nvSpPr>
        <p:spPr>
          <a:xfrm>
            <a:off x="3048000" y="513687"/>
            <a:ext cx="58799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Airplanes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in Tech Program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504BFD-EA28-428F-2D6F-4509BCA17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99"/>
            <a:ext cx="3048000" cy="276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03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1D596-96CE-434A-3F82-F171EAEFF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2" y="1819050"/>
            <a:ext cx="11974596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67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7724-4953-DE9B-16BF-5D6AA6D3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Features;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Options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09D80-8785-E4E1-79C7-B6BBDDCC22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0716" y="2138362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Store Location: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showing total sales across different locations.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Selling Products: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Ranking of the top 5 best-selling products.</a:t>
            </a: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Distribution (Pie Chart):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comparing different product types in your dataset.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13B33-814B-C283-E1E3-9010D980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8362"/>
            <a:ext cx="5181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Eco-Friendly Analysis: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pie chart showing the usage of eco-friendly cups or similar metrics.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vs. Quantity Sold: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analyzing the relationship between price and quantity sold.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Distribution: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unit prices to explore pricing trends.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0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1E9B6-F683-878C-9291-2352FE94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9B79A-631F-8195-7DF4-F4EFFA4F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2774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Calculation:</a:t>
            </a: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Revenue Metrics: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is calculated as: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Unit_price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Transaction_qty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Product: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displaying revenue breakdown by product type.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 Insights: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high-performing and low-performing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5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3642C-6B17-8C89-82D1-90ADADE4C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4204"/>
            <a:ext cx="12192000" cy="548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1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64D1BE-5D54-4AA5-8C86-67F6672E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19"/>
            <a:ext cx="12192000" cy="529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4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2E403-B046-E1B3-6222-5AD6716D9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1200"/>
            <a:ext cx="12192000" cy="49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4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9BD5F-511A-6B6E-954D-DFC1DD367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391"/>
            <a:ext cx="12192000" cy="505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D775E2E-87D6-9BEA-924B-39DD35B09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43" y="365125"/>
            <a:ext cx="10712245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FEEC60-1053-E157-637F-FA0461541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144" y="1681163"/>
            <a:ext cx="5354432" cy="823912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Challenges: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006D72-E4B0-8776-C8CC-2B8C59884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143" y="3004575"/>
            <a:ext cx="5157787" cy="28849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diverse data formats and structures.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responsive visualizations for different screen sizes.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A9E4F89-A672-12FA-622F-80258681E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690687"/>
            <a:ext cx="5259388" cy="81438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438C281-F313-EF33-45D1-BA40934F1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004575"/>
            <a:ext cx="5183188" cy="288494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column mapping and data type detection.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capabilities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53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7602-C194-26CB-96E3-FD90CCA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394" y="18353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and Environmental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875D4-6ECA-7D42-22F7-AD0B3BAA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394" y="1368912"/>
            <a:ext cx="5157787" cy="658914"/>
          </a:xfrm>
        </p:spPr>
        <p:txBody>
          <a:bodyPr>
            <a:normAutofit/>
          </a:bodyPr>
          <a:lstStyle/>
          <a:p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Impact:</a:t>
            </a:r>
            <a:endParaRPr lang="en-US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C74F-624C-5E68-EC2D-AFC671BDD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0394" y="2279443"/>
            <a:ext cx="5587181" cy="426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Empowering Small and Medium Businesses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tool for data analysis without advanced technical resources.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data-driven decisions to enhance performance.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and Learning: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opportunity to learn and acquire data analysis and Python programming skills.</a:t>
            </a:r>
          </a:p>
          <a:p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503F0-1FA6-7354-BBA0-E22755FFB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006" y="1373676"/>
            <a:ext cx="5183188" cy="658914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273CFA-F952-AD52-8BD3-184BC7E3B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8006" y="2279443"/>
            <a:ext cx="5685504" cy="3854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Sustainability: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metrics like organic coffee analysis and eco-friendly cup usage.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importance of sustainable products for businesses and customers.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Waste: 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businesses optimize inventory management and minimize waste.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7438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E4D8-3F29-A5AA-C9A1-F9F14AE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30" y="328027"/>
            <a:ext cx="10515600" cy="92290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Plan or Future Roadmap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D5172-0FAD-23DD-585E-BC2EBF29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30" y="1388347"/>
            <a:ext cx="5157787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Enhancements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BE13-6B42-1CF2-9808-417AE7301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6330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New Features: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exporting reports and graphs in multiple formats.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interface for greater appeal and ease of use.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Compatibility: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support for various data formats.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for resource-limited devices.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6C258-D434-6A23-0F81-28EE418305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8007" y="1400178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Vision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565EE-4C85-2567-8359-3489535F25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8007" y="2522589"/>
            <a:ext cx="5183188" cy="36845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Incorporating Artificial Intelligence: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for sales prediction.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 recommendation engine to enhance sales strategies.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Expansion: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 app for on-the-go data analysis.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inventory management systems (ERP).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52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D8D545-3A91-9207-2104-817BC88A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7" y="245805"/>
            <a:ext cx="11562735" cy="5093111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🌿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Every Woman Who Believes in Her Power to Create Change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🌿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more than just data and numbers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journey to discover our capabilities and affirm our place in a fast-evolving world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analyze to understand, understand to design, and design to make a real impact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continuity of our struggle is proof of our inevitable existence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882C5C-506D-DDA0-FEB1-F4C8A6807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3445"/>
            <a:ext cx="2005781" cy="17845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F869F9-1F3B-C37C-29AA-985B9F5F9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898" y="5073446"/>
            <a:ext cx="2249805" cy="178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480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1DC08AD-F480-CAA7-365F-9E470841B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Lessons Learned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9481947-E04F-4267-CD2E-F4DD37150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Summary: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Sales Analysis App represents a significant step in simplifying data analysis for businesses.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users to make data-driven decisions and achieve sustainability.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flexible and user-friendly tool.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key drivers of product performance.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70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6C44-A9E9-4633-0D5E-5A77D51D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DE07F-F08C-CF6A-2218-D0674D62E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Development: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skills in using Python libraries like Pandas,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Matplotlib.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design an interactive user interface.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pre-planning and dividing tasks into smaller steps.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Dealing with technical and managerial challenges positively.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and Teamwork: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teamwork and effective communication skills.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988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F2F9-1765-9AAB-DD4C-D27A1278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7EEA-5DBE-B24C-36AC-E0B2AB0F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https://streamlit.io/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https://pandas.pydata.org/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https://matplotlib.org/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https://plotly.com/python/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93E56A-120A-8F87-363E-013DB09431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503" y="4227870"/>
            <a:ext cx="2986548" cy="270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595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618E2-9A4D-6771-7B50-304BF3DED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361287"/>
            <a:ext cx="10556240" cy="613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0526-3CC5-FD86-A523-B51A6918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78" y="119318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E27D9-28B0-34E9-CB0F-4CC8ACC2F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1648644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sales analysis tool, accessible to non-technical users.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data-driven and decision-making for small and medium businesses.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drivers of product performance through visual analysis.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Goals;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user-friendly interface requiring minimal training.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multiple data formats and flexible data structures.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 actionable insights to improve profitability.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sustainability metrics into business performance analysis.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FE95A-9E1D-8E54-EED8-C638B9495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39" y="4622800"/>
            <a:ext cx="2229485" cy="20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527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B0CC6E-9F3E-4E90-297E-B0E81658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76" y="411516"/>
            <a:ext cx="10515600" cy="838056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1F24F-88AB-B9A3-49A0-3782CD48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776" y="1676118"/>
            <a:ext cx="5181600" cy="435133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Small businesses struggle to extract meaningful insights from sales data.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 analytical tools require technical expertise.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metrics are often overlooked in business analysis.</a:t>
            </a: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Decision-making is frequently based on intuition rather than data.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5CC07-8E5C-365B-875A-394ECBC7C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398607"/>
            <a:ext cx="5181600" cy="230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and medium-sized business owners.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 managers and sales teams.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developers and marketers.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Sustainability-focused organizations.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33BB9-99ED-B7C7-22CA-45E9806F530A}"/>
              </a:ext>
            </a:extLst>
          </p:cNvPr>
          <p:cNvSpPr txBox="1"/>
          <p:nvPr/>
        </p:nvSpPr>
        <p:spPr>
          <a:xfrm>
            <a:off x="6096000" y="1676118"/>
            <a:ext cx="59300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online dashboard with an intuitive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visualization of key performance indicators.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sustainability analysis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programming knowledge required for users.</a:t>
            </a:r>
          </a:p>
          <a:p>
            <a:pPr marL="0" indent="0" algn="ctr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2148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8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66630-737C-788F-9BEC-9F023A2E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54285"/>
          </a:xfrm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Makes Our Solution Unique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60B15-495A-F4DC-2267-1C6FC86715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8443" y="1289784"/>
            <a:ext cx="2993020" cy="3792579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Feature</a:t>
            </a:r>
          </a:p>
          <a:p>
            <a:pPr marL="0" indent="0" algn="ctr">
              <a:buNone/>
            </a:pPr>
            <a:endParaRPr lang="en-US" sz="19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Easy to Use</a:t>
            </a:r>
          </a:p>
          <a:p>
            <a:pPr marL="0" indent="0" algn="ctr">
              <a:buNone/>
            </a:pPr>
            <a:endParaRPr lang="en-US" sz="2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Focus</a:t>
            </a: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Flexibility </a:t>
            </a:r>
          </a:p>
          <a:p>
            <a:pPr marL="0" indent="0" algn="ctr">
              <a:buNone/>
            </a:pPr>
            <a:endParaRPr lang="en-US" sz="2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Accessibility</a:t>
            </a:r>
          </a:p>
          <a:p>
            <a:pPr marL="0" indent="0" algn="ctr">
              <a:buNone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    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E586C-A736-EFD2-03A6-1F44C4216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0749" y="1289784"/>
            <a:ext cx="3749233" cy="394197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9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Solution</a:t>
            </a:r>
          </a:p>
          <a:p>
            <a:pPr marL="0" indent="0" algn="ctr">
              <a:buNone/>
            </a:pPr>
            <a:endParaRPr lang="en-US" sz="19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 upload-and-click interface</a:t>
            </a:r>
          </a:p>
          <a:p>
            <a:pPr marL="0" indent="0" algn="ctr">
              <a:buNone/>
            </a:pPr>
            <a:endParaRPr lang="en-US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Integrated eco-friendly analysis </a:t>
            </a:r>
          </a:p>
          <a:p>
            <a:pPr marL="0" indent="0" algn="ctr">
              <a:buNone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 with diverse data formats</a:t>
            </a:r>
          </a:p>
          <a:p>
            <a:pPr marL="0" indent="0" algn="ctr">
              <a:buNone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Free, open-source web app </a:t>
            </a:r>
          </a:p>
          <a:p>
            <a:pPr marL="0" indent="0" algn="ctr">
              <a:buNone/>
            </a:pPr>
            <a:endParaRPr lang="en-US" sz="2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Multiple analysis types in one tool </a:t>
            </a:r>
          </a:p>
          <a:p>
            <a:pPr marL="0" indent="0" algn="ctr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9EC827-C646-CE9B-A96B-E8035475F791}"/>
              </a:ext>
            </a:extLst>
          </p:cNvPr>
          <p:cNvSpPr txBox="1"/>
          <p:nvPr/>
        </p:nvSpPr>
        <p:spPr>
          <a:xfrm>
            <a:off x="7673797" y="1205277"/>
            <a:ext cx="407428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Competitors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Often requires technical setup</a:t>
            </a: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Rarely included</a:t>
            </a:r>
          </a:p>
          <a:p>
            <a:pPr algn="ctr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Often requires specific formats</a:t>
            </a:r>
          </a:p>
          <a:p>
            <a:pPr algn="ctr"/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Many require subscriptions</a:t>
            </a:r>
          </a:p>
          <a:p>
            <a:pPr algn="ctr"/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Usually specialized tools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3E9C0-7E9C-0652-E9A2-FC70D6F72B00}"/>
              </a:ext>
            </a:extLst>
          </p:cNvPr>
          <p:cNvSpPr txBox="1"/>
          <p:nvPr/>
        </p:nvSpPr>
        <p:spPr>
          <a:xfrm>
            <a:off x="838200" y="5467255"/>
            <a:ext cx="10771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“Our focus on combining business metrics with sustainability analysis creates a unique value proposition for modern, conscious businesses”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9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6A124-E8C4-98D2-7F9A-5DF38674F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58" y="346517"/>
            <a:ext cx="10515600" cy="75575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9EA415A1-484D-55BC-460A-425B7D1BE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3114822"/>
              </p:ext>
            </p:extLst>
          </p:nvPr>
        </p:nvGraphicFramePr>
        <p:xfrm>
          <a:off x="0" y="2035277"/>
          <a:ext cx="11739716" cy="4542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AE95B84-C3BC-FAB9-3203-81E3DA130F2B}"/>
              </a:ext>
            </a:extLst>
          </p:cNvPr>
          <p:cNvSpPr txBox="1"/>
          <p:nvPr/>
        </p:nvSpPr>
        <p:spPr>
          <a:xfrm>
            <a:off x="2605549" y="1179872"/>
            <a:ext cx="6725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Approach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332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76C64B-184C-3795-2A4B-350BB789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156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br>
              <a:rPr lang="en-US" sz="4000" dirty="0"/>
            </a:br>
            <a:r>
              <a:rPr lang="en-US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 Stack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B5B25-4BD6-FEBF-E1A4-61EB60B08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156" y="1690688"/>
            <a:ext cx="5157787" cy="8239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and Visualization: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BA7D-E975-C486-E108-98678F41D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833" y="2930013"/>
            <a:ext cx="5157787" cy="325965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interactive web interface.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interactive charts.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for static visualizations.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764B6E-65A9-B4A3-E040-E008D68D6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Processing: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973758-FD59-5B70-3497-76E0D51BDB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30013"/>
            <a:ext cx="5183188" cy="325965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 as the core programming language.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Pandas for data manipulation.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41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8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70292B-B1B7-997F-001D-9169D1EC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Features;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 and Exploration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E96969-DA72-7498-7A06-B74BDA58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419"/>
            <a:ext cx="10515600" cy="391554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Input: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both CSV and Excel formats.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and cleaning of columns.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of missing data with clear error messages.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F9CAE-7BC4-7E26-B949-D089BC3A9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799" y="91440"/>
            <a:ext cx="2371725" cy="20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2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1F2C69-09DC-F302-F7B8-81D3A372F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0" y="928338"/>
            <a:ext cx="1167928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7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990</Words>
  <Application>Microsoft Office PowerPoint</Application>
  <PresentationFormat>Widescreen</PresentationFormat>
  <Paragraphs>192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Sales Analysis App Python Project</vt:lpstr>
      <vt:lpstr>🌿 To Every Woman Who Believes in Her Power to Create Change 🌿   This project is more than just data and numbers  It’s a journey to discover our capabilities and affirm our place in a fast-evolving world  We analyze to understand, understand to design, and design to make a real impact  The continuity of our struggle is proof of our inevitable existence </vt:lpstr>
      <vt:lpstr>Project Objectives and Goals</vt:lpstr>
      <vt:lpstr>Problem Statement and Proposed Solution</vt:lpstr>
      <vt:lpstr>What Makes Our Solution Unique</vt:lpstr>
      <vt:lpstr>Methodology</vt:lpstr>
      <vt:lpstr>Technologies Used Tech Stack</vt:lpstr>
      <vt:lpstr>Key Features; Data Input and Exploration</vt:lpstr>
      <vt:lpstr>PowerPoint Presentation</vt:lpstr>
      <vt:lpstr>PowerPoint Presentation</vt:lpstr>
      <vt:lpstr>Key Features; Analysis Options Available</vt:lpstr>
      <vt:lpstr>Key Features Revenue Analysis</vt:lpstr>
      <vt:lpstr>PowerPoint Presentation</vt:lpstr>
      <vt:lpstr>PowerPoint Presentation</vt:lpstr>
      <vt:lpstr>PowerPoint Presentation</vt:lpstr>
      <vt:lpstr>PowerPoint Presentation</vt:lpstr>
      <vt:lpstr>Challenges and Solutions</vt:lpstr>
      <vt:lpstr>Social and Environmental Impact</vt:lpstr>
      <vt:lpstr>Work Plan or Future Roadmap</vt:lpstr>
      <vt:lpstr>Conclusion and Lessons Learned</vt:lpstr>
      <vt:lpstr>Lessons Learned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Riam Abbas</dc:creator>
  <cp:lastModifiedBy>Riam Abbas</cp:lastModifiedBy>
  <cp:revision>23</cp:revision>
  <dcterms:created xsi:type="dcterms:W3CDTF">2025-05-04T14:31:36Z</dcterms:created>
  <dcterms:modified xsi:type="dcterms:W3CDTF">2025-05-13T16:58:33Z</dcterms:modified>
</cp:coreProperties>
</file>