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-1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1AF59-FF83-4FE4-B22F-01C6ECEB3EB1}" type="doc">
      <dgm:prSet loTypeId="urn:microsoft.com/office/officeart/2008/layout/RadialCluster" loCatId="cycle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6F21744F-320B-418F-8BC8-2D935C648D51}">
      <dgm:prSet phldrT="[Text]"/>
      <dgm:spPr/>
      <dgm:t>
        <a:bodyPr/>
        <a:lstStyle/>
        <a:p>
          <a:r>
            <a:rPr lang="de-DE" dirty="0" err="1" smtClean="0"/>
            <a:t>DarkTheme.xaml</a:t>
          </a:r>
          <a:endParaRPr lang="de-DE" dirty="0"/>
        </a:p>
      </dgm:t>
    </dgm:pt>
    <dgm:pt modelId="{C507F41E-1B8B-48D2-BC78-667173DAB4F8}" type="parTrans" cxnId="{4AB34411-2056-437F-A154-2E548D1BCF3D}">
      <dgm:prSet/>
      <dgm:spPr/>
      <dgm:t>
        <a:bodyPr/>
        <a:lstStyle/>
        <a:p>
          <a:endParaRPr lang="de-DE"/>
        </a:p>
      </dgm:t>
    </dgm:pt>
    <dgm:pt modelId="{87E37FB0-9E51-44EA-B6F7-5ED15028570E}" type="sibTrans" cxnId="{4AB34411-2056-437F-A154-2E548D1BCF3D}">
      <dgm:prSet/>
      <dgm:spPr/>
      <dgm:t>
        <a:bodyPr/>
        <a:lstStyle/>
        <a:p>
          <a:endParaRPr lang="de-DE"/>
        </a:p>
      </dgm:t>
    </dgm:pt>
    <dgm:pt modelId="{D049D46E-4F8B-4E61-B61B-CC64E9BD8A55}">
      <dgm:prSet phldrT="[Text]"/>
      <dgm:spPr/>
      <dgm:t>
        <a:bodyPr/>
        <a:lstStyle/>
        <a:p>
          <a:r>
            <a:rPr lang="de-DE" dirty="0" err="1" smtClean="0"/>
            <a:t>App.xaml</a:t>
          </a:r>
          <a:endParaRPr lang="de-DE" dirty="0"/>
        </a:p>
      </dgm:t>
    </dgm:pt>
    <dgm:pt modelId="{0AE26D0E-3C99-4B3E-A4F9-F88D3FA9043B}" type="parTrans" cxnId="{6E0266CE-D1C5-462A-930D-280B58A36AF2}">
      <dgm:prSet/>
      <dgm:spPr>
        <a:ln w="50800" cap="flat" cmpd="sng">
          <a:headEnd type="arrow" w="sm" len="med"/>
        </a:ln>
      </dgm:spPr>
      <dgm:t>
        <a:bodyPr/>
        <a:lstStyle/>
        <a:p>
          <a:endParaRPr lang="de-DE"/>
        </a:p>
      </dgm:t>
    </dgm:pt>
    <dgm:pt modelId="{12BF5892-635A-4F90-96A4-3D7ED96A91C5}" type="sibTrans" cxnId="{6E0266CE-D1C5-462A-930D-280B58A36AF2}">
      <dgm:prSet/>
      <dgm:spPr/>
      <dgm:t>
        <a:bodyPr/>
        <a:lstStyle/>
        <a:p>
          <a:endParaRPr lang="de-DE"/>
        </a:p>
      </dgm:t>
    </dgm:pt>
    <dgm:pt modelId="{D6433145-1997-4F09-830F-BCAF42FDEAE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 err="1" smtClean="0"/>
            <a:t>Button.xaml</a:t>
          </a:r>
          <a:endParaRPr lang="de-DE" dirty="0"/>
        </a:p>
      </dgm:t>
    </dgm:pt>
    <dgm:pt modelId="{0884FD24-6436-4DA1-9104-CA3882C34296}" type="parTrans" cxnId="{A1172898-2312-4D00-894B-4C173372D149}">
      <dgm:prSet/>
      <dgm:spPr>
        <a:ln w="50800"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14F80F5C-4C29-4241-B47F-B57511E7EB49}" type="sibTrans" cxnId="{A1172898-2312-4D00-894B-4C173372D149}">
      <dgm:prSet/>
      <dgm:spPr/>
      <dgm:t>
        <a:bodyPr/>
        <a:lstStyle/>
        <a:p>
          <a:endParaRPr lang="de-DE"/>
        </a:p>
      </dgm:t>
    </dgm:pt>
    <dgm:pt modelId="{96EEFFEE-2943-48C0-A2DB-69CAF4201DA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 err="1" smtClean="0"/>
            <a:t>TextBlock.xaml</a:t>
          </a:r>
          <a:endParaRPr lang="de-DE" dirty="0"/>
        </a:p>
      </dgm:t>
    </dgm:pt>
    <dgm:pt modelId="{8189B35D-2C2D-41D6-B774-8F867B2143E7}" type="parTrans" cxnId="{E78C14AE-C119-465B-8ACF-A1A6B9F45384}">
      <dgm:prSet/>
      <dgm:spPr>
        <a:ln w="50800"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87228017-97C8-4108-B18A-9CD945CB87AC}" type="sibTrans" cxnId="{E78C14AE-C119-465B-8ACF-A1A6B9F45384}">
      <dgm:prSet/>
      <dgm:spPr/>
      <dgm:t>
        <a:bodyPr/>
        <a:lstStyle/>
        <a:p>
          <a:endParaRPr lang="de-DE"/>
        </a:p>
      </dgm:t>
    </dgm:pt>
    <dgm:pt modelId="{8FCC633E-0FB4-4DEC-903A-BF3BE53D3AA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de-DE" dirty="0" err="1" smtClean="0"/>
            <a:t>ColorDefinitions.xaml</a:t>
          </a:r>
          <a:endParaRPr lang="de-DE" dirty="0"/>
        </a:p>
      </dgm:t>
    </dgm:pt>
    <dgm:pt modelId="{323FF3A0-051D-4484-835A-7D6385B0D282}" type="parTrans" cxnId="{4AEE4D0F-5461-4A3C-A110-358117E725FE}">
      <dgm:prSet/>
      <dgm:spPr>
        <a:ln w="50800">
          <a:solidFill>
            <a:schemeClr val="tx1"/>
          </a:solidFill>
          <a:tailEnd type="triangle"/>
        </a:ln>
      </dgm:spPr>
      <dgm:t>
        <a:bodyPr/>
        <a:lstStyle/>
        <a:p>
          <a:endParaRPr lang="de-DE"/>
        </a:p>
      </dgm:t>
    </dgm:pt>
    <dgm:pt modelId="{156F8E38-9E83-44A9-9660-2F88E5929037}" type="sibTrans" cxnId="{4AEE4D0F-5461-4A3C-A110-358117E725FE}">
      <dgm:prSet/>
      <dgm:spPr/>
      <dgm:t>
        <a:bodyPr/>
        <a:lstStyle/>
        <a:p>
          <a:endParaRPr lang="de-DE"/>
        </a:p>
      </dgm:t>
    </dgm:pt>
    <dgm:pt modelId="{AB4D1457-1851-448E-9799-51B155D68550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 err="1" smtClean="0"/>
            <a:t>GhisWindow.xaml</a:t>
          </a:r>
          <a:endParaRPr lang="de-DE" dirty="0"/>
        </a:p>
      </dgm:t>
    </dgm:pt>
    <dgm:pt modelId="{88E214E9-8792-4FD4-A4BE-A8BDB788B6A5}" type="parTrans" cxnId="{A97339EA-A0B1-47BB-B742-EFAA71690EAE}">
      <dgm:prSet/>
      <dgm:spPr>
        <a:ln w="50800">
          <a:tailEnd type="triangle"/>
        </a:ln>
      </dgm:spPr>
      <dgm:t>
        <a:bodyPr/>
        <a:lstStyle/>
        <a:p>
          <a:endParaRPr lang="de-DE"/>
        </a:p>
      </dgm:t>
    </dgm:pt>
    <dgm:pt modelId="{1EB41C4D-CCCC-4E7E-882E-7374702A3923}" type="sibTrans" cxnId="{A97339EA-A0B1-47BB-B742-EFAA71690EAE}">
      <dgm:prSet/>
      <dgm:spPr/>
      <dgm:t>
        <a:bodyPr/>
        <a:lstStyle/>
        <a:p>
          <a:endParaRPr lang="de-DE"/>
        </a:p>
      </dgm:t>
    </dgm:pt>
    <dgm:pt modelId="{DECE1AD9-D818-445E-8E51-858414CA34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 err="1" smtClean="0"/>
            <a:t>Tooltip.xaml</a:t>
          </a:r>
          <a:endParaRPr lang="de-DE" dirty="0"/>
        </a:p>
      </dgm:t>
    </dgm:pt>
    <dgm:pt modelId="{A34BF178-4FEF-4A77-BD79-4E70D1BBB991}" type="parTrans" cxnId="{C3D50E1F-64B0-4D4E-B115-CEE7DE804D7A}">
      <dgm:prSet/>
      <dgm:spPr>
        <a:ln w="50800">
          <a:tailEnd type="triangle"/>
        </a:ln>
      </dgm:spPr>
      <dgm:t>
        <a:bodyPr/>
        <a:lstStyle/>
        <a:p>
          <a:endParaRPr lang="de-DE"/>
        </a:p>
      </dgm:t>
    </dgm:pt>
    <dgm:pt modelId="{2848B1A9-D471-414C-9949-2F478B48221B}" type="sibTrans" cxnId="{C3D50E1F-64B0-4D4E-B115-CEE7DE804D7A}">
      <dgm:prSet/>
      <dgm:spPr/>
      <dgm:t>
        <a:bodyPr/>
        <a:lstStyle/>
        <a:p>
          <a:endParaRPr lang="de-DE"/>
        </a:p>
      </dgm:t>
    </dgm:pt>
    <dgm:pt modelId="{5C489437-2C3A-4C0B-B668-8178282F8C66}" type="pres">
      <dgm:prSet presAssocID="{5AA1AF59-FF83-4FE4-B22F-01C6ECEB3E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243C847-BDBE-4CF9-9397-1B21F6223234}" type="pres">
      <dgm:prSet presAssocID="{6F21744F-320B-418F-8BC8-2D935C648D51}" presName="singleCycle" presStyleCnt="0"/>
      <dgm:spPr/>
    </dgm:pt>
    <dgm:pt modelId="{0AB763F1-45AF-417D-82AB-410A8FD862CF}" type="pres">
      <dgm:prSet presAssocID="{6F21744F-320B-418F-8BC8-2D935C648D51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FE152DDA-D94C-4CA0-81B4-6F7675213471}" type="pres">
      <dgm:prSet presAssocID="{0AE26D0E-3C99-4B3E-A4F9-F88D3FA9043B}" presName="Name56" presStyleLbl="parChTrans1D2" presStyleIdx="0" presStyleCnt="6"/>
      <dgm:spPr/>
    </dgm:pt>
    <dgm:pt modelId="{714BD652-200C-43C0-B74D-988AFDD97B09}" type="pres">
      <dgm:prSet presAssocID="{D049D46E-4F8B-4E61-B61B-CC64E9BD8A55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FE0C6E-9AEC-4CA6-BAC0-730A2731A9BD}" type="pres">
      <dgm:prSet presAssocID="{0884FD24-6436-4DA1-9104-CA3882C34296}" presName="Name56" presStyleLbl="parChTrans1D2" presStyleIdx="1" presStyleCnt="6"/>
      <dgm:spPr/>
    </dgm:pt>
    <dgm:pt modelId="{EB4E40DC-124D-4FDE-AA8E-D24AB13558BA}" type="pres">
      <dgm:prSet presAssocID="{D6433145-1997-4F09-830F-BCAF42FDEAE7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CDE1FB-2F14-4A8D-BA4A-A5B48E782C57}" type="pres">
      <dgm:prSet presAssocID="{8189B35D-2C2D-41D6-B774-8F867B2143E7}" presName="Name56" presStyleLbl="parChTrans1D2" presStyleIdx="2" presStyleCnt="6"/>
      <dgm:spPr/>
    </dgm:pt>
    <dgm:pt modelId="{402CE9FB-915C-4309-AED5-E259460B5EC7}" type="pres">
      <dgm:prSet presAssocID="{96EEFFEE-2943-48C0-A2DB-69CAF4201DAE}" presName="text0" presStyleLbl="node1" presStyleIdx="3" presStyleCnt="7">
        <dgm:presLayoutVars>
          <dgm:bulletEnabled val="1"/>
        </dgm:presLayoutVars>
      </dgm:prSet>
      <dgm:spPr/>
    </dgm:pt>
    <dgm:pt modelId="{1F7002FA-405A-4B28-AB15-E179A554F22C}" type="pres">
      <dgm:prSet presAssocID="{323FF3A0-051D-4484-835A-7D6385B0D282}" presName="Name56" presStyleLbl="parChTrans1D2" presStyleIdx="3" presStyleCnt="6"/>
      <dgm:spPr/>
    </dgm:pt>
    <dgm:pt modelId="{A6A47793-2C0C-4A0A-AC90-44AC564E531E}" type="pres">
      <dgm:prSet presAssocID="{8FCC633E-0FB4-4DEC-903A-BF3BE53D3AA9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75B299-86C3-4FB2-8791-35CBFFB30087}" type="pres">
      <dgm:prSet presAssocID="{88E214E9-8792-4FD4-A4BE-A8BDB788B6A5}" presName="Name56" presStyleLbl="parChTrans1D2" presStyleIdx="4" presStyleCnt="6"/>
      <dgm:spPr/>
    </dgm:pt>
    <dgm:pt modelId="{546767B8-144C-4AF1-89C4-141F70F329A0}" type="pres">
      <dgm:prSet presAssocID="{AB4D1457-1851-448E-9799-51B155D68550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DB9116-FD05-4473-ADE5-ABC11E8C1E54}" type="pres">
      <dgm:prSet presAssocID="{A34BF178-4FEF-4A77-BD79-4E70D1BBB991}" presName="Name56" presStyleLbl="parChTrans1D2" presStyleIdx="5" presStyleCnt="6"/>
      <dgm:spPr/>
    </dgm:pt>
    <dgm:pt modelId="{F472248A-D354-4AAD-A69F-14BB1DC31180}" type="pres">
      <dgm:prSet presAssocID="{DECE1AD9-D818-445E-8E51-858414CA349B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26065EA-EAFD-4767-9007-F80E47F64573}" type="presOf" srcId="{D049D46E-4F8B-4E61-B61B-CC64E9BD8A55}" destId="{714BD652-200C-43C0-B74D-988AFDD97B09}" srcOrd="0" destOrd="0" presId="urn:microsoft.com/office/officeart/2008/layout/RadialCluster"/>
    <dgm:cxn modelId="{E78C14AE-C119-465B-8ACF-A1A6B9F45384}" srcId="{6F21744F-320B-418F-8BC8-2D935C648D51}" destId="{96EEFFEE-2943-48C0-A2DB-69CAF4201DAE}" srcOrd="2" destOrd="0" parTransId="{8189B35D-2C2D-41D6-B774-8F867B2143E7}" sibTransId="{87228017-97C8-4108-B18A-9CD945CB87AC}"/>
    <dgm:cxn modelId="{C3D50E1F-64B0-4D4E-B115-CEE7DE804D7A}" srcId="{6F21744F-320B-418F-8BC8-2D935C648D51}" destId="{DECE1AD9-D818-445E-8E51-858414CA349B}" srcOrd="5" destOrd="0" parTransId="{A34BF178-4FEF-4A77-BD79-4E70D1BBB991}" sibTransId="{2848B1A9-D471-414C-9949-2F478B48221B}"/>
    <dgm:cxn modelId="{BDCDC279-12B1-42C8-B961-BAD91A1B019A}" type="presOf" srcId="{323FF3A0-051D-4484-835A-7D6385B0D282}" destId="{1F7002FA-405A-4B28-AB15-E179A554F22C}" srcOrd="0" destOrd="0" presId="urn:microsoft.com/office/officeart/2008/layout/RadialCluster"/>
    <dgm:cxn modelId="{C94204CD-0A9C-488B-A665-9E0A1BAE99CE}" type="presOf" srcId="{AB4D1457-1851-448E-9799-51B155D68550}" destId="{546767B8-144C-4AF1-89C4-141F70F329A0}" srcOrd="0" destOrd="0" presId="urn:microsoft.com/office/officeart/2008/layout/RadialCluster"/>
    <dgm:cxn modelId="{4AEE4D0F-5461-4A3C-A110-358117E725FE}" srcId="{6F21744F-320B-418F-8BC8-2D935C648D51}" destId="{8FCC633E-0FB4-4DEC-903A-BF3BE53D3AA9}" srcOrd="3" destOrd="0" parTransId="{323FF3A0-051D-4484-835A-7D6385B0D282}" sibTransId="{156F8E38-9E83-44A9-9660-2F88E5929037}"/>
    <dgm:cxn modelId="{4AB34411-2056-437F-A154-2E548D1BCF3D}" srcId="{5AA1AF59-FF83-4FE4-B22F-01C6ECEB3EB1}" destId="{6F21744F-320B-418F-8BC8-2D935C648D51}" srcOrd="0" destOrd="0" parTransId="{C507F41E-1B8B-48D2-BC78-667173DAB4F8}" sibTransId="{87E37FB0-9E51-44EA-B6F7-5ED15028570E}"/>
    <dgm:cxn modelId="{C459892E-1E98-4183-8BA2-3C7D2A915282}" type="presOf" srcId="{8FCC633E-0FB4-4DEC-903A-BF3BE53D3AA9}" destId="{A6A47793-2C0C-4A0A-AC90-44AC564E531E}" srcOrd="0" destOrd="0" presId="urn:microsoft.com/office/officeart/2008/layout/RadialCluster"/>
    <dgm:cxn modelId="{C1DF77EF-C767-47E6-9035-36FD2F2E2433}" type="presOf" srcId="{0884FD24-6436-4DA1-9104-CA3882C34296}" destId="{4CFE0C6E-9AEC-4CA6-BAC0-730A2731A9BD}" srcOrd="0" destOrd="0" presId="urn:microsoft.com/office/officeart/2008/layout/RadialCluster"/>
    <dgm:cxn modelId="{FB5F82C3-D8AA-41AA-93BB-B2743E9ABC96}" type="presOf" srcId="{D6433145-1997-4F09-830F-BCAF42FDEAE7}" destId="{EB4E40DC-124D-4FDE-AA8E-D24AB13558BA}" srcOrd="0" destOrd="0" presId="urn:microsoft.com/office/officeart/2008/layout/RadialCluster"/>
    <dgm:cxn modelId="{EEA4C235-3BF4-49F9-9A31-AFC89C32D47C}" type="presOf" srcId="{DECE1AD9-D818-445E-8E51-858414CA349B}" destId="{F472248A-D354-4AAD-A69F-14BB1DC31180}" srcOrd="0" destOrd="0" presId="urn:microsoft.com/office/officeart/2008/layout/RadialCluster"/>
    <dgm:cxn modelId="{BEB6D7B0-5435-43B7-944B-C80720D8AB4A}" type="presOf" srcId="{96EEFFEE-2943-48C0-A2DB-69CAF4201DAE}" destId="{402CE9FB-915C-4309-AED5-E259460B5EC7}" srcOrd="0" destOrd="0" presId="urn:microsoft.com/office/officeart/2008/layout/RadialCluster"/>
    <dgm:cxn modelId="{C1075860-0361-40E3-8420-EF1868247029}" type="presOf" srcId="{8189B35D-2C2D-41D6-B774-8F867B2143E7}" destId="{E1CDE1FB-2F14-4A8D-BA4A-A5B48E782C57}" srcOrd="0" destOrd="0" presId="urn:microsoft.com/office/officeart/2008/layout/RadialCluster"/>
    <dgm:cxn modelId="{6E0266CE-D1C5-462A-930D-280B58A36AF2}" srcId="{6F21744F-320B-418F-8BC8-2D935C648D51}" destId="{D049D46E-4F8B-4E61-B61B-CC64E9BD8A55}" srcOrd="0" destOrd="0" parTransId="{0AE26D0E-3C99-4B3E-A4F9-F88D3FA9043B}" sibTransId="{12BF5892-635A-4F90-96A4-3D7ED96A91C5}"/>
    <dgm:cxn modelId="{7354CD00-0FD2-4F42-A79E-A799EB02B2B9}" type="presOf" srcId="{0AE26D0E-3C99-4B3E-A4F9-F88D3FA9043B}" destId="{FE152DDA-D94C-4CA0-81B4-6F7675213471}" srcOrd="0" destOrd="0" presId="urn:microsoft.com/office/officeart/2008/layout/RadialCluster"/>
    <dgm:cxn modelId="{A97339EA-A0B1-47BB-B742-EFAA71690EAE}" srcId="{6F21744F-320B-418F-8BC8-2D935C648D51}" destId="{AB4D1457-1851-448E-9799-51B155D68550}" srcOrd="4" destOrd="0" parTransId="{88E214E9-8792-4FD4-A4BE-A8BDB788B6A5}" sibTransId="{1EB41C4D-CCCC-4E7E-882E-7374702A3923}"/>
    <dgm:cxn modelId="{7D0A29B0-F9C4-4547-8C78-FF68BC65D452}" type="presOf" srcId="{6F21744F-320B-418F-8BC8-2D935C648D51}" destId="{0AB763F1-45AF-417D-82AB-410A8FD862CF}" srcOrd="0" destOrd="0" presId="urn:microsoft.com/office/officeart/2008/layout/RadialCluster"/>
    <dgm:cxn modelId="{A1172898-2312-4D00-894B-4C173372D149}" srcId="{6F21744F-320B-418F-8BC8-2D935C648D51}" destId="{D6433145-1997-4F09-830F-BCAF42FDEAE7}" srcOrd="1" destOrd="0" parTransId="{0884FD24-6436-4DA1-9104-CA3882C34296}" sibTransId="{14F80F5C-4C29-4241-B47F-B57511E7EB49}"/>
    <dgm:cxn modelId="{A3045BF9-AAB8-4DB8-88A6-87D2525A2A31}" type="presOf" srcId="{5AA1AF59-FF83-4FE4-B22F-01C6ECEB3EB1}" destId="{5C489437-2C3A-4C0B-B668-8178282F8C66}" srcOrd="0" destOrd="0" presId="urn:microsoft.com/office/officeart/2008/layout/RadialCluster"/>
    <dgm:cxn modelId="{79D2EC15-48DC-4873-BBC1-138DC33C1A42}" type="presOf" srcId="{A34BF178-4FEF-4A77-BD79-4E70D1BBB991}" destId="{88DB9116-FD05-4473-ADE5-ABC11E8C1E54}" srcOrd="0" destOrd="0" presId="urn:microsoft.com/office/officeart/2008/layout/RadialCluster"/>
    <dgm:cxn modelId="{7EBE384F-72D6-4158-8C47-8E724CFD66D4}" type="presOf" srcId="{88E214E9-8792-4FD4-A4BE-A8BDB788B6A5}" destId="{EB75B299-86C3-4FB2-8791-35CBFFB30087}" srcOrd="0" destOrd="0" presId="urn:microsoft.com/office/officeart/2008/layout/RadialCluster"/>
    <dgm:cxn modelId="{E580E144-CB61-4E6E-91C8-2078B93A0D11}" type="presParOf" srcId="{5C489437-2C3A-4C0B-B668-8178282F8C66}" destId="{B243C847-BDBE-4CF9-9397-1B21F6223234}" srcOrd="0" destOrd="0" presId="urn:microsoft.com/office/officeart/2008/layout/RadialCluster"/>
    <dgm:cxn modelId="{4C40AAE8-2A96-4335-99CD-B62E10401677}" type="presParOf" srcId="{B243C847-BDBE-4CF9-9397-1B21F6223234}" destId="{0AB763F1-45AF-417D-82AB-410A8FD862CF}" srcOrd="0" destOrd="0" presId="urn:microsoft.com/office/officeart/2008/layout/RadialCluster"/>
    <dgm:cxn modelId="{E8D2BBE8-883E-46D3-A89D-0C8B1D89C4EC}" type="presParOf" srcId="{B243C847-BDBE-4CF9-9397-1B21F6223234}" destId="{FE152DDA-D94C-4CA0-81B4-6F7675213471}" srcOrd="1" destOrd="0" presId="urn:microsoft.com/office/officeart/2008/layout/RadialCluster"/>
    <dgm:cxn modelId="{A175862B-5F90-4CCF-AD84-E3845D4285B5}" type="presParOf" srcId="{B243C847-BDBE-4CF9-9397-1B21F6223234}" destId="{714BD652-200C-43C0-B74D-988AFDD97B09}" srcOrd="2" destOrd="0" presId="urn:microsoft.com/office/officeart/2008/layout/RadialCluster"/>
    <dgm:cxn modelId="{754ACA53-34B6-42D4-ADA2-A07DB4D0A26D}" type="presParOf" srcId="{B243C847-BDBE-4CF9-9397-1B21F6223234}" destId="{4CFE0C6E-9AEC-4CA6-BAC0-730A2731A9BD}" srcOrd="3" destOrd="0" presId="urn:microsoft.com/office/officeart/2008/layout/RadialCluster"/>
    <dgm:cxn modelId="{D5CB90FE-87D3-4AC8-B6A0-EF64A61D0488}" type="presParOf" srcId="{B243C847-BDBE-4CF9-9397-1B21F6223234}" destId="{EB4E40DC-124D-4FDE-AA8E-D24AB13558BA}" srcOrd="4" destOrd="0" presId="urn:microsoft.com/office/officeart/2008/layout/RadialCluster"/>
    <dgm:cxn modelId="{FCE9464A-DC26-4B57-98A2-348CA56BC1A3}" type="presParOf" srcId="{B243C847-BDBE-4CF9-9397-1B21F6223234}" destId="{E1CDE1FB-2F14-4A8D-BA4A-A5B48E782C57}" srcOrd="5" destOrd="0" presId="urn:microsoft.com/office/officeart/2008/layout/RadialCluster"/>
    <dgm:cxn modelId="{A8A07999-1D43-4910-AE28-978092C2647D}" type="presParOf" srcId="{B243C847-BDBE-4CF9-9397-1B21F6223234}" destId="{402CE9FB-915C-4309-AED5-E259460B5EC7}" srcOrd="6" destOrd="0" presId="urn:microsoft.com/office/officeart/2008/layout/RadialCluster"/>
    <dgm:cxn modelId="{66C88E87-57BC-4AB9-8F47-AF6C866AF460}" type="presParOf" srcId="{B243C847-BDBE-4CF9-9397-1B21F6223234}" destId="{1F7002FA-405A-4B28-AB15-E179A554F22C}" srcOrd="7" destOrd="0" presId="urn:microsoft.com/office/officeart/2008/layout/RadialCluster"/>
    <dgm:cxn modelId="{01D291AE-989E-4664-BABB-8301739E11AB}" type="presParOf" srcId="{B243C847-BDBE-4CF9-9397-1B21F6223234}" destId="{A6A47793-2C0C-4A0A-AC90-44AC564E531E}" srcOrd="8" destOrd="0" presId="urn:microsoft.com/office/officeart/2008/layout/RadialCluster"/>
    <dgm:cxn modelId="{1372FD03-F0CF-4845-8C4D-F12D564ECE03}" type="presParOf" srcId="{B243C847-BDBE-4CF9-9397-1B21F6223234}" destId="{EB75B299-86C3-4FB2-8791-35CBFFB30087}" srcOrd="9" destOrd="0" presId="urn:microsoft.com/office/officeart/2008/layout/RadialCluster"/>
    <dgm:cxn modelId="{11C045DC-F384-42D9-BDEF-2C3B73B89BD7}" type="presParOf" srcId="{B243C847-BDBE-4CF9-9397-1B21F6223234}" destId="{546767B8-144C-4AF1-89C4-141F70F329A0}" srcOrd="10" destOrd="0" presId="urn:microsoft.com/office/officeart/2008/layout/RadialCluster"/>
    <dgm:cxn modelId="{B9E730DE-EACF-4B7D-8CF9-0064DE232E92}" type="presParOf" srcId="{B243C847-BDBE-4CF9-9397-1B21F6223234}" destId="{88DB9116-FD05-4473-ADE5-ABC11E8C1E54}" srcOrd="11" destOrd="0" presId="urn:microsoft.com/office/officeart/2008/layout/RadialCluster"/>
    <dgm:cxn modelId="{B790F78D-5C4C-4494-9337-6CEC81C951F1}" type="presParOf" srcId="{B243C847-BDBE-4CF9-9397-1B21F6223234}" destId="{F472248A-D354-4AAD-A69F-14BB1DC31180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763F1-45AF-417D-82AB-410A8FD862CF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DarkTheme.xaml</a:t>
          </a:r>
          <a:endParaRPr lang="de-DE" sz="1500" kern="1200" dirty="0"/>
        </a:p>
      </dsp:txBody>
      <dsp:txXfrm>
        <a:off x="3330554" y="1975888"/>
        <a:ext cx="1466890" cy="1466890"/>
      </dsp:txXfrm>
    </dsp:sp>
    <dsp:sp modelId="{FE152DDA-D94C-4CA0-81B4-6F7675213471}">
      <dsp:nvSpPr>
        <dsp:cNvPr id="0" name=""/>
        <dsp:cNvSpPr/>
      </dsp:nvSpPr>
      <dsp:spPr>
        <a:xfrm rot="16200000">
          <a:off x="3660542" y="1493075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headEnd type="arrow" w="sm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BD652-200C-43C0-B74D-988AFDD97B09}">
      <dsp:nvSpPr>
        <dsp:cNvPr id="0" name=""/>
        <dsp:cNvSpPr/>
      </dsp:nvSpPr>
      <dsp:spPr>
        <a:xfrm>
          <a:off x="3519423" y="465"/>
          <a:ext cx="1089152" cy="1089152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80236"/>
                <a:satOff val="1694"/>
                <a:lumOff val="45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80236"/>
                <a:satOff val="1694"/>
                <a:lumOff val="45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80236"/>
                <a:satOff val="1694"/>
                <a:lumOff val="45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App.xaml</a:t>
          </a:r>
          <a:endParaRPr lang="de-DE" sz="1800" kern="1200" dirty="0"/>
        </a:p>
      </dsp:txBody>
      <dsp:txXfrm>
        <a:off x="3572591" y="53633"/>
        <a:ext cx="982816" cy="982816"/>
      </dsp:txXfrm>
    </dsp:sp>
    <dsp:sp modelId="{4CFE0C6E-9AEC-4CA6-BAC0-730A2731A9BD}">
      <dsp:nvSpPr>
        <dsp:cNvPr id="0" name=""/>
        <dsp:cNvSpPr/>
      </dsp:nvSpPr>
      <dsp:spPr>
        <a:xfrm rot="19800000">
          <a:off x="4836813" y="2090830"/>
          <a:ext cx="596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6928" y="0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headEnd type="non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E40DC-124D-4FDE-AA8E-D24AB13558BA}">
      <dsp:nvSpPr>
        <dsp:cNvPr id="0" name=""/>
        <dsp:cNvSpPr/>
      </dsp:nvSpPr>
      <dsp:spPr>
        <a:xfrm>
          <a:off x="5393755" y="1082611"/>
          <a:ext cx="1089152" cy="1089152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Button.xaml</a:t>
          </a:r>
          <a:endParaRPr lang="de-DE" sz="1400" kern="1200" dirty="0"/>
        </a:p>
      </dsp:txBody>
      <dsp:txXfrm>
        <a:off x="5446923" y="1135779"/>
        <a:ext cx="982816" cy="982816"/>
      </dsp:txXfrm>
    </dsp:sp>
    <dsp:sp modelId="{E1CDE1FB-2F14-4A8D-BA4A-A5B48E782C57}">
      <dsp:nvSpPr>
        <dsp:cNvPr id="0" name=""/>
        <dsp:cNvSpPr/>
      </dsp:nvSpPr>
      <dsp:spPr>
        <a:xfrm rot="1800000">
          <a:off x="4836813" y="3327836"/>
          <a:ext cx="596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6928" y="0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headEnd type="non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CE9FB-915C-4309-AED5-E259460B5EC7}">
      <dsp:nvSpPr>
        <dsp:cNvPr id="0" name=""/>
        <dsp:cNvSpPr/>
      </dsp:nvSpPr>
      <dsp:spPr>
        <a:xfrm>
          <a:off x="5393755" y="3246903"/>
          <a:ext cx="1089152" cy="1089152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TextBlock.xaml</a:t>
          </a:r>
          <a:endParaRPr lang="de-DE" sz="1200" kern="1200" dirty="0"/>
        </a:p>
      </dsp:txBody>
      <dsp:txXfrm>
        <a:off x="5446923" y="3300071"/>
        <a:ext cx="982816" cy="982816"/>
      </dsp:txXfrm>
    </dsp:sp>
    <dsp:sp modelId="{1F7002FA-405A-4B28-AB15-E179A554F22C}">
      <dsp:nvSpPr>
        <dsp:cNvPr id="0" name=""/>
        <dsp:cNvSpPr/>
      </dsp:nvSpPr>
      <dsp:spPr>
        <a:xfrm rot="5400000">
          <a:off x="3660542" y="3925591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47793-2C0C-4A0A-AC90-44AC564E531E}">
      <dsp:nvSpPr>
        <dsp:cNvPr id="0" name=""/>
        <dsp:cNvSpPr/>
      </dsp:nvSpPr>
      <dsp:spPr>
        <a:xfrm>
          <a:off x="3519423" y="4329049"/>
          <a:ext cx="1089152" cy="1089152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ColorDefinitions.xaml</a:t>
          </a:r>
          <a:endParaRPr lang="de-DE" sz="800" kern="1200" dirty="0"/>
        </a:p>
      </dsp:txBody>
      <dsp:txXfrm>
        <a:off x="3572591" y="4382217"/>
        <a:ext cx="982816" cy="982816"/>
      </dsp:txXfrm>
    </dsp:sp>
    <dsp:sp modelId="{EB75B299-86C3-4FB2-8791-35CBFFB30087}">
      <dsp:nvSpPr>
        <dsp:cNvPr id="0" name=""/>
        <dsp:cNvSpPr/>
      </dsp:nvSpPr>
      <dsp:spPr>
        <a:xfrm rot="9000000">
          <a:off x="2694257" y="3327836"/>
          <a:ext cx="596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6928" y="0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767B8-144C-4AF1-89C4-141F70F329A0}">
      <dsp:nvSpPr>
        <dsp:cNvPr id="0" name=""/>
        <dsp:cNvSpPr/>
      </dsp:nvSpPr>
      <dsp:spPr>
        <a:xfrm>
          <a:off x="1645092" y="3246903"/>
          <a:ext cx="1089152" cy="1089152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GhisWindow.xaml</a:t>
          </a:r>
          <a:endParaRPr lang="de-DE" sz="900" kern="1200" dirty="0"/>
        </a:p>
      </dsp:txBody>
      <dsp:txXfrm>
        <a:off x="1698260" y="3300071"/>
        <a:ext cx="982816" cy="982816"/>
      </dsp:txXfrm>
    </dsp:sp>
    <dsp:sp modelId="{88DB9116-FD05-4473-ADE5-ABC11E8C1E54}">
      <dsp:nvSpPr>
        <dsp:cNvPr id="0" name=""/>
        <dsp:cNvSpPr/>
      </dsp:nvSpPr>
      <dsp:spPr>
        <a:xfrm rot="12600000">
          <a:off x="2694257" y="2090830"/>
          <a:ext cx="596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6928" y="0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2248A-D354-4AAD-A69F-14BB1DC31180}">
      <dsp:nvSpPr>
        <dsp:cNvPr id="0" name=""/>
        <dsp:cNvSpPr/>
      </dsp:nvSpPr>
      <dsp:spPr>
        <a:xfrm>
          <a:off x="1645092" y="1082611"/>
          <a:ext cx="1089152" cy="1089152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Tooltip.xaml</a:t>
          </a:r>
          <a:endParaRPr lang="de-DE" sz="1400" kern="1200" dirty="0"/>
        </a:p>
      </dsp:txBody>
      <dsp:txXfrm>
        <a:off x="1698260" y="1135779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DF0BC-E374-4004-A2C2-E3765432A86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A110-0F81-43EF-9831-E8C29A4C77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3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App.Xaml</a:t>
            </a:r>
            <a:r>
              <a:rPr lang="de-DE" baseline="0" dirty="0" smtClean="0"/>
              <a:t> nutzt der </a:t>
            </a:r>
            <a:r>
              <a:rPr lang="de-DE" baseline="0" dirty="0" err="1" smtClean="0"/>
              <a:t>DarkThemes.xmal</a:t>
            </a:r>
            <a:r>
              <a:rPr lang="de-DE" baseline="0" dirty="0" smtClean="0"/>
              <a:t> mit Hilfe von </a:t>
            </a:r>
            <a:r>
              <a:rPr lang="de-DE" baseline="0" dirty="0" err="1" smtClean="0"/>
              <a:t>app.resource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disctionary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err="1" smtClean="0"/>
              <a:t>Darktheme.xaml</a:t>
            </a:r>
            <a:r>
              <a:rPr lang="de-DE" baseline="0" dirty="0" smtClean="0"/>
              <a:t> ist eine </a:t>
            </a:r>
            <a:r>
              <a:rPr lang="de-DE" baseline="0" dirty="0" err="1" smtClean="0"/>
              <a:t>Samlung</a:t>
            </a:r>
            <a:r>
              <a:rPr lang="de-DE" baseline="0" dirty="0" smtClean="0"/>
              <a:t> von  allen Controls Styles, Er </a:t>
            </a:r>
            <a:r>
              <a:rPr lang="de-DE" baseline="0" dirty="0" err="1" smtClean="0"/>
              <a:t>instantieiert</a:t>
            </a:r>
            <a:r>
              <a:rPr lang="de-DE" baseline="0" dirty="0" smtClean="0"/>
              <a:t> jede Control Style mit </a:t>
            </a:r>
            <a:r>
              <a:rPr lang="de-DE" baseline="0" dirty="0" err="1" smtClean="0"/>
              <a:t>hilfe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Dictory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ausserdem</a:t>
            </a:r>
            <a:r>
              <a:rPr lang="de-DE" baseline="0" dirty="0" smtClean="0"/>
              <a:t> definiert die </a:t>
            </a:r>
            <a:r>
              <a:rPr lang="de-DE" baseline="0" dirty="0" err="1" smtClean="0"/>
              <a:t>Metadata</a:t>
            </a:r>
            <a:r>
              <a:rPr lang="de-DE" baseline="0" dirty="0" smtClean="0"/>
              <a:t> Style über </a:t>
            </a:r>
            <a:r>
              <a:rPr lang="de-DE" baseline="0" dirty="0" err="1" smtClean="0"/>
              <a:t>ColorDefinitions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err="1" smtClean="0"/>
              <a:t>ColorDefiniertins</a:t>
            </a:r>
            <a:r>
              <a:rPr lang="de-DE" baseline="0" dirty="0" smtClean="0"/>
              <a:t> liest alle Style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 deklariert Alle Style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A110-0F81-43EF-9831-E8C29A4C77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3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2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CA699-F03F-42A0-B8D2-83C6F90395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15FB-7236-4E07-815C-5F383DD63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5038101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539551" y="123245"/>
            <a:ext cx="557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Verknüpfung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998376" y="298580"/>
            <a:ext cx="541175" cy="93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539551" y="643812"/>
            <a:ext cx="29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logische Verknüpfung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6802016" y="2892490"/>
            <a:ext cx="1231642" cy="681134"/>
          </a:xfrm>
          <a:prstGeom prst="straightConnector1">
            <a:avLst/>
          </a:prstGeom>
          <a:ln w="22225" cap="sq">
            <a:solidFill>
              <a:srgbClr val="FF0000"/>
            </a:solidFill>
            <a:headEnd type="none" w="lg" len="lg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109926" y="3116424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DynamicResource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001926" y="2727561"/>
            <a:ext cx="216000" cy="21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7417837" y="302855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9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Ghislain Zeleu</dc:creator>
  <cp:lastModifiedBy>Ghislain Zeleu</cp:lastModifiedBy>
  <cp:revision>5</cp:revision>
  <dcterms:created xsi:type="dcterms:W3CDTF">2018-08-10T12:15:10Z</dcterms:created>
  <dcterms:modified xsi:type="dcterms:W3CDTF">2018-08-10T12:47:06Z</dcterms:modified>
</cp:coreProperties>
</file>