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8" r:id="rId2"/>
    <p:sldId id="259" r:id="rId3"/>
    <p:sldId id="260" r:id="rId4"/>
    <p:sldId id="263" r:id="rId5"/>
    <p:sldId id="261" r:id="rId6"/>
    <p:sldId id="262" r:id="rId7"/>
    <p:sldId id="264" r:id="rId8"/>
    <p:sldId id="265" r:id="rId9"/>
    <p:sldId id="266" r:id="rId10"/>
    <p:sldId id="267" r:id="rId11"/>
    <p:sldId id="273" r:id="rId12"/>
    <p:sldId id="269" r:id="rId13"/>
    <p:sldId id="272" r:id="rId14"/>
    <p:sldId id="271" r:id="rId15"/>
    <p:sldId id="270" r:id="rId16"/>
    <p:sldId id="268" r:id="rId17"/>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5622" autoAdjust="0"/>
  </p:normalViewPr>
  <p:slideViewPr>
    <p:cSldViewPr showGuides="1">
      <p:cViewPr varScale="1">
        <p:scale>
          <a:sx n="65" d="100"/>
          <a:sy n="65" d="100"/>
        </p:scale>
        <p:origin x="1982"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29.07.2018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29.07.2018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de-DE" altLang="de-DE" dirty="0"/>
              <a:t>Guten Tag, meine Damen und Herren, und herzlich Willkommen in meiner Präsentation mit dem Thema …. Mein Name ist G.Z Student und Softwareentwickler bei der Firma Hilscher Ges.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möchte ich Ihnen einen kürzen Überblick über  die Einleitung  geben. [Zweitens]  gehe ich auf die Grundlage der Topologie in IK und die Anforderungsanalyse ein. [Drittens] gehe ich ausführlicher auf die 3. Ergebnisse ein, die in Laufe der Projekte herausgegeben wurden. Einschließlich gibt es noch einige Fortsetzungsmöglichkeiten zu </a:t>
            </a:r>
            <a:r>
              <a:rPr lang="de-DE" dirty="0" err="1"/>
              <a:t>Topology</a:t>
            </a:r>
            <a:r>
              <a:rPr lang="de-DE" dirty="0"/>
              <a:t>-Editor Plugin.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Zielsetzung</a:t>
            </a:r>
            <a:r>
              <a:rPr lang="de-DE" baseline="0" dirty="0"/>
              <a:t> 1) der in das </a:t>
            </a:r>
            <a:r>
              <a:rPr lang="de-DE" baseline="0" dirty="0" err="1"/>
              <a:t>ComStudio</a:t>
            </a:r>
            <a:r>
              <a:rPr lang="de-DE" baseline="0" dirty="0"/>
              <a:t> integrierbar ist und leicht erweiterbar ist um die künftige Netzwerke zu unterstützen.</a:t>
            </a:r>
          </a:p>
          <a:p>
            <a:r>
              <a:rPr lang="de-DE" baseline="0" dirty="0"/>
              <a:t>2) Es dem Endnutzer einfaches Management der verschiedenartigen Netzwerkes erlaubt, protokollneutrag implementiert ist.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ComStudio</a:t>
            </a:r>
            <a:r>
              <a:rPr lang="de-DE" baseline="0" dirty="0"/>
              <a:t> spricht man von </a:t>
            </a:r>
            <a:r>
              <a:rPr lang="de-DE" baseline="0" dirty="0" err="1"/>
              <a:t>Ausgangsitution</a:t>
            </a:r>
            <a:r>
              <a:rPr lang="de-DE" baseline="0" dirty="0"/>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Profinet</a:t>
            </a:r>
            <a:r>
              <a:rPr lang="de-DE" dirty="0"/>
              <a:t> IRT Fahrbahn mit mehre</a:t>
            </a:r>
            <a:r>
              <a:rPr lang="de-DE" baseline="0" dirty="0"/>
              <a:t> Spüren.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287777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418165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3992928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29.07.2018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29.07.2018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29.07.2018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29.07.2018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29.07.2018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29.07.2018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29.07.2018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29.07.2018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29.07.2018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Angular &amp; </a:t>
            </a:r>
            <a:r>
              <a:rPr lang="de-DE" dirty="0" err="1"/>
              <a:t>GoJS</a:t>
            </a:r>
            <a:endParaRPr lang="de-DE"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11</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pPr lvl="1"/>
            <a:r>
              <a:rPr lang="de-DE" dirty="0"/>
              <a:t>Netzwerke-Protokolle</a:t>
            </a:r>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Motivation</a:t>
            </a:r>
          </a:p>
          <a:p>
            <a:pPr lvl="1"/>
            <a:r>
              <a:rPr lang="de-DE" dirty="0"/>
              <a:t>Erweiterung des Engineering Tool </a:t>
            </a:r>
            <a:r>
              <a:rPr lang="de-DE" dirty="0" err="1"/>
              <a:t>ComStudio</a:t>
            </a:r>
            <a:endParaRPr lang="de-DE" dirty="0"/>
          </a:p>
          <a:p>
            <a:pPr lvl="1"/>
            <a:r>
              <a:rPr lang="de-DE" dirty="0"/>
              <a:t>Reduktion der </a:t>
            </a:r>
            <a:r>
              <a:rPr lang="de-DE" dirty="0" err="1"/>
              <a:t>Engineeringzeit</a:t>
            </a:r>
            <a:r>
              <a:rPr lang="de-DE" dirty="0"/>
              <a:t> für Netzwerkinbetriebnahme</a:t>
            </a:r>
          </a:p>
          <a:p>
            <a:pPr lvl="1"/>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pPr lvl="1"/>
            <a:r>
              <a:rPr lang="de-DE" b="1" dirty="0"/>
              <a:t>Netzwerke-Protokolle</a:t>
            </a:r>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err="1"/>
              <a:t>Feldbus</a:t>
            </a:r>
            <a:endParaRPr lang="de-DE" dirty="0"/>
          </a:p>
          <a:p>
            <a:r>
              <a:rPr lang="de-DE" dirty="0"/>
              <a:t>Topologie</a:t>
            </a:r>
          </a:p>
          <a:p>
            <a:r>
              <a:rPr lang="de-DE" dirty="0"/>
              <a:t>Controller / Master</a:t>
            </a:r>
          </a:p>
          <a:p>
            <a:r>
              <a:rPr lang="de-DE" dirty="0"/>
              <a:t>Device / Slave</a:t>
            </a:r>
          </a:p>
          <a:p>
            <a:r>
              <a:rPr lang="de-DE" dirty="0"/>
              <a:t>Communication Studio (</a:t>
            </a:r>
            <a:r>
              <a:rPr lang="de-DE" dirty="0" err="1"/>
              <a:t>ComStudio</a:t>
            </a:r>
            <a:r>
              <a:rPr lang="de-DE" dirty="0"/>
              <a:t>)</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r>
              <a:rPr lang="de-DE" dirty="0"/>
              <a:t>Baum-Topologie</a:t>
            </a:r>
          </a:p>
          <a:p>
            <a:r>
              <a:rPr lang="de-DE" dirty="0"/>
              <a:t>Maschen-Topologie</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spTree>
    <p:extLst>
      <p:ext uri="{BB962C8B-B14F-4D97-AF65-F5344CB8AC3E}">
        <p14:creationId xmlns:p14="http://schemas.microsoft.com/office/powerpoint/2010/main" val="377369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POFIBUS</a:t>
            </a:r>
          </a:p>
          <a:p>
            <a:r>
              <a:rPr lang="de-DE" dirty="0"/>
              <a:t>PROFINET IRT</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lstStyle/>
          <a:p>
            <a:r>
              <a:rPr lang="de-DE" dirty="0"/>
              <a:t>Grundlage der Topologie:: Netzwerke-Protokolle</a:t>
            </a:r>
          </a:p>
        </p:txBody>
      </p:sp>
    </p:spTree>
    <p:extLst>
      <p:ext uri="{BB962C8B-B14F-4D97-AF65-F5344CB8AC3E}">
        <p14:creationId xmlns:p14="http://schemas.microsoft.com/office/powerpoint/2010/main" val="48567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29.07.2018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1984766495"/>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638</Words>
  <Application>Microsoft Office PowerPoint</Application>
  <PresentationFormat>Bildschirmpräsentation (4:3)</PresentationFormat>
  <Paragraphs>216</Paragraphs>
  <Slides>16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Alwyn New Lt</vt:lpstr>
      <vt:lpstr>Alwyn New Rg</vt:lpstr>
      <vt:lpstr>Arial</vt:lpstr>
      <vt:lpstr>Calibri</vt:lpstr>
      <vt:lpstr>Verdana</vt:lpstr>
      <vt:lpstr>Larissa</vt:lpstr>
      <vt:lpstr>PowerPoint-Präsentation</vt:lpstr>
      <vt:lpstr>Agenda</vt:lpstr>
      <vt:lpstr>Einleitung:: Motivation &amp; Zielsetzung</vt:lpstr>
      <vt:lpstr>Agenda</vt:lpstr>
      <vt:lpstr>Grundlage der Topologie:: Begriffserklärung</vt:lpstr>
      <vt:lpstr>Grundlage der Topologie:: Topologiemuster </vt:lpstr>
      <vt:lpstr>Grundlage der Topologie:: Netzwerke-Protokolle</vt:lpstr>
      <vt:lpstr>Agenda</vt:lpstr>
      <vt:lpstr>Anforderungsanalyse:: FR &amp; NFR </vt:lpstr>
      <vt:lpstr>Agenda</vt:lpstr>
      <vt:lpstr>Evaluation der JavaScript-Frameworks </vt:lpstr>
      <vt:lpstr>Agenda</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30</cp:revision>
  <dcterms:created xsi:type="dcterms:W3CDTF">2018-07-14T09:58:06Z</dcterms:created>
  <dcterms:modified xsi:type="dcterms:W3CDTF">2018-07-29T16:01:51Z</dcterms:modified>
</cp:coreProperties>
</file>