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58" r:id="rId11"/>
    <p:sldId id="269" r:id="rId12"/>
    <p:sldId id="259" r:id="rId13"/>
    <p:sldId id="257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8" r:id="rId22"/>
    <p:sldId id="279" r:id="rId23"/>
    <p:sldId id="277" r:id="rId24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22016-483C-4F83-B3A6-8828E2A1710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944F15-6B64-496C-9ADA-47D671932E92}" type="pres">
      <dgm:prSet presAssocID="{37222016-483C-4F83-B3A6-8828E2A1710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54F85FC5-BBAD-48CE-B04D-B3C89F89F08F}" type="presOf" srcId="{37222016-483C-4F83-B3A6-8828E2A17109}" destId="{F4944F15-6B64-496C-9ADA-47D671932E92}" srcOrd="0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A85981-0CA0-43F0-8AA5-A5615284BA0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7AF4F7B3-AD70-4C09-A564-88982B1D1931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Device-Manager</a:t>
          </a:r>
          <a:endParaRPr lang="de-DE" dirty="0"/>
        </a:p>
      </dgm:t>
    </dgm:pt>
    <dgm:pt modelId="{4DDAE003-2775-4EA3-855B-4D4D09537C2E}" type="parTrans" cxnId="{09F00B37-B29C-4C2D-9CC4-CB959DF7FD05}">
      <dgm:prSet/>
      <dgm:spPr/>
      <dgm:t>
        <a:bodyPr/>
        <a:lstStyle/>
        <a:p>
          <a:endParaRPr lang="de-DE"/>
        </a:p>
      </dgm:t>
    </dgm:pt>
    <dgm:pt modelId="{37196034-220B-4C36-AADA-ED7FEE7F91FC}" type="sibTrans" cxnId="{09F00B37-B29C-4C2D-9CC4-CB959DF7FD05}">
      <dgm:prSet/>
      <dgm:spPr/>
      <dgm:t>
        <a:bodyPr/>
        <a:lstStyle/>
        <a:p>
          <a:endParaRPr lang="de-DE"/>
        </a:p>
      </dgm:t>
    </dgm:pt>
    <dgm:pt modelId="{310FA375-ADC6-4F35-9163-6383E73448BA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Web-</a:t>
          </a:r>
          <a:r>
            <a:rPr lang="de-DE" dirty="0" err="1" smtClean="0"/>
            <a:t>Diagnostic</a:t>
          </a:r>
          <a:endParaRPr lang="de-DE" dirty="0"/>
        </a:p>
      </dgm:t>
    </dgm:pt>
    <dgm:pt modelId="{10B8DC38-B695-4CC8-A2A6-7AB933C7D33B}" type="parTrans" cxnId="{F69B1AE5-840E-4086-B09B-F30124628D43}">
      <dgm:prSet/>
      <dgm:spPr/>
      <dgm:t>
        <a:bodyPr/>
        <a:lstStyle/>
        <a:p>
          <a:endParaRPr lang="de-DE"/>
        </a:p>
      </dgm:t>
    </dgm:pt>
    <dgm:pt modelId="{B1F78413-488C-49AF-855E-04EBE2A04DDB}" type="sibTrans" cxnId="{F69B1AE5-840E-4086-B09B-F30124628D43}">
      <dgm:prSet/>
      <dgm:spPr/>
      <dgm:t>
        <a:bodyPr/>
        <a:lstStyle/>
        <a:p>
          <a:endParaRPr lang="de-DE"/>
        </a:p>
      </dgm:t>
    </dgm:pt>
    <dgm:pt modelId="{2E796A91-23C6-45DB-84E3-C8364D16B11E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Web-</a:t>
          </a:r>
          <a:r>
            <a:rPr lang="de-DE" dirty="0" err="1" smtClean="0"/>
            <a:t>Topology</a:t>
          </a:r>
          <a:r>
            <a:rPr lang="de-DE" dirty="0" smtClean="0"/>
            <a:t>-Editor</a:t>
          </a:r>
          <a:endParaRPr lang="de-DE" dirty="0"/>
        </a:p>
      </dgm:t>
    </dgm:pt>
    <dgm:pt modelId="{369CBAC1-EBD4-4223-AF98-A0164A45611E}" type="parTrans" cxnId="{D9938AC7-D32B-4CD0-907B-4A760A8A009C}">
      <dgm:prSet/>
      <dgm:spPr/>
      <dgm:t>
        <a:bodyPr/>
        <a:lstStyle/>
        <a:p>
          <a:endParaRPr lang="de-DE"/>
        </a:p>
      </dgm:t>
    </dgm:pt>
    <dgm:pt modelId="{7E8EC07F-5C00-4340-94F9-ADFE26D1B374}" type="sibTrans" cxnId="{D9938AC7-D32B-4CD0-907B-4A760A8A009C}">
      <dgm:prSet/>
      <dgm:spPr/>
      <dgm:t>
        <a:bodyPr/>
        <a:lstStyle/>
        <a:p>
          <a:endParaRPr lang="de-DE"/>
        </a:p>
      </dgm:t>
    </dgm:pt>
    <dgm:pt modelId="{CE97CD99-4D59-4B38-B82D-25ECBE61DEA3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ODM</a:t>
          </a:r>
          <a:endParaRPr lang="de-DE" dirty="0"/>
        </a:p>
      </dgm:t>
    </dgm:pt>
    <dgm:pt modelId="{BDBD1410-5742-495C-8F7F-DF3EDBCB5122}" type="parTrans" cxnId="{8746CACC-33B7-47AA-8AAB-0FC88DB70FF6}">
      <dgm:prSet/>
      <dgm:spPr/>
      <dgm:t>
        <a:bodyPr/>
        <a:lstStyle/>
        <a:p>
          <a:endParaRPr lang="de-DE"/>
        </a:p>
      </dgm:t>
    </dgm:pt>
    <dgm:pt modelId="{05B324BD-3AFF-45B5-B42D-B907D1957CB3}" type="sibTrans" cxnId="{8746CACC-33B7-47AA-8AAB-0FC88DB70FF6}">
      <dgm:prSet/>
      <dgm:spPr/>
      <dgm:t>
        <a:bodyPr/>
        <a:lstStyle/>
        <a:p>
          <a:endParaRPr lang="de-DE"/>
        </a:p>
      </dgm:t>
    </dgm:pt>
    <dgm:pt modelId="{D3830C95-126D-4297-839A-69F131C90EDE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OPC UA</a:t>
          </a:r>
          <a:endParaRPr lang="de-DE" dirty="0"/>
        </a:p>
      </dgm:t>
    </dgm:pt>
    <dgm:pt modelId="{0A314E49-43BC-4832-AEF2-6D9AAB5700B7}" type="parTrans" cxnId="{96797A0B-7E38-4801-A31F-E8BEF58E50CB}">
      <dgm:prSet/>
      <dgm:spPr/>
      <dgm:t>
        <a:bodyPr/>
        <a:lstStyle/>
        <a:p>
          <a:endParaRPr lang="de-DE"/>
        </a:p>
      </dgm:t>
    </dgm:pt>
    <dgm:pt modelId="{A47137EB-57ED-40AB-820A-17242EC66514}" type="sibTrans" cxnId="{96797A0B-7E38-4801-A31F-E8BEF58E50CB}">
      <dgm:prSet/>
      <dgm:spPr/>
      <dgm:t>
        <a:bodyPr/>
        <a:lstStyle/>
        <a:p>
          <a:endParaRPr lang="de-DE"/>
        </a:p>
      </dgm:t>
    </dgm:pt>
    <dgm:pt modelId="{4C1B930D-E238-451A-9F82-A390A117779F}" type="pres">
      <dgm:prSet presAssocID="{80A85981-0CA0-43F0-8AA5-A5615284BA07}" presName="compositeShape" presStyleCnt="0">
        <dgm:presLayoutVars>
          <dgm:chMax val="7"/>
          <dgm:dir/>
          <dgm:resizeHandles val="exact"/>
        </dgm:presLayoutVars>
      </dgm:prSet>
      <dgm:spPr/>
    </dgm:pt>
    <dgm:pt modelId="{EB889667-D800-4335-9517-FD49D4BE1D6E}" type="pres">
      <dgm:prSet presAssocID="{80A85981-0CA0-43F0-8AA5-A5615284BA07}" presName="wedge1" presStyleLbl="node1" presStyleIdx="0" presStyleCnt="5"/>
      <dgm:spPr/>
      <dgm:t>
        <a:bodyPr/>
        <a:lstStyle/>
        <a:p>
          <a:endParaRPr lang="de-DE"/>
        </a:p>
      </dgm:t>
    </dgm:pt>
    <dgm:pt modelId="{EB0E30DF-D14E-4378-96C6-176FCE4A864C}" type="pres">
      <dgm:prSet presAssocID="{80A85981-0CA0-43F0-8AA5-A5615284BA07}" presName="dummy1a" presStyleCnt="0"/>
      <dgm:spPr/>
    </dgm:pt>
    <dgm:pt modelId="{6057C364-CDDD-491E-9E3D-15CF16E62058}" type="pres">
      <dgm:prSet presAssocID="{80A85981-0CA0-43F0-8AA5-A5615284BA07}" presName="dummy1b" presStyleCnt="0"/>
      <dgm:spPr/>
    </dgm:pt>
    <dgm:pt modelId="{7408F97A-6843-4384-B536-ABC4367E62B2}" type="pres">
      <dgm:prSet presAssocID="{80A85981-0CA0-43F0-8AA5-A5615284BA07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AA24A8-0ED5-4108-9996-EA9EC772C4A9}" type="pres">
      <dgm:prSet presAssocID="{80A85981-0CA0-43F0-8AA5-A5615284BA07}" presName="wedge2" presStyleLbl="node1" presStyleIdx="1" presStyleCnt="5"/>
      <dgm:spPr/>
      <dgm:t>
        <a:bodyPr/>
        <a:lstStyle/>
        <a:p>
          <a:endParaRPr lang="de-DE"/>
        </a:p>
      </dgm:t>
    </dgm:pt>
    <dgm:pt modelId="{E187AC74-8C15-42EB-8C84-0126DF314794}" type="pres">
      <dgm:prSet presAssocID="{80A85981-0CA0-43F0-8AA5-A5615284BA07}" presName="dummy2a" presStyleCnt="0"/>
      <dgm:spPr/>
    </dgm:pt>
    <dgm:pt modelId="{86A393FD-0BB9-4A6A-8EBD-797E60982713}" type="pres">
      <dgm:prSet presAssocID="{80A85981-0CA0-43F0-8AA5-A5615284BA07}" presName="dummy2b" presStyleCnt="0"/>
      <dgm:spPr/>
    </dgm:pt>
    <dgm:pt modelId="{26CEC38B-44EF-435A-B1D3-BA4EA30D9CF6}" type="pres">
      <dgm:prSet presAssocID="{80A85981-0CA0-43F0-8AA5-A5615284BA07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76F227-543E-4098-9045-C6E52BDA7EF8}" type="pres">
      <dgm:prSet presAssocID="{80A85981-0CA0-43F0-8AA5-A5615284BA07}" presName="wedge3" presStyleLbl="node1" presStyleIdx="2" presStyleCnt="5"/>
      <dgm:spPr/>
      <dgm:t>
        <a:bodyPr/>
        <a:lstStyle/>
        <a:p>
          <a:endParaRPr lang="de-DE"/>
        </a:p>
      </dgm:t>
    </dgm:pt>
    <dgm:pt modelId="{D13BA008-1A70-45EC-A4CD-6868695EC471}" type="pres">
      <dgm:prSet presAssocID="{80A85981-0CA0-43F0-8AA5-A5615284BA07}" presName="dummy3a" presStyleCnt="0"/>
      <dgm:spPr/>
    </dgm:pt>
    <dgm:pt modelId="{F109BE9F-D0FC-4F91-8309-25D315D08011}" type="pres">
      <dgm:prSet presAssocID="{80A85981-0CA0-43F0-8AA5-A5615284BA07}" presName="dummy3b" presStyleCnt="0"/>
      <dgm:spPr/>
    </dgm:pt>
    <dgm:pt modelId="{88137506-208A-4E30-A5A9-BD45E324765C}" type="pres">
      <dgm:prSet presAssocID="{80A85981-0CA0-43F0-8AA5-A5615284BA07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EB4172E-3C3E-4C75-B2FC-54BD13FC81C6}" type="pres">
      <dgm:prSet presAssocID="{80A85981-0CA0-43F0-8AA5-A5615284BA07}" presName="wedge4" presStyleLbl="node1" presStyleIdx="3" presStyleCnt="5"/>
      <dgm:spPr/>
      <dgm:t>
        <a:bodyPr/>
        <a:lstStyle/>
        <a:p>
          <a:endParaRPr lang="de-DE"/>
        </a:p>
      </dgm:t>
    </dgm:pt>
    <dgm:pt modelId="{9A88FD40-7B59-484F-8AF5-8E0374FF9F59}" type="pres">
      <dgm:prSet presAssocID="{80A85981-0CA0-43F0-8AA5-A5615284BA07}" presName="dummy4a" presStyleCnt="0"/>
      <dgm:spPr/>
    </dgm:pt>
    <dgm:pt modelId="{B0242D1B-3EFB-47B3-AD4D-CFD8DD6C2190}" type="pres">
      <dgm:prSet presAssocID="{80A85981-0CA0-43F0-8AA5-A5615284BA07}" presName="dummy4b" presStyleCnt="0"/>
      <dgm:spPr/>
    </dgm:pt>
    <dgm:pt modelId="{A3609D5B-96A9-4220-9294-14979F1E0438}" type="pres">
      <dgm:prSet presAssocID="{80A85981-0CA0-43F0-8AA5-A5615284BA07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285613-1B2C-4509-AF19-106CA975293E}" type="pres">
      <dgm:prSet presAssocID="{80A85981-0CA0-43F0-8AA5-A5615284BA07}" presName="wedge5" presStyleLbl="node1" presStyleIdx="4" presStyleCnt="5" custLinFactNeighborX="457" custLinFactNeighborY="-389"/>
      <dgm:spPr/>
      <dgm:t>
        <a:bodyPr/>
        <a:lstStyle/>
        <a:p>
          <a:endParaRPr lang="de-DE"/>
        </a:p>
      </dgm:t>
    </dgm:pt>
    <dgm:pt modelId="{F4E9D83B-9CCB-4210-BB92-1E426B298521}" type="pres">
      <dgm:prSet presAssocID="{80A85981-0CA0-43F0-8AA5-A5615284BA07}" presName="dummy5a" presStyleCnt="0"/>
      <dgm:spPr/>
    </dgm:pt>
    <dgm:pt modelId="{020584C5-B9E4-42CA-B4FA-CAC643A8AC56}" type="pres">
      <dgm:prSet presAssocID="{80A85981-0CA0-43F0-8AA5-A5615284BA07}" presName="dummy5b" presStyleCnt="0"/>
      <dgm:spPr/>
    </dgm:pt>
    <dgm:pt modelId="{103631DD-C00A-4949-B82A-85F1B701E70D}" type="pres">
      <dgm:prSet presAssocID="{80A85981-0CA0-43F0-8AA5-A5615284BA07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C1E151-6446-4940-8C32-1CC13111C18A}" type="pres">
      <dgm:prSet presAssocID="{37196034-220B-4C36-AADA-ED7FEE7F91FC}" presName="arrowWedge1" presStyleLbl="fgSibTrans2D1" presStyleIdx="0" presStyleCnt="5"/>
      <dgm:spPr/>
    </dgm:pt>
    <dgm:pt modelId="{DFA3F0BC-D626-4276-8ECF-C55D2A25942F}" type="pres">
      <dgm:prSet presAssocID="{B1F78413-488C-49AF-855E-04EBE2A04DDB}" presName="arrowWedge2" presStyleLbl="fgSibTrans2D1" presStyleIdx="1" presStyleCnt="5"/>
      <dgm:spPr/>
    </dgm:pt>
    <dgm:pt modelId="{0BAEEF4A-7C44-443B-A208-87589261F136}" type="pres">
      <dgm:prSet presAssocID="{7E8EC07F-5C00-4340-94F9-ADFE26D1B374}" presName="arrowWedge3" presStyleLbl="fgSibTrans2D1" presStyleIdx="2" presStyleCnt="5"/>
      <dgm:spPr/>
    </dgm:pt>
    <dgm:pt modelId="{712C6B7A-CC15-4038-905B-00F6DB1856EF}" type="pres">
      <dgm:prSet presAssocID="{05B324BD-3AFF-45B5-B42D-B907D1957CB3}" presName="arrowWedge4" presStyleLbl="fgSibTrans2D1" presStyleIdx="3" presStyleCnt="5"/>
      <dgm:spPr/>
    </dgm:pt>
    <dgm:pt modelId="{4FD5709C-CFC7-40FD-BEF8-3BE39ED5FEC0}" type="pres">
      <dgm:prSet presAssocID="{A47137EB-57ED-40AB-820A-17242EC66514}" presName="arrowWedge5" presStyleLbl="fgSibTrans2D1" presStyleIdx="4" presStyleCnt="5"/>
      <dgm:spPr/>
    </dgm:pt>
  </dgm:ptLst>
  <dgm:cxnLst>
    <dgm:cxn modelId="{8746CACC-33B7-47AA-8AAB-0FC88DB70FF6}" srcId="{80A85981-0CA0-43F0-8AA5-A5615284BA07}" destId="{CE97CD99-4D59-4B38-B82D-25ECBE61DEA3}" srcOrd="3" destOrd="0" parTransId="{BDBD1410-5742-495C-8F7F-DF3EDBCB5122}" sibTransId="{05B324BD-3AFF-45B5-B42D-B907D1957CB3}"/>
    <dgm:cxn modelId="{DC03C102-B932-49F6-A1A0-1B698C2C2FE3}" type="presOf" srcId="{7AF4F7B3-AD70-4C09-A564-88982B1D1931}" destId="{7408F97A-6843-4384-B536-ABC4367E62B2}" srcOrd="1" destOrd="0" presId="urn:microsoft.com/office/officeart/2005/8/layout/cycle8"/>
    <dgm:cxn modelId="{54DA5F06-7FB5-4BBE-8857-DE660984CD80}" type="presOf" srcId="{2E796A91-23C6-45DB-84E3-C8364D16B11E}" destId="{9476F227-543E-4098-9045-C6E52BDA7EF8}" srcOrd="0" destOrd="0" presId="urn:microsoft.com/office/officeart/2005/8/layout/cycle8"/>
    <dgm:cxn modelId="{185841D8-996E-4504-B75E-EAF99E5E6772}" type="presOf" srcId="{310FA375-ADC6-4F35-9163-6383E73448BA}" destId="{51AA24A8-0ED5-4108-9996-EA9EC772C4A9}" srcOrd="0" destOrd="0" presId="urn:microsoft.com/office/officeart/2005/8/layout/cycle8"/>
    <dgm:cxn modelId="{80FB1AE0-7410-40EF-B641-F6D060BB067D}" type="presOf" srcId="{310FA375-ADC6-4F35-9163-6383E73448BA}" destId="{26CEC38B-44EF-435A-B1D3-BA4EA30D9CF6}" srcOrd="1" destOrd="0" presId="urn:microsoft.com/office/officeart/2005/8/layout/cycle8"/>
    <dgm:cxn modelId="{09F00B37-B29C-4C2D-9CC4-CB959DF7FD05}" srcId="{80A85981-0CA0-43F0-8AA5-A5615284BA07}" destId="{7AF4F7B3-AD70-4C09-A564-88982B1D1931}" srcOrd="0" destOrd="0" parTransId="{4DDAE003-2775-4EA3-855B-4D4D09537C2E}" sibTransId="{37196034-220B-4C36-AADA-ED7FEE7F91FC}"/>
    <dgm:cxn modelId="{2DD03AF5-0744-4C38-83F5-E04F15E6C857}" type="presOf" srcId="{7AF4F7B3-AD70-4C09-A564-88982B1D1931}" destId="{EB889667-D800-4335-9517-FD49D4BE1D6E}" srcOrd="0" destOrd="0" presId="urn:microsoft.com/office/officeart/2005/8/layout/cycle8"/>
    <dgm:cxn modelId="{AB9ADA96-DAD3-4DB6-99DA-8E33B2EFA7D7}" type="presOf" srcId="{2E796A91-23C6-45DB-84E3-C8364D16B11E}" destId="{88137506-208A-4E30-A5A9-BD45E324765C}" srcOrd="1" destOrd="0" presId="urn:microsoft.com/office/officeart/2005/8/layout/cycle8"/>
    <dgm:cxn modelId="{8A5E69C2-3214-43DC-A9CB-FFBE1F14EB8F}" type="presOf" srcId="{D3830C95-126D-4297-839A-69F131C90EDE}" destId="{0B285613-1B2C-4509-AF19-106CA975293E}" srcOrd="0" destOrd="0" presId="urn:microsoft.com/office/officeart/2005/8/layout/cycle8"/>
    <dgm:cxn modelId="{96797A0B-7E38-4801-A31F-E8BEF58E50CB}" srcId="{80A85981-0CA0-43F0-8AA5-A5615284BA07}" destId="{D3830C95-126D-4297-839A-69F131C90EDE}" srcOrd="4" destOrd="0" parTransId="{0A314E49-43BC-4832-AEF2-6D9AAB5700B7}" sibTransId="{A47137EB-57ED-40AB-820A-17242EC66514}"/>
    <dgm:cxn modelId="{F69B1AE5-840E-4086-B09B-F30124628D43}" srcId="{80A85981-0CA0-43F0-8AA5-A5615284BA07}" destId="{310FA375-ADC6-4F35-9163-6383E73448BA}" srcOrd="1" destOrd="0" parTransId="{10B8DC38-B695-4CC8-A2A6-7AB933C7D33B}" sibTransId="{B1F78413-488C-49AF-855E-04EBE2A04DDB}"/>
    <dgm:cxn modelId="{CF2CF351-D6ED-4D8A-AC98-E3A993F8AC21}" type="presOf" srcId="{CE97CD99-4D59-4B38-B82D-25ECBE61DEA3}" destId="{A3609D5B-96A9-4220-9294-14979F1E0438}" srcOrd="1" destOrd="0" presId="urn:microsoft.com/office/officeart/2005/8/layout/cycle8"/>
    <dgm:cxn modelId="{63EA987B-0711-4381-A3EF-D24E5A21DB02}" type="presOf" srcId="{CE97CD99-4D59-4B38-B82D-25ECBE61DEA3}" destId="{9EB4172E-3C3E-4C75-B2FC-54BD13FC81C6}" srcOrd="0" destOrd="0" presId="urn:microsoft.com/office/officeart/2005/8/layout/cycle8"/>
    <dgm:cxn modelId="{5C2FFBF2-D5AB-4162-A211-419D520579E1}" type="presOf" srcId="{80A85981-0CA0-43F0-8AA5-A5615284BA07}" destId="{4C1B930D-E238-451A-9F82-A390A117779F}" srcOrd="0" destOrd="0" presId="urn:microsoft.com/office/officeart/2005/8/layout/cycle8"/>
    <dgm:cxn modelId="{37B40236-14BC-4695-AF6C-8C96E540F8ED}" type="presOf" srcId="{D3830C95-126D-4297-839A-69F131C90EDE}" destId="{103631DD-C00A-4949-B82A-85F1B701E70D}" srcOrd="1" destOrd="0" presId="urn:microsoft.com/office/officeart/2005/8/layout/cycle8"/>
    <dgm:cxn modelId="{D9938AC7-D32B-4CD0-907B-4A760A8A009C}" srcId="{80A85981-0CA0-43F0-8AA5-A5615284BA07}" destId="{2E796A91-23C6-45DB-84E3-C8364D16B11E}" srcOrd="2" destOrd="0" parTransId="{369CBAC1-EBD4-4223-AF98-A0164A45611E}" sibTransId="{7E8EC07F-5C00-4340-94F9-ADFE26D1B374}"/>
    <dgm:cxn modelId="{FD6E1A6D-B9C2-4895-BA7C-274707CB17B3}" type="presParOf" srcId="{4C1B930D-E238-451A-9F82-A390A117779F}" destId="{EB889667-D800-4335-9517-FD49D4BE1D6E}" srcOrd="0" destOrd="0" presId="urn:microsoft.com/office/officeart/2005/8/layout/cycle8"/>
    <dgm:cxn modelId="{2EDAE1A2-6261-4013-B4D4-7294A1C24D13}" type="presParOf" srcId="{4C1B930D-E238-451A-9F82-A390A117779F}" destId="{EB0E30DF-D14E-4378-96C6-176FCE4A864C}" srcOrd="1" destOrd="0" presId="urn:microsoft.com/office/officeart/2005/8/layout/cycle8"/>
    <dgm:cxn modelId="{22508C8D-4F1E-4024-B883-5FB84D66979E}" type="presParOf" srcId="{4C1B930D-E238-451A-9F82-A390A117779F}" destId="{6057C364-CDDD-491E-9E3D-15CF16E62058}" srcOrd="2" destOrd="0" presId="urn:microsoft.com/office/officeart/2005/8/layout/cycle8"/>
    <dgm:cxn modelId="{E6BEAF23-5810-4580-8204-A1EE36257871}" type="presParOf" srcId="{4C1B930D-E238-451A-9F82-A390A117779F}" destId="{7408F97A-6843-4384-B536-ABC4367E62B2}" srcOrd="3" destOrd="0" presId="urn:microsoft.com/office/officeart/2005/8/layout/cycle8"/>
    <dgm:cxn modelId="{58254DBB-618F-4BDD-9B21-1B5DB63BDFC9}" type="presParOf" srcId="{4C1B930D-E238-451A-9F82-A390A117779F}" destId="{51AA24A8-0ED5-4108-9996-EA9EC772C4A9}" srcOrd="4" destOrd="0" presId="urn:microsoft.com/office/officeart/2005/8/layout/cycle8"/>
    <dgm:cxn modelId="{D29021F9-35EA-4036-9B07-0DBABEC6A2FC}" type="presParOf" srcId="{4C1B930D-E238-451A-9F82-A390A117779F}" destId="{E187AC74-8C15-42EB-8C84-0126DF314794}" srcOrd="5" destOrd="0" presId="urn:microsoft.com/office/officeart/2005/8/layout/cycle8"/>
    <dgm:cxn modelId="{589658BC-4D61-4238-8E25-309B006DAC83}" type="presParOf" srcId="{4C1B930D-E238-451A-9F82-A390A117779F}" destId="{86A393FD-0BB9-4A6A-8EBD-797E60982713}" srcOrd="6" destOrd="0" presId="urn:microsoft.com/office/officeart/2005/8/layout/cycle8"/>
    <dgm:cxn modelId="{44CA57E7-6D63-4A40-B916-2955DC259231}" type="presParOf" srcId="{4C1B930D-E238-451A-9F82-A390A117779F}" destId="{26CEC38B-44EF-435A-B1D3-BA4EA30D9CF6}" srcOrd="7" destOrd="0" presId="urn:microsoft.com/office/officeart/2005/8/layout/cycle8"/>
    <dgm:cxn modelId="{FACFE3F2-49DB-46A5-A0AF-4FFE7C0A66EB}" type="presParOf" srcId="{4C1B930D-E238-451A-9F82-A390A117779F}" destId="{9476F227-543E-4098-9045-C6E52BDA7EF8}" srcOrd="8" destOrd="0" presId="urn:microsoft.com/office/officeart/2005/8/layout/cycle8"/>
    <dgm:cxn modelId="{4BEFC84E-2F7F-4770-A53D-0A7D50D935DF}" type="presParOf" srcId="{4C1B930D-E238-451A-9F82-A390A117779F}" destId="{D13BA008-1A70-45EC-A4CD-6868695EC471}" srcOrd="9" destOrd="0" presId="urn:microsoft.com/office/officeart/2005/8/layout/cycle8"/>
    <dgm:cxn modelId="{F300DEB5-D21C-481F-9D24-A9DFB6FE4896}" type="presParOf" srcId="{4C1B930D-E238-451A-9F82-A390A117779F}" destId="{F109BE9F-D0FC-4F91-8309-25D315D08011}" srcOrd="10" destOrd="0" presId="urn:microsoft.com/office/officeart/2005/8/layout/cycle8"/>
    <dgm:cxn modelId="{6A61B74D-5FA5-4733-805D-1348AA11FB4D}" type="presParOf" srcId="{4C1B930D-E238-451A-9F82-A390A117779F}" destId="{88137506-208A-4E30-A5A9-BD45E324765C}" srcOrd="11" destOrd="0" presId="urn:microsoft.com/office/officeart/2005/8/layout/cycle8"/>
    <dgm:cxn modelId="{08BEA4D4-DEA9-4A6F-9D15-1AE4442EDEC0}" type="presParOf" srcId="{4C1B930D-E238-451A-9F82-A390A117779F}" destId="{9EB4172E-3C3E-4C75-B2FC-54BD13FC81C6}" srcOrd="12" destOrd="0" presId="urn:microsoft.com/office/officeart/2005/8/layout/cycle8"/>
    <dgm:cxn modelId="{34024AFC-D989-4C5E-B28D-4A8C230DDEBD}" type="presParOf" srcId="{4C1B930D-E238-451A-9F82-A390A117779F}" destId="{9A88FD40-7B59-484F-8AF5-8E0374FF9F59}" srcOrd="13" destOrd="0" presId="urn:microsoft.com/office/officeart/2005/8/layout/cycle8"/>
    <dgm:cxn modelId="{082DCE00-878A-420D-B830-0C6AFA8C12BA}" type="presParOf" srcId="{4C1B930D-E238-451A-9F82-A390A117779F}" destId="{B0242D1B-3EFB-47B3-AD4D-CFD8DD6C2190}" srcOrd="14" destOrd="0" presId="urn:microsoft.com/office/officeart/2005/8/layout/cycle8"/>
    <dgm:cxn modelId="{0232FEA4-A439-4848-A157-9DDD0C9A6365}" type="presParOf" srcId="{4C1B930D-E238-451A-9F82-A390A117779F}" destId="{A3609D5B-96A9-4220-9294-14979F1E0438}" srcOrd="15" destOrd="0" presId="urn:microsoft.com/office/officeart/2005/8/layout/cycle8"/>
    <dgm:cxn modelId="{F73B722E-2542-4332-8BD0-2E2D68D4847F}" type="presParOf" srcId="{4C1B930D-E238-451A-9F82-A390A117779F}" destId="{0B285613-1B2C-4509-AF19-106CA975293E}" srcOrd="16" destOrd="0" presId="urn:microsoft.com/office/officeart/2005/8/layout/cycle8"/>
    <dgm:cxn modelId="{DC65B163-F1B9-45E8-90B9-F722C0B56D29}" type="presParOf" srcId="{4C1B930D-E238-451A-9F82-A390A117779F}" destId="{F4E9D83B-9CCB-4210-BB92-1E426B298521}" srcOrd="17" destOrd="0" presId="urn:microsoft.com/office/officeart/2005/8/layout/cycle8"/>
    <dgm:cxn modelId="{0075677D-90C4-4D11-BED5-9841589F94E1}" type="presParOf" srcId="{4C1B930D-E238-451A-9F82-A390A117779F}" destId="{020584C5-B9E4-42CA-B4FA-CAC643A8AC56}" srcOrd="18" destOrd="0" presId="urn:microsoft.com/office/officeart/2005/8/layout/cycle8"/>
    <dgm:cxn modelId="{94F5A348-FCEE-4DC9-8DF6-38F6F7465E6B}" type="presParOf" srcId="{4C1B930D-E238-451A-9F82-A390A117779F}" destId="{103631DD-C00A-4949-B82A-85F1B701E70D}" srcOrd="19" destOrd="0" presId="urn:microsoft.com/office/officeart/2005/8/layout/cycle8"/>
    <dgm:cxn modelId="{7177744D-478D-4F6F-9A48-2927DD29705A}" type="presParOf" srcId="{4C1B930D-E238-451A-9F82-A390A117779F}" destId="{E0C1E151-6446-4940-8C32-1CC13111C18A}" srcOrd="20" destOrd="0" presId="urn:microsoft.com/office/officeart/2005/8/layout/cycle8"/>
    <dgm:cxn modelId="{4FA62AFA-91C2-4867-94F3-741B3578E72F}" type="presParOf" srcId="{4C1B930D-E238-451A-9F82-A390A117779F}" destId="{DFA3F0BC-D626-4276-8ECF-C55D2A25942F}" srcOrd="21" destOrd="0" presId="urn:microsoft.com/office/officeart/2005/8/layout/cycle8"/>
    <dgm:cxn modelId="{7B530673-F985-42EA-A9A0-5CC3DB48082C}" type="presParOf" srcId="{4C1B930D-E238-451A-9F82-A390A117779F}" destId="{0BAEEF4A-7C44-443B-A208-87589261F136}" srcOrd="22" destOrd="0" presId="urn:microsoft.com/office/officeart/2005/8/layout/cycle8"/>
    <dgm:cxn modelId="{408B360D-876F-47BD-A215-113BCBBC8DCF}" type="presParOf" srcId="{4C1B930D-E238-451A-9F82-A390A117779F}" destId="{712C6B7A-CC15-4038-905B-00F6DB1856EF}" srcOrd="23" destOrd="0" presId="urn:microsoft.com/office/officeart/2005/8/layout/cycle8"/>
    <dgm:cxn modelId="{F4460417-0A06-45F0-B3E7-E68EF589E6FD}" type="presParOf" srcId="{4C1B930D-E238-451A-9F82-A390A117779F}" destId="{4FD5709C-CFC7-40FD-BEF8-3BE39ED5FEC0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noFill/>
      </dgm:spPr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2" custScaleX="1674426" custScaleY="108123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1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1" presStyleCnt="2" custFlipHor="1" custScaleX="544853" custScaleY="173564" custLinFactX="-296962" custLinFactY="-100000" custLinFactNeighborX="-300000" custLinFactNeighborY="-1554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8ED55531-9D3C-4EE7-B456-6ABC1E0A755B}" srcId="{18FAC1E6-C5CF-47A9-A33D-7A31614049C3}" destId="{CA8E837B-E8D6-4AE8-AD5F-4841D7D0B680}" srcOrd="1" destOrd="0" parTransId="{6E22C970-CFE9-4898-8D2C-85BAA3176A23}" sibTransId="{A015E625-CD17-4FE2-B14B-3E04B8D1F675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EC50BED9-3666-4A36-82F5-978FD040EF18}" type="presParOf" srcId="{56F983B9-4FEA-4137-92B0-30EDC00631CB}" destId="{0A97FDCC-82E7-41C1-8687-6E35D8D163B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0721BB28-D2F8-4DC7-B464-6055BEE33A3F}">
      <dgm:prSet phldrT="[Text]"/>
      <dgm:spPr>
        <a:noFill/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89667-D800-4335-9517-FD49D4BE1D6E}">
      <dsp:nvSpPr>
        <dsp:cNvPr id="0" name=""/>
        <dsp:cNvSpPr/>
      </dsp:nvSpPr>
      <dsp:spPr>
        <a:xfrm>
          <a:off x="397664" y="623742"/>
          <a:ext cx="3638757" cy="3638757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Device-Manager</a:t>
          </a:r>
          <a:endParaRPr lang="de-DE" sz="1900" kern="1200" dirty="0"/>
        </a:p>
      </dsp:txBody>
      <dsp:txXfrm>
        <a:off x="2295882" y="1235400"/>
        <a:ext cx="1169600" cy="779733"/>
      </dsp:txXfrm>
    </dsp:sp>
    <dsp:sp modelId="{51AA24A8-0ED5-4108-9996-EA9EC772C4A9}">
      <dsp:nvSpPr>
        <dsp:cNvPr id="0" name=""/>
        <dsp:cNvSpPr/>
      </dsp:nvSpPr>
      <dsp:spPr>
        <a:xfrm>
          <a:off x="428853" y="720775"/>
          <a:ext cx="3638757" cy="3638757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Web-</a:t>
          </a:r>
          <a:r>
            <a:rPr lang="de-DE" sz="1900" kern="1200" dirty="0" err="1" smtClean="0"/>
            <a:t>Diagnostic</a:t>
          </a:r>
          <a:endParaRPr lang="de-DE" sz="1900" kern="1200" dirty="0"/>
        </a:p>
      </dsp:txBody>
      <dsp:txXfrm>
        <a:off x="2772386" y="2383341"/>
        <a:ext cx="1082963" cy="866370"/>
      </dsp:txXfrm>
    </dsp:sp>
    <dsp:sp modelId="{9476F227-543E-4098-9045-C6E52BDA7EF8}">
      <dsp:nvSpPr>
        <dsp:cNvPr id="0" name=""/>
        <dsp:cNvSpPr/>
      </dsp:nvSpPr>
      <dsp:spPr>
        <a:xfrm>
          <a:off x="346548" y="780555"/>
          <a:ext cx="3638757" cy="3638757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Web-</a:t>
          </a:r>
          <a:r>
            <a:rPr lang="de-DE" sz="1900" kern="1200" dirty="0" err="1" smtClean="0"/>
            <a:t>Topology</a:t>
          </a:r>
          <a:r>
            <a:rPr lang="de-DE" sz="1900" kern="1200" dirty="0" smtClean="0"/>
            <a:t>-Editor</a:t>
          </a:r>
          <a:endParaRPr lang="de-DE" sz="1900" kern="1200" dirty="0"/>
        </a:p>
      </dsp:txBody>
      <dsp:txXfrm>
        <a:off x="1646104" y="3336349"/>
        <a:ext cx="1039644" cy="953007"/>
      </dsp:txXfrm>
    </dsp:sp>
    <dsp:sp modelId="{9EB4172E-3C3E-4C75-B2FC-54BD13FC81C6}">
      <dsp:nvSpPr>
        <dsp:cNvPr id="0" name=""/>
        <dsp:cNvSpPr/>
      </dsp:nvSpPr>
      <dsp:spPr>
        <a:xfrm>
          <a:off x="264243" y="720775"/>
          <a:ext cx="3638757" cy="3638757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ODM</a:t>
          </a:r>
          <a:endParaRPr lang="de-DE" sz="1900" kern="1200" dirty="0"/>
        </a:p>
      </dsp:txBody>
      <dsp:txXfrm>
        <a:off x="476503" y="2383341"/>
        <a:ext cx="1082963" cy="866370"/>
      </dsp:txXfrm>
    </dsp:sp>
    <dsp:sp modelId="{0B285613-1B2C-4509-AF19-106CA975293E}">
      <dsp:nvSpPr>
        <dsp:cNvPr id="0" name=""/>
        <dsp:cNvSpPr/>
      </dsp:nvSpPr>
      <dsp:spPr>
        <a:xfrm>
          <a:off x="312061" y="609587"/>
          <a:ext cx="3638757" cy="3638757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OPC UA</a:t>
          </a:r>
          <a:endParaRPr lang="de-DE" sz="1900" kern="1200" dirty="0"/>
        </a:p>
      </dsp:txBody>
      <dsp:txXfrm>
        <a:off x="882999" y="1221245"/>
        <a:ext cx="1169600" cy="779733"/>
      </dsp:txXfrm>
    </dsp:sp>
    <dsp:sp modelId="{E0C1E151-6446-4940-8C32-1CC13111C18A}">
      <dsp:nvSpPr>
        <dsp:cNvPr id="0" name=""/>
        <dsp:cNvSpPr/>
      </dsp:nvSpPr>
      <dsp:spPr>
        <a:xfrm>
          <a:off x="172236" y="398485"/>
          <a:ext cx="4089270" cy="4089270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3F0BC-D626-4276-8ECF-C55D2A25942F}">
      <dsp:nvSpPr>
        <dsp:cNvPr id="0" name=""/>
        <dsp:cNvSpPr/>
      </dsp:nvSpPr>
      <dsp:spPr>
        <a:xfrm>
          <a:off x="203848" y="495487"/>
          <a:ext cx="4089270" cy="4089270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EEF4A-7C44-443B-A208-87589261F136}">
      <dsp:nvSpPr>
        <dsp:cNvPr id="0" name=""/>
        <dsp:cNvSpPr/>
      </dsp:nvSpPr>
      <dsp:spPr>
        <a:xfrm>
          <a:off x="121291" y="555449"/>
          <a:ext cx="4089270" cy="4089270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C6B7A-CC15-4038-905B-00F6DB1856EF}">
      <dsp:nvSpPr>
        <dsp:cNvPr id="0" name=""/>
        <dsp:cNvSpPr/>
      </dsp:nvSpPr>
      <dsp:spPr>
        <a:xfrm>
          <a:off x="38735" y="495487"/>
          <a:ext cx="4089270" cy="4089270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5709C-CFC7-40FD-BEF8-3BE39ED5FEC0}">
      <dsp:nvSpPr>
        <dsp:cNvPr id="0" name=""/>
        <dsp:cNvSpPr/>
      </dsp:nvSpPr>
      <dsp:spPr>
        <a:xfrm>
          <a:off x="86976" y="384331"/>
          <a:ext cx="4089270" cy="4089270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1580788" y="0"/>
          <a:ext cx="4521269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 dirty="0"/>
        </a:p>
      </dsp:txBody>
      <dsp:txXfrm>
        <a:off x="1580788" y="1072341"/>
        <a:ext cx="4521269" cy="1072341"/>
      </dsp:txXfrm>
    </dsp:sp>
    <dsp:sp modelId="{4C95733D-4436-4872-BCF3-0568E5C31ABB}">
      <dsp:nvSpPr>
        <dsp:cNvPr id="0" name=""/>
        <dsp:cNvSpPr/>
      </dsp:nvSpPr>
      <dsp:spPr>
        <a:xfrm rot="9653996" flipH="1" flipV="1">
          <a:off x="3571270" y="705388"/>
          <a:ext cx="151830" cy="499956"/>
        </a:xfrm>
        <a:prstGeom prst="upDown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3572524" y="812831"/>
        <a:ext cx="106281" cy="299974"/>
      </dsp:txXfrm>
    </dsp:sp>
    <dsp:sp modelId="{0A97FDCC-82E7-41C1-8687-6E35D8D163B5}">
      <dsp:nvSpPr>
        <dsp:cNvPr id="0" name=""/>
        <dsp:cNvSpPr/>
      </dsp:nvSpPr>
      <dsp:spPr>
        <a:xfrm flipH="1">
          <a:off x="2959585" y="393566"/>
          <a:ext cx="1471206" cy="34427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Topology-Editor-Client</a:t>
          </a:r>
          <a:endParaRPr lang="de-DE" sz="1000" kern="1200" dirty="0"/>
        </a:p>
      </dsp:txBody>
      <dsp:txXfrm>
        <a:off x="2969668" y="403649"/>
        <a:ext cx="1451040" cy="3241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3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30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84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07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8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24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15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30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04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9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6C1B-83F1-4715-B1BF-5B63C3EA389F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27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2780146" y="1699490"/>
            <a:ext cx="5283200" cy="174567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09" y="1776132"/>
            <a:ext cx="4913746" cy="1485900"/>
          </a:xfrm>
          <a:prstGeom prst="rect">
            <a:avLst/>
          </a:prstGeom>
        </p:spPr>
      </p:pic>
      <p:cxnSp>
        <p:nvCxnSpPr>
          <p:cNvPr id="6" name="Gerade Verbindung mit Pfeil 5"/>
          <p:cNvCxnSpPr>
            <a:stCxn id="7" idx="1"/>
          </p:cNvCxnSpPr>
          <p:nvPr/>
        </p:nvCxnSpPr>
        <p:spPr>
          <a:xfrm flipH="1" flipV="1">
            <a:off x="3935507" y="2750438"/>
            <a:ext cx="609599" cy="24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45106" y="2859741"/>
            <a:ext cx="1362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Adresse des Gerätes</a:t>
            </a:r>
            <a:endParaRPr lang="de-DE" sz="1100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660090" y="2719060"/>
            <a:ext cx="952221" cy="20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796118" y="1443857"/>
            <a:ext cx="93232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sz="1100" dirty="0"/>
              <a:t>Gerätename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5549153" y="1982466"/>
            <a:ext cx="842682" cy="5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4303059" y="1909482"/>
            <a:ext cx="582706" cy="69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886637" y="2903444"/>
            <a:ext cx="1048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Ports</a:t>
            </a:r>
            <a:endParaRPr lang="de-DE" sz="1100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3334871" y="3034249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264774" y="2926469"/>
            <a:ext cx="878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Kante</a:t>
            </a:r>
            <a:endParaRPr lang="de-DE" sz="1100" dirty="0"/>
          </a:p>
        </p:txBody>
      </p:sp>
      <p:cxnSp>
        <p:nvCxnSpPr>
          <p:cNvPr id="25" name="Gerade Verbindung mit Pfeil 24"/>
          <p:cNvCxnSpPr>
            <a:stCxn id="21" idx="1"/>
          </p:cNvCxnSpPr>
          <p:nvPr/>
        </p:nvCxnSpPr>
        <p:spPr>
          <a:xfrm flipH="1">
            <a:off x="6705600" y="3057274"/>
            <a:ext cx="559174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bgerundetes Rechteck 47"/>
          <p:cNvSpPr/>
          <p:nvPr/>
        </p:nvSpPr>
        <p:spPr>
          <a:xfrm>
            <a:off x="820679" y="1009401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Abgerundetes Rechteck 49"/>
          <p:cNvSpPr/>
          <p:nvPr/>
        </p:nvSpPr>
        <p:spPr>
          <a:xfrm>
            <a:off x="820677" y="33990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Abgerundetes Rechteck 51"/>
          <p:cNvSpPr/>
          <p:nvPr/>
        </p:nvSpPr>
        <p:spPr>
          <a:xfrm>
            <a:off x="820676" y="2588583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Abgerundetes Rechteck 53"/>
          <p:cNvSpPr/>
          <p:nvPr/>
        </p:nvSpPr>
        <p:spPr>
          <a:xfrm>
            <a:off x="820678" y="1789969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5" name="Grafik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5" y="1859241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6" name="Abgerundetes Rechteck 55"/>
          <p:cNvSpPr/>
          <p:nvPr/>
        </p:nvSpPr>
        <p:spPr>
          <a:xfrm>
            <a:off x="2440572" y="1349173"/>
            <a:ext cx="1246909" cy="2223232"/>
          </a:xfrm>
          <a:prstGeom prst="roundRect">
            <a:avLst/>
          </a:prstGeom>
          <a:noFill/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DtmAPI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Pfeil nach rechts 56"/>
          <p:cNvSpPr/>
          <p:nvPr/>
        </p:nvSpPr>
        <p:spPr>
          <a:xfrm>
            <a:off x="3850767" y="1859243"/>
            <a:ext cx="1639226" cy="90516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JSON /XML</a:t>
            </a:r>
            <a:endParaRPr lang="de-DE" dirty="0"/>
          </a:p>
        </p:txBody>
      </p:sp>
      <p:sp>
        <p:nvSpPr>
          <p:cNvPr id="58" name="Abgerundetes Rechteck 57"/>
          <p:cNvSpPr/>
          <p:nvPr/>
        </p:nvSpPr>
        <p:spPr>
          <a:xfrm>
            <a:off x="5607722" y="970388"/>
            <a:ext cx="2037298" cy="2980802"/>
          </a:xfrm>
          <a:prstGeom prst="round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 Angular Applikation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Abgerundetes Rechteck 64"/>
          <p:cNvSpPr/>
          <p:nvPr/>
        </p:nvSpPr>
        <p:spPr>
          <a:xfrm>
            <a:off x="973077" y="35514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Feldbüsse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1125477" y="37038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winkelter Verbinder 71"/>
          <p:cNvCxnSpPr>
            <a:stCxn id="52" idx="3"/>
          </p:cNvCxnSpPr>
          <p:nvPr/>
        </p:nvCxnSpPr>
        <p:spPr>
          <a:xfrm flipV="1">
            <a:off x="2183581" y="2764406"/>
            <a:ext cx="238173" cy="11974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54" idx="3"/>
          </p:cNvCxnSpPr>
          <p:nvPr/>
        </p:nvCxnSpPr>
        <p:spPr>
          <a:xfrm flipV="1">
            <a:off x="2183583" y="2078182"/>
            <a:ext cx="238171" cy="735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r Verbinder 75"/>
          <p:cNvCxnSpPr>
            <a:stCxn id="48" idx="3"/>
          </p:cNvCxnSpPr>
          <p:nvPr/>
        </p:nvCxnSpPr>
        <p:spPr>
          <a:xfrm>
            <a:off x="2183584" y="1304965"/>
            <a:ext cx="238170" cy="179329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r Verbinder 77"/>
          <p:cNvCxnSpPr>
            <a:stCxn id="66" idx="3"/>
            <a:endCxn id="56" idx="2"/>
          </p:cNvCxnSpPr>
          <p:nvPr/>
        </p:nvCxnSpPr>
        <p:spPr>
          <a:xfrm flipV="1">
            <a:off x="2488382" y="3572405"/>
            <a:ext cx="575645" cy="427034"/>
          </a:xfrm>
          <a:prstGeom prst="bentConnector2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3687481" y="572655"/>
            <a:ext cx="45719" cy="3805381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5569818" y="572654"/>
            <a:ext cx="45719" cy="3805381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/>
          <p:cNvSpPr txBox="1"/>
          <p:nvPr/>
        </p:nvSpPr>
        <p:spPr>
          <a:xfrm>
            <a:off x="5569818" y="637309"/>
            <a:ext cx="163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Client-Seite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2488382" y="637309"/>
            <a:ext cx="160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Server-seite</a:t>
            </a:r>
            <a:endParaRPr lang="de-DE" dirty="0"/>
          </a:p>
        </p:txBody>
      </p:sp>
      <p:pic>
        <p:nvPicPr>
          <p:cNvPr id="83" name="Grafi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44" y="1053771"/>
            <a:ext cx="1278129" cy="516834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62" y="2628595"/>
            <a:ext cx="1093452" cy="4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erade Verbindung mit Pfeil 84"/>
          <p:cNvCxnSpPr>
            <a:stCxn id="44" idx="1"/>
          </p:cNvCxnSpPr>
          <p:nvPr/>
        </p:nvCxnSpPr>
        <p:spPr>
          <a:xfrm flipH="1" flipV="1">
            <a:off x="6085114" y="2494531"/>
            <a:ext cx="568334" cy="443143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 rot="1429251">
            <a:off x="5626182" y="2708059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serialisiert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2341787" y="881744"/>
            <a:ext cx="2213642" cy="247775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2580431" y="1203236"/>
            <a:ext cx="1432114" cy="466903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AppModule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454966" y="22074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607366" y="23598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759766" y="25122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41" name="Gerade Verbindung mit Pfeil 40"/>
          <p:cNvCxnSpPr>
            <a:stCxn id="26" idx="2"/>
          </p:cNvCxnSpPr>
          <p:nvPr/>
        </p:nvCxnSpPr>
        <p:spPr>
          <a:xfrm>
            <a:off x="3296488" y="1670139"/>
            <a:ext cx="0" cy="5467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255709" y="1859459"/>
            <a:ext cx="88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nutzt</a:t>
            </a:r>
            <a:endParaRPr lang="de-DE" dirty="0"/>
          </a:p>
        </p:txBody>
      </p:sp>
      <p:sp>
        <p:nvSpPr>
          <p:cNvPr id="44" name="Abgerundetes Rechteck 43"/>
          <p:cNvSpPr/>
          <p:nvPr/>
        </p:nvSpPr>
        <p:spPr>
          <a:xfrm>
            <a:off x="6653448" y="988445"/>
            <a:ext cx="2213642" cy="389845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6968012" y="12842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6664133" y="2494531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7120412" y="14366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7272812" y="15890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6737128" y="2572004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6804232" y="2678363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7008907" y="3788741"/>
            <a:ext cx="1543619" cy="95664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DtmApi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9171892" y="1601301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Abgerundetes Rechteck 55"/>
          <p:cNvSpPr/>
          <p:nvPr/>
        </p:nvSpPr>
        <p:spPr>
          <a:xfrm>
            <a:off x="9171890" y="39909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Abgerundetes Rechteck 56"/>
          <p:cNvSpPr/>
          <p:nvPr/>
        </p:nvSpPr>
        <p:spPr>
          <a:xfrm>
            <a:off x="9171889" y="3180483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bgerundetes Rechteck 57"/>
          <p:cNvSpPr/>
          <p:nvPr/>
        </p:nvSpPr>
        <p:spPr>
          <a:xfrm>
            <a:off x="9171891" y="2381869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38" y="2451141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0" name="Abgerundetes Rechteck 59"/>
          <p:cNvSpPr/>
          <p:nvPr/>
        </p:nvSpPr>
        <p:spPr>
          <a:xfrm>
            <a:off x="9324290" y="41433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Fieldbusse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Abgerundetes Rechteck 60"/>
          <p:cNvSpPr/>
          <p:nvPr/>
        </p:nvSpPr>
        <p:spPr>
          <a:xfrm>
            <a:off x="9476690" y="42957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57" y="1645671"/>
            <a:ext cx="1278129" cy="516834"/>
          </a:xfrm>
          <a:prstGeom prst="rect">
            <a:avLst/>
          </a:prstGeom>
        </p:spPr>
      </p:pic>
      <p:pic>
        <p:nvPicPr>
          <p:cNvPr id="67" name="Grafik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775" y="3220495"/>
            <a:ext cx="1093452" cy="477888"/>
          </a:xfrm>
          <a:prstGeom prst="rect">
            <a:avLst/>
          </a:prstGeom>
        </p:spPr>
      </p:pic>
      <p:cxnSp>
        <p:nvCxnSpPr>
          <p:cNvPr id="72" name="Gerade Verbindung mit Pfeil 71"/>
          <p:cNvCxnSpPr/>
          <p:nvPr/>
        </p:nvCxnSpPr>
        <p:spPr>
          <a:xfrm flipV="1">
            <a:off x="4580879" y="1589089"/>
            <a:ext cx="2428028" cy="12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4541621" y="1868091"/>
            <a:ext cx="2525080" cy="480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4555429" y="2162505"/>
            <a:ext cx="209801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{</a:t>
            </a:r>
            <a:r>
              <a:rPr lang="de-DE" sz="1600" dirty="0" err="1"/>
              <a:t>name</a:t>
            </a:r>
            <a:r>
              <a:rPr lang="de-DE" sz="1600" dirty="0"/>
              <a:t> :“Device Nr. 1}“</a:t>
            </a:r>
          </a:p>
          <a:p>
            <a:endParaRPr lang="de-DE" dirty="0"/>
          </a:p>
        </p:txBody>
      </p:sp>
      <p:sp>
        <p:nvSpPr>
          <p:cNvPr id="83" name="Rechteck 82"/>
          <p:cNvSpPr/>
          <p:nvPr/>
        </p:nvSpPr>
        <p:spPr>
          <a:xfrm>
            <a:off x="4659086" y="2162505"/>
            <a:ext cx="1850571" cy="288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4789714" y="1284288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 Anfrage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4789714" y="1596245"/>
            <a:ext cx="187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 Antwort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2593898" y="887472"/>
            <a:ext cx="170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Angular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6930567" y="925374"/>
            <a:ext cx="18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MVC </a:t>
            </a:r>
            <a:r>
              <a:rPr lang="de-DE" dirty="0" err="1" smtClean="0"/>
              <a:t>app</a:t>
            </a:r>
            <a:endParaRPr lang="de-DE" dirty="0"/>
          </a:p>
        </p:txBody>
      </p:sp>
      <p:cxnSp>
        <p:nvCxnSpPr>
          <p:cNvPr id="95" name="Gerade Verbindung mit Pfeil 94"/>
          <p:cNvCxnSpPr>
            <a:endCxn id="57" idx="1"/>
          </p:cNvCxnSpPr>
          <p:nvPr/>
        </p:nvCxnSpPr>
        <p:spPr>
          <a:xfrm flipV="1">
            <a:off x="8930435" y="3476047"/>
            <a:ext cx="241454" cy="102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8913488" y="2677771"/>
            <a:ext cx="275351" cy="20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56" idx="1"/>
          </p:cNvCxnSpPr>
          <p:nvPr/>
        </p:nvCxnSpPr>
        <p:spPr>
          <a:xfrm flipH="1">
            <a:off x="8552526" y="4286539"/>
            <a:ext cx="619364" cy="9236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endCxn id="66" idx="1"/>
          </p:cNvCxnSpPr>
          <p:nvPr/>
        </p:nvCxnSpPr>
        <p:spPr>
          <a:xfrm rot="5400000" flipH="1" flipV="1">
            <a:off x="7870852" y="2963671"/>
            <a:ext cx="2391688" cy="272522"/>
          </a:xfrm>
          <a:prstGeom prst="bentConnector2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>
            <a:off x="8338457" y="2882608"/>
            <a:ext cx="207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Read/</a:t>
            </a:r>
            <a:r>
              <a:rPr lang="de-DE" dirty="0" err="1" smtClean="0"/>
              <a:t>write</a:t>
            </a:r>
            <a:endParaRPr lang="de-DE" dirty="0"/>
          </a:p>
        </p:txBody>
      </p:sp>
      <p:sp>
        <p:nvSpPr>
          <p:cNvPr id="109" name="Textfeld 108"/>
          <p:cNvSpPr txBox="1"/>
          <p:nvPr/>
        </p:nvSpPr>
        <p:spPr>
          <a:xfrm>
            <a:off x="7248698" y="3151923"/>
            <a:ext cx="132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interagieren</a:t>
            </a:r>
          </a:p>
        </p:txBody>
      </p:sp>
      <p:cxnSp>
        <p:nvCxnSpPr>
          <p:cNvPr id="110" name="Gerade Verbindung mit Pfeil 99"/>
          <p:cNvCxnSpPr>
            <a:stCxn id="54" idx="0"/>
          </p:cNvCxnSpPr>
          <p:nvPr/>
        </p:nvCxnSpPr>
        <p:spPr>
          <a:xfrm flipH="1" flipV="1">
            <a:off x="7780134" y="2228791"/>
            <a:ext cx="583" cy="155995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2177143" y="783771"/>
            <a:ext cx="8795657" cy="457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>
          <a:xfrm>
            <a:off x="609599" y="435429"/>
            <a:ext cx="6391835" cy="282772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609600" y="3325906"/>
            <a:ext cx="6463553" cy="1873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2356436" y="710137"/>
            <a:ext cx="2384612" cy="98611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AppModule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809999" y="1990166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61999" y="1990166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 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123765" y="2130008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>
            <a:stCxn id="2" idx="1"/>
            <a:endCxn id="9" idx="0"/>
          </p:cNvCxnSpPr>
          <p:nvPr/>
        </p:nvCxnSpPr>
        <p:spPr>
          <a:xfrm rot="10800000" flipV="1">
            <a:off x="1954306" y="1203196"/>
            <a:ext cx="402131" cy="786970"/>
          </a:xfrm>
          <a:prstGeom prst="bentConnector2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1299134" y="36307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944469" y="36307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4096869" y="37831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249269" y="39355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4401669" y="40879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Externe 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1451534" y="37831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1603934" y="39355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1756334" y="40879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Angular 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26" name="Gewinkelter Verbinder 25"/>
          <p:cNvCxnSpPr>
            <a:stCxn id="2" idx="3"/>
            <a:endCxn id="7" idx="0"/>
          </p:cNvCxnSpPr>
          <p:nvPr/>
        </p:nvCxnSpPr>
        <p:spPr>
          <a:xfrm>
            <a:off x="4741048" y="1203196"/>
            <a:ext cx="261257" cy="786970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r Verbinder 32"/>
          <p:cNvCxnSpPr>
            <a:stCxn id="9" idx="2"/>
            <a:endCxn id="6" idx="0"/>
          </p:cNvCxnSpPr>
          <p:nvPr/>
        </p:nvCxnSpPr>
        <p:spPr>
          <a:xfrm rot="16200000" flipH="1">
            <a:off x="1895661" y="3034927"/>
            <a:ext cx="654423" cy="537135"/>
          </a:xfrm>
          <a:prstGeom prst="bentConnector3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r Verbinder 34"/>
          <p:cNvCxnSpPr>
            <a:endCxn id="16" idx="0"/>
          </p:cNvCxnSpPr>
          <p:nvPr/>
        </p:nvCxnSpPr>
        <p:spPr>
          <a:xfrm rot="5400000">
            <a:off x="4989822" y="3275638"/>
            <a:ext cx="502023" cy="208115"/>
          </a:xfrm>
          <a:prstGeom prst="bentConnector3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972562" y="179614"/>
            <a:ext cx="326572" cy="20682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259325" y="161824"/>
            <a:ext cx="2137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Benutzer stellt zur Verfügung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3687481" y="201074"/>
            <a:ext cx="326572" cy="20682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44469" y="145872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Angular </a:t>
            </a:r>
            <a:r>
              <a:rPr lang="de-DE" sz="1200" dirty="0"/>
              <a:t>bzw. </a:t>
            </a:r>
            <a:r>
              <a:rPr lang="de-DE" sz="1200" dirty="0" smtClean="0"/>
              <a:t>Externe Bibliotheken bieten</a:t>
            </a:r>
            <a:endParaRPr lang="de-DE" sz="1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497454" y="710137"/>
            <a:ext cx="2856345" cy="3677136"/>
          </a:xfrm>
        </p:spPr>
        <p:txBody>
          <a:bodyPr>
            <a:normAutofit fontScale="90000"/>
          </a:bodyPr>
          <a:lstStyle/>
          <a:p>
            <a:r>
              <a:rPr lang="de-DE" dirty="0"/>
              <a:t>Typische zusammengesetzte Anwendungsarchitektur mit dem Angular Framework</a:t>
            </a:r>
          </a:p>
        </p:txBody>
      </p:sp>
    </p:spTree>
    <p:extLst>
      <p:ext uri="{BB962C8B-B14F-4D97-AF65-F5344CB8AC3E}">
        <p14:creationId xmlns:p14="http://schemas.microsoft.com/office/powerpoint/2010/main" val="40280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feil nach links und rechts 5"/>
          <p:cNvSpPr/>
          <p:nvPr/>
        </p:nvSpPr>
        <p:spPr>
          <a:xfrm>
            <a:off x="742123" y="3321698"/>
            <a:ext cx="8103298" cy="61005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468" y="4141341"/>
            <a:ext cx="924054" cy="134321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593495" y="3697357"/>
            <a:ext cx="106018" cy="4439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04470" y="3434668"/>
            <a:ext cx="14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</a:t>
            </a:r>
            <a:r>
              <a:rPr lang="de-DE" b="1" dirty="0" smtClean="0">
                <a:solidFill>
                  <a:schemeClr val="bg1"/>
                </a:solidFill>
              </a:rPr>
              <a:t>PROFIBUS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95735" y="4417604"/>
            <a:ext cx="2810267" cy="1066949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149009" y="3697357"/>
            <a:ext cx="66262" cy="96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232813" y="3697358"/>
            <a:ext cx="117756" cy="10107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316615" y="3551582"/>
            <a:ext cx="117756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1598707" y="2573061"/>
            <a:ext cx="619211" cy="476316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1782892" y="3025807"/>
            <a:ext cx="129972" cy="5257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96" y="4251145"/>
            <a:ext cx="1409897" cy="1124107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2592656" y="3734255"/>
            <a:ext cx="71072" cy="5905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 flipH="1">
            <a:off x="3286580" y="3734254"/>
            <a:ext cx="87942" cy="5905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Inhaltsplatzhalter 19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84" y="1850556"/>
            <a:ext cx="1590897" cy="943107"/>
          </a:xfrm>
        </p:spPr>
      </p:pic>
      <p:sp>
        <p:nvSpPr>
          <p:cNvPr id="21" name="Rechteck 20"/>
          <p:cNvSpPr/>
          <p:nvPr/>
        </p:nvSpPr>
        <p:spPr>
          <a:xfrm>
            <a:off x="4129894" y="2868234"/>
            <a:ext cx="118648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155920" y="2753313"/>
            <a:ext cx="118648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19" y="2041600"/>
            <a:ext cx="1152686" cy="847843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6102756" y="3443055"/>
            <a:ext cx="14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</a:t>
            </a:r>
            <a:r>
              <a:rPr lang="de-DE" b="1" dirty="0" smtClean="0">
                <a:solidFill>
                  <a:schemeClr val="bg1"/>
                </a:solidFill>
              </a:rPr>
              <a:t>PROFIBUS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bgerundetes Rechteck 43"/>
          <p:cNvSpPr/>
          <p:nvPr/>
        </p:nvSpPr>
        <p:spPr>
          <a:xfrm>
            <a:off x="5809770" y="826532"/>
            <a:ext cx="1039265" cy="369332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764306" y="826532"/>
            <a:ext cx="120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Managers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710518" y="457200"/>
            <a:ext cx="1210236" cy="156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2431358" y="164957"/>
            <a:ext cx="2768173" cy="1957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447365" y="118790"/>
            <a:ext cx="269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CommunicationStudio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2483224" y="1120588"/>
            <a:ext cx="2689411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63906" y="1052463"/>
            <a:ext cx="24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WebAPI(Module)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668487" y="1430760"/>
            <a:ext cx="1360714" cy="354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Controllers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907740" y="1652192"/>
            <a:ext cx="94129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Facades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073153" y="457200"/>
            <a:ext cx="1434353" cy="15643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198659" y="627529"/>
            <a:ext cx="110265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333129" y="1183341"/>
            <a:ext cx="9054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333129" y="1652192"/>
            <a:ext cx="1030942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Models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611906" y="164957"/>
            <a:ext cx="3085780" cy="1957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5611906" y="164957"/>
            <a:ext cx="2752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TopologyEditor Library</a:t>
            </a:r>
            <a:endParaRPr lang="de-DE" sz="1200" b="1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351930" y="700106"/>
            <a:ext cx="51225" cy="42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698786" y="449814"/>
            <a:ext cx="222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</a:t>
            </a:r>
            <a:r>
              <a:rPr lang="de-DE" sz="1200" dirty="0" smtClean="0"/>
              <a:t>INodeManager</a:t>
            </a:r>
            <a:endParaRPr lang="de-DE" sz="1200" dirty="0"/>
          </a:p>
        </p:txBody>
      </p:sp>
      <p:cxnSp>
        <p:nvCxnSpPr>
          <p:cNvPr id="24" name="Gerader Verbinder 23"/>
          <p:cNvCxnSpPr>
            <a:endCxn id="15" idx="1"/>
          </p:cNvCxnSpPr>
          <p:nvPr/>
        </p:nvCxnSpPr>
        <p:spPr>
          <a:xfrm>
            <a:off x="5351930" y="1143835"/>
            <a:ext cx="259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5319274" y="1113028"/>
            <a:ext cx="107577" cy="90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7"/>
          <p:cNvCxnSpPr/>
          <p:nvPr/>
        </p:nvCxnSpPr>
        <p:spPr>
          <a:xfrm flipH="1">
            <a:off x="5426851" y="1873624"/>
            <a:ext cx="185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 flipH="1" flipV="1">
            <a:off x="5351930" y="1827904"/>
            <a:ext cx="107577" cy="7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4123126" y="251602"/>
            <a:ext cx="1686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e.g. IDataAccessFassade</a:t>
            </a:r>
            <a:endParaRPr lang="de-DE" sz="1200" dirty="0"/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4773224" y="494692"/>
            <a:ext cx="639860" cy="133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363481" y="1867635"/>
            <a:ext cx="254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NodeController</a:t>
            </a:r>
            <a:endParaRPr lang="de-DE" sz="1400" dirty="0"/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3918857" y="1784792"/>
            <a:ext cx="204269" cy="2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5755342" y="914400"/>
            <a:ext cx="1111624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Managers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>
          <a:xfrm flipH="1">
            <a:off x="8364071" y="1652192"/>
            <a:ext cx="745990" cy="13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8957662" y="1464947"/>
            <a:ext cx="158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Node, Link</a:t>
            </a:r>
            <a:endParaRPr lang="de-DE" sz="1400" dirty="0"/>
          </a:p>
        </p:txBody>
      </p:sp>
      <p:cxnSp>
        <p:nvCxnSpPr>
          <p:cNvPr id="51" name="Gerade Verbindung mit Pfeil 50"/>
          <p:cNvCxnSpPr>
            <a:endCxn id="13" idx="3"/>
          </p:cNvCxnSpPr>
          <p:nvPr/>
        </p:nvCxnSpPr>
        <p:spPr>
          <a:xfrm flipH="1">
            <a:off x="8238565" y="1143835"/>
            <a:ext cx="719097" cy="22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8882741" y="1011198"/>
            <a:ext cx="199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</a:t>
            </a:r>
            <a:r>
              <a:rPr lang="de-DE" sz="1400" dirty="0"/>
              <a:t>O</a:t>
            </a:r>
            <a:r>
              <a:rPr lang="de-DE" sz="1400" dirty="0" smtClean="0"/>
              <a:t>nComplete</a:t>
            </a:r>
            <a:endParaRPr lang="de-DE" sz="1400" dirty="0"/>
          </a:p>
        </p:txBody>
      </p:sp>
      <p:sp>
        <p:nvSpPr>
          <p:cNvPr id="53" name="Textfeld 52"/>
          <p:cNvSpPr txBox="1"/>
          <p:nvPr/>
        </p:nvSpPr>
        <p:spPr>
          <a:xfrm>
            <a:off x="6222145" y="465203"/>
            <a:ext cx="626890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Utils</a:t>
            </a:r>
            <a:endParaRPr lang="de-DE" dirty="0"/>
          </a:p>
        </p:txBody>
      </p:sp>
      <p:cxnSp>
        <p:nvCxnSpPr>
          <p:cNvPr id="55" name="Gerade Verbindung mit Pfeil 54"/>
          <p:cNvCxnSpPr/>
          <p:nvPr/>
        </p:nvCxnSpPr>
        <p:spPr>
          <a:xfrm flipH="1">
            <a:off x="6849035" y="528601"/>
            <a:ext cx="210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8821910" y="327176"/>
            <a:ext cx="3125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DataAccessExtension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093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856211" y="2166689"/>
            <a:ext cx="1701165" cy="408656"/>
          </a:xfrm>
          <a:prstGeom prst="roundRect">
            <a:avLst/>
          </a:prstGeom>
          <a:gradFill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CoreModule</a:t>
            </a:r>
            <a:endParaRPr lang="de-DE" sz="1200" dirty="0"/>
          </a:p>
        </p:txBody>
      </p:sp>
      <p:sp>
        <p:nvSpPr>
          <p:cNvPr id="3" name="Abgerundetes Rechteck 2"/>
          <p:cNvSpPr/>
          <p:nvPr/>
        </p:nvSpPr>
        <p:spPr>
          <a:xfrm>
            <a:off x="2427317" y="1631373"/>
            <a:ext cx="2306090" cy="37818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TopologyEditorModule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293533" y="2587490"/>
            <a:ext cx="2621452" cy="44717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TopologyEditorComponent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4747779" y="2130438"/>
            <a:ext cx="2410691" cy="396882"/>
          </a:xfrm>
          <a:prstGeom prst="roundRect">
            <a:avLst/>
          </a:prstGeom>
          <a:gradFill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TopologyEditorRoutineModule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4934293" y="3920486"/>
            <a:ext cx="1431869" cy="31172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ToolComponent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067790" y="3817055"/>
            <a:ext cx="1958341" cy="43338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DiagramComponent</a:t>
            </a:r>
            <a:endParaRPr lang="de-DE" sz="1200" dirty="0"/>
          </a:p>
        </p:txBody>
      </p:sp>
      <p:cxnSp>
        <p:nvCxnSpPr>
          <p:cNvPr id="13" name="Gerade Verbindung mit Pfeil 12"/>
          <p:cNvCxnSpPr>
            <a:endCxn id="2" idx="0"/>
          </p:cNvCxnSpPr>
          <p:nvPr/>
        </p:nvCxnSpPr>
        <p:spPr>
          <a:xfrm flipH="1">
            <a:off x="1706794" y="1864982"/>
            <a:ext cx="730048" cy="30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500446" y="1825745"/>
            <a:ext cx="113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importiert</a:t>
            </a:r>
            <a:endParaRPr lang="de-DE" sz="1200" dirty="0"/>
          </a:p>
        </p:txBody>
      </p:sp>
      <p:sp>
        <p:nvSpPr>
          <p:cNvPr id="15" name="Ellipse 14"/>
          <p:cNvSpPr/>
          <p:nvPr/>
        </p:nvSpPr>
        <p:spPr>
          <a:xfrm>
            <a:off x="3275215" y="4066835"/>
            <a:ext cx="1458191" cy="430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Diagram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view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769724" y="4135973"/>
            <a:ext cx="1761608" cy="3305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ToolView</a:t>
            </a:r>
            <a:endParaRPr lang="de-DE" sz="1200" dirty="0"/>
          </a:p>
        </p:txBody>
      </p:sp>
      <p:sp>
        <p:nvSpPr>
          <p:cNvPr id="17" name="Ellipse 16"/>
          <p:cNvSpPr/>
          <p:nvPr/>
        </p:nvSpPr>
        <p:spPr>
          <a:xfrm>
            <a:off x="3208712" y="3132324"/>
            <a:ext cx="2369127" cy="493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TopologyEditor View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4048298" y="3655517"/>
            <a:ext cx="448887" cy="5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7" idx="6"/>
            <a:endCxn id="16" idx="0"/>
          </p:cNvCxnSpPr>
          <p:nvPr/>
        </p:nvCxnSpPr>
        <p:spPr>
          <a:xfrm>
            <a:off x="5577839" y="3378880"/>
            <a:ext cx="1072689" cy="75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3" idx="2"/>
            <a:endCxn id="5" idx="0"/>
          </p:cNvCxnSpPr>
          <p:nvPr/>
        </p:nvCxnSpPr>
        <p:spPr>
          <a:xfrm>
            <a:off x="3580362" y="2009553"/>
            <a:ext cx="23897" cy="57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04259" y="2322057"/>
            <a:ext cx="1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deklariert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5345084" y="1637962"/>
            <a:ext cx="218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Beinhalt </a:t>
            </a:r>
            <a:r>
              <a:rPr lang="de-DE" sz="1200" dirty="0" err="1" smtClean="0"/>
              <a:t>Routes</a:t>
            </a:r>
            <a:r>
              <a:rPr lang="de-DE" sz="1200" dirty="0" smtClean="0"/>
              <a:t>(</a:t>
            </a:r>
            <a:r>
              <a:rPr lang="de-DE" sz="1200" dirty="0" err="1" smtClean="0"/>
              <a:t>e.g</a:t>
            </a:r>
            <a:r>
              <a:rPr lang="de-DE" sz="1200" dirty="0" smtClean="0"/>
              <a:t> </a:t>
            </a:r>
            <a:r>
              <a:rPr lang="de-DE" sz="1200" dirty="0" err="1" smtClean="0"/>
              <a:t>nodeRoute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581890" y="1321236"/>
            <a:ext cx="3931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Beinhalt Modelle(</a:t>
            </a:r>
            <a:r>
              <a:rPr lang="de-DE" sz="1200" dirty="0" err="1" smtClean="0"/>
              <a:t>e.g</a:t>
            </a:r>
            <a:r>
              <a:rPr lang="de-DE" sz="1200" dirty="0" smtClean="0"/>
              <a:t> </a:t>
            </a:r>
            <a:r>
              <a:rPr lang="de-DE" sz="1200" dirty="0" err="1" smtClean="0"/>
              <a:t>Node.ts</a:t>
            </a:r>
            <a:r>
              <a:rPr lang="de-DE" sz="1200" dirty="0" smtClean="0"/>
              <a:t>) und Services(</a:t>
            </a:r>
            <a:r>
              <a:rPr lang="de-DE" sz="1200" dirty="0" err="1" smtClean="0"/>
              <a:t>NodeService.ts</a:t>
            </a:r>
            <a:r>
              <a:rPr lang="de-DE" sz="1200" dirty="0" smtClean="0"/>
              <a:t>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651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76" y="931025"/>
            <a:ext cx="8096597" cy="433950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58989" y="2410691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    Properties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455621" y="1068770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Ribbon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64029" y="2286000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Solution Explorer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563687" y="48047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574473" y="1945178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Workspace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4" y="794543"/>
            <a:ext cx="11863453" cy="615315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84" y="2492679"/>
            <a:ext cx="7503090" cy="377033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84" y="2279735"/>
            <a:ext cx="2272365" cy="4667957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H="1">
            <a:off x="8906005" y="626301"/>
            <a:ext cx="964505" cy="425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770302" y="501041"/>
            <a:ext cx="179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Ribbon Frame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1878904" y="5336088"/>
            <a:ext cx="1252603" cy="754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63255" y="5901326"/>
            <a:ext cx="1828800" cy="3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Topology Editor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7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48465"/>
              </p:ext>
            </p:extLst>
          </p:nvPr>
        </p:nvGraphicFramePr>
        <p:xfrm>
          <a:off x="2032000" y="719666"/>
          <a:ext cx="3321396" cy="3694392"/>
        </p:xfrm>
        <a:graphic>
          <a:graphicData uri="http://schemas.openxmlformats.org/drawingml/2006/table">
            <a:tbl>
              <a:tblPr bandRow="1">
                <a:noFill/>
                <a:tableStyleId>{21E4AEA4-8DFA-4A89-87EB-49C32662AFE0}</a:tableStyleId>
              </a:tblPr>
              <a:tblGrid>
                <a:gridCol w="3321396">
                  <a:extLst>
                    <a:ext uri="{9D8B030D-6E8A-4147-A177-3AD203B41FA5}">
                      <a16:colId xmlns:a16="http://schemas.microsoft.com/office/drawing/2014/main" val="7973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PROFIBUS-DP/V1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PROFIBUS-FMS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84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Darstellung</a:t>
                      </a:r>
                      <a:endParaRPr lang="de-DE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15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Sitzung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5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05817"/>
                  </a:ext>
                </a:extLst>
              </a:tr>
              <a:tr h="382232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Vermittlung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1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FDL (</a:t>
                      </a:r>
                      <a:r>
                        <a:rPr lang="de-DE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Fieldbus</a:t>
                      </a:r>
                      <a:r>
                        <a:rPr lang="de-DE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Link)</a:t>
                      </a:r>
                      <a:r>
                        <a:rPr lang="de-DE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5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smtClean="0"/>
                        <a:t>RS485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smtClean="0"/>
                        <a:t>LWL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6160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453148" y="3911447"/>
            <a:ext cx="169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Schicht 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453148" y="3449782"/>
            <a:ext cx="2734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Schicht </a:t>
            </a:r>
            <a:r>
              <a:rPr lang="de-DE" dirty="0" smtClean="0"/>
              <a:t>2</a:t>
            </a:r>
            <a:endParaRPr lang="de-DE" dirty="0"/>
          </a:p>
          <a:p>
            <a:endParaRPr lang="de-DE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76100" y="2675635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 4</a:t>
            </a:r>
            <a:endParaRPr lang="de-DE" i="1" dirty="0"/>
          </a:p>
        </p:txBody>
      </p:sp>
      <p:sp>
        <p:nvSpPr>
          <p:cNvPr id="11" name="Rechteck 10"/>
          <p:cNvSpPr/>
          <p:nvPr/>
        </p:nvSpPr>
        <p:spPr>
          <a:xfrm>
            <a:off x="5345084" y="2285521"/>
            <a:ext cx="11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   Schicht 5</a:t>
            </a:r>
            <a:endParaRPr lang="de-DE" i="1" dirty="0"/>
          </a:p>
        </p:txBody>
      </p:sp>
      <p:sp>
        <p:nvSpPr>
          <p:cNvPr id="12" name="Rechteck 11"/>
          <p:cNvSpPr/>
          <p:nvPr/>
        </p:nvSpPr>
        <p:spPr>
          <a:xfrm>
            <a:off x="5465017" y="3067741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</a:t>
            </a:r>
            <a:r>
              <a:rPr lang="de-DE" dirty="0" smtClean="0"/>
              <a:t> </a:t>
            </a:r>
            <a:r>
              <a:rPr lang="de-DE" i="1" dirty="0" smtClean="0"/>
              <a:t>3</a:t>
            </a:r>
            <a:endParaRPr lang="de-DE" i="1" dirty="0"/>
          </a:p>
        </p:txBody>
      </p:sp>
      <p:sp>
        <p:nvSpPr>
          <p:cNvPr id="13" name="Rechteck 12"/>
          <p:cNvSpPr/>
          <p:nvPr/>
        </p:nvSpPr>
        <p:spPr>
          <a:xfrm>
            <a:off x="5487098" y="1870023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 6</a:t>
            </a:r>
            <a:endParaRPr lang="de-DE" i="1" dirty="0"/>
          </a:p>
        </p:txBody>
      </p:sp>
      <p:sp>
        <p:nvSpPr>
          <p:cNvPr id="14" name="Rechteck 13"/>
          <p:cNvSpPr/>
          <p:nvPr/>
        </p:nvSpPr>
        <p:spPr>
          <a:xfrm>
            <a:off x="5513548" y="1179208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Schicht 7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695796" y="490451"/>
            <a:ext cx="4845085" cy="3998422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3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2977523423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23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bgerundetes Rechteck 123"/>
          <p:cNvSpPr/>
          <p:nvPr/>
        </p:nvSpPr>
        <p:spPr>
          <a:xfrm>
            <a:off x="1838037" y="720236"/>
            <a:ext cx="8571346" cy="20652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1957405" y="786935"/>
            <a:ext cx="2384612" cy="555165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5256413" y="789937"/>
            <a:ext cx="4896199" cy="59395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042458" y="1005839"/>
            <a:ext cx="1097280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Devices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011680" y="1005839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8469284" y="1005839"/>
            <a:ext cx="1493521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linkTemplate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6292737" y="1005839"/>
            <a:ext cx="1920240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nodeTemplate</a:t>
            </a:r>
            <a:endParaRPr lang="de-DE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116973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224226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331479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8" idx="2"/>
          </p:cNvCxnSpPr>
          <p:nvPr/>
        </p:nvCxnSpPr>
        <p:spPr>
          <a:xfrm flipH="1">
            <a:off x="2474422" y="1263534"/>
            <a:ext cx="1" cy="3158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3395990" y="1410390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3473578" y="1457495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sp>
        <p:nvSpPr>
          <p:cNvPr id="39" name="Abgerundetes Rechteck 38"/>
          <p:cNvSpPr/>
          <p:nvPr/>
        </p:nvSpPr>
        <p:spPr>
          <a:xfrm>
            <a:off x="3610496" y="1504600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7" idx="2"/>
          </p:cNvCxnSpPr>
          <p:nvPr/>
        </p:nvCxnSpPr>
        <p:spPr>
          <a:xfrm>
            <a:off x="3591098" y="1263534"/>
            <a:ext cx="19398" cy="1468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4028903" y="1753770"/>
            <a:ext cx="11537" cy="73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30" idx="2"/>
            <a:endCxn id="79" idx="1"/>
          </p:cNvCxnSpPr>
          <p:nvPr/>
        </p:nvCxnSpPr>
        <p:spPr>
          <a:xfrm>
            <a:off x="2794222" y="1837112"/>
            <a:ext cx="11472" cy="76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2840179" y="748145"/>
            <a:ext cx="7509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solidFill>
                  <a:schemeClr val="bg1"/>
                </a:solidFill>
              </a:rPr>
              <a:t>Model</a:t>
            </a: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3978213" y="1678795"/>
            <a:ext cx="741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nameimg</a:t>
            </a:r>
          </a:p>
          <a:p>
            <a:r>
              <a:rPr lang="de-DE" dirty="0" smtClean="0"/>
              <a:t>ports</a:t>
            </a:r>
            <a:endParaRPr lang="de-DE" dirty="0"/>
          </a:p>
        </p:txBody>
      </p:sp>
      <p:cxnSp>
        <p:nvCxnSpPr>
          <p:cNvPr id="61" name="Gerader Verbinder 60"/>
          <p:cNvCxnSpPr>
            <a:stCxn id="19" idx="2"/>
          </p:cNvCxnSpPr>
          <p:nvPr/>
        </p:nvCxnSpPr>
        <p:spPr>
          <a:xfrm>
            <a:off x="7252857" y="1263534"/>
            <a:ext cx="12467" cy="106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/>
          <p:cNvSpPr/>
          <p:nvPr/>
        </p:nvSpPr>
        <p:spPr>
          <a:xfrm>
            <a:off x="6646026" y="1433942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TextBox</a:t>
            </a:r>
            <a:endParaRPr lang="de-DE" dirty="0"/>
          </a:p>
        </p:txBody>
      </p:sp>
      <p:sp>
        <p:nvSpPr>
          <p:cNvPr id="63" name="Abgerundetes Rechteck 62"/>
          <p:cNvSpPr/>
          <p:nvPr/>
        </p:nvSpPr>
        <p:spPr>
          <a:xfrm>
            <a:off x="6646026" y="1736373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</a:t>
            </a:r>
            <a:r>
              <a:rPr lang="de-DE" dirty="0" smtClean="0"/>
              <a:t>icture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6646026" y="2048334"/>
            <a:ext cx="174151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portTemplate</a:t>
            </a:r>
            <a:endParaRPr lang="de-DE" dirty="0"/>
          </a:p>
        </p:txBody>
      </p:sp>
      <p:cxnSp>
        <p:nvCxnSpPr>
          <p:cNvPr id="66" name="Gerade Verbindung mit Pfeil 65"/>
          <p:cNvCxnSpPr>
            <a:endCxn id="62" idx="1"/>
          </p:cNvCxnSpPr>
          <p:nvPr/>
        </p:nvCxnSpPr>
        <p:spPr>
          <a:xfrm flipV="1">
            <a:off x="4605251" y="1539237"/>
            <a:ext cx="2040775" cy="3021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V="1">
            <a:off x="4523856" y="1832956"/>
            <a:ext cx="2077143" cy="3029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flipV="1">
            <a:off x="4647510" y="2135130"/>
            <a:ext cx="1953489" cy="2809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18" idx="2"/>
          </p:cNvCxnSpPr>
          <p:nvPr/>
        </p:nvCxnSpPr>
        <p:spPr>
          <a:xfrm>
            <a:off x="9216045" y="1263534"/>
            <a:ext cx="2770" cy="113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8728365" y="2277475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rectangle</a:t>
            </a:r>
            <a:endParaRPr lang="de-DE" dirty="0"/>
          </a:p>
        </p:txBody>
      </p:sp>
      <p:sp>
        <p:nvSpPr>
          <p:cNvPr id="79" name="Textfeld 78"/>
          <p:cNvSpPr txBox="1"/>
          <p:nvPr/>
        </p:nvSpPr>
        <p:spPr>
          <a:xfrm>
            <a:off x="2805694" y="2416128"/>
            <a:ext cx="118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linkColor</a:t>
            </a:r>
            <a:endParaRPr lang="de-DE" dirty="0"/>
          </a:p>
        </p:txBody>
      </p:sp>
      <p:cxnSp>
        <p:nvCxnSpPr>
          <p:cNvPr id="99" name="Gerade Verbindung mit Pfeil 98"/>
          <p:cNvCxnSpPr>
            <a:endCxn id="73" idx="1"/>
          </p:cNvCxnSpPr>
          <p:nvPr/>
        </p:nvCxnSpPr>
        <p:spPr>
          <a:xfrm flipV="1">
            <a:off x="3808762" y="2382770"/>
            <a:ext cx="4919603" cy="24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>
            <a:off x="7228841" y="720236"/>
            <a:ext cx="19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View(Diagramm)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5375563" y="830052"/>
            <a:ext cx="850209" cy="5120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  <a:r>
              <a:rPr lang="de-DE" dirty="0" smtClean="0"/>
              <a:t>odel</a:t>
            </a:r>
            <a:endParaRPr lang="de-DE" dirty="0"/>
          </a:p>
        </p:txBody>
      </p:sp>
      <p:cxnSp>
        <p:nvCxnSpPr>
          <p:cNvPr id="108" name="Gerade Verbindung mit Pfeil 107"/>
          <p:cNvCxnSpPr>
            <a:stCxn id="2" idx="3"/>
            <a:endCxn id="106" idx="1"/>
          </p:cNvCxnSpPr>
          <p:nvPr/>
        </p:nvCxnSpPr>
        <p:spPr>
          <a:xfrm>
            <a:off x="4342017" y="1064518"/>
            <a:ext cx="1033546" cy="2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4320575" y="830052"/>
            <a:ext cx="135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Zuweisung</a:t>
            </a:r>
            <a:endParaRPr lang="de-DE" sz="1400" dirty="0"/>
          </a:p>
        </p:txBody>
      </p:sp>
      <p:cxnSp>
        <p:nvCxnSpPr>
          <p:cNvPr id="111" name="Gerade Verbindung mit Pfeil 110"/>
          <p:cNvCxnSpPr/>
          <p:nvPr/>
        </p:nvCxnSpPr>
        <p:spPr>
          <a:xfrm flipH="1">
            <a:off x="4858790" y="1586342"/>
            <a:ext cx="141682" cy="53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>
            <a:off x="5000472" y="1633447"/>
            <a:ext cx="255941" cy="87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>
            <a:off x="5038902" y="1630739"/>
            <a:ext cx="283025" cy="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4646577" y="1376280"/>
            <a:ext cx="144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Data binding</a:t>
            </a:r>
            <a:endParaRPr lang="de-DE" sz="14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1366982" y="4387273"/>
            <a:ext cx="94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</a:t>
            </a:r>
            <a:r>
              <a:rPr lang="de-DE" dirty="0" smtClean="0"/>
              <a:t>wichtigsten </a:t>
            </a:r>
            <a:r>
              <a:rPr lang="de-DE" dirty="0"/>
              <a:t>Eigenschaften des Diagramms und ihre Interaktion..</a:t>
            </a:r>
          </a:p>
        </p:txBody>
      </p:sp>
    </p:spTree>
    <p:extLst>
      <p:ext uri="{BB962C8B-B14F-4D97-AF65-F5344CB8AC3E}">
        <p14:creationId xmlns:p14="http://schemas.microsoft.com/office/powerpoint/2010/main" val="679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810328593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5623586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2" y="4423947"/>
            <a:ext cx="1093452" cy="477888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3713302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89" y="4394023"/>
            <a:ext cx="1278129" cy="516834"/>
          </a:xfrm>
          <a:prstGeom prst="rect">
            <a:avLst/>
          </a:prstGeom>
        </p:spPr>
      </p:pic>
      <p:sp>
        <p:nvSpPr>
          <p:cNvPr id="23" name="Pfeil nach links und rechts 22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oben und unten 26"/>
          <p:cNvSpPr/>
          <p:nvPr/>
        </p:nvSpPr>
        <p:spPr>
          <a:xfrm>
            <a:off x="4405745" y="4142603"/>
            <a:ext cx="179322" cy="25142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oben und unten 27"/>
          <p:cNvSpPr/>
          <p:nvPr/>
        </p:nvSpPr>
        <p:spPr>
          <a:xfrm>
            <a:off x="5894972" y="4142603"/>
            <a:ext cx="201028" cy="241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994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17" name="Diagramm 16"/>
          <p:cNvGraphicFramePr/>
          <p:nvPr>
            <p:extLst>
              <p:ext uri="{D42A27DB-BD31-4B8C-83A1-F6EECF244321}">
                <p14:modId xmlns:p14="http://schemas.microsoft.com/office/powerpoint/2010/main" val="3356356352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Abgerundetes Rechteck 18"/>
          <p:cNvSpPr/>
          <p:nvPr/>
        </p:nvSpPr>
        <p:spPr>
          <a:xfrm>
            <a:off x="5623586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1635664" y="1905149"/>
            <a:ext cx="1072462" cy="208006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2" y="4423947"/>
            <a:ext cx="1093452" cy="477888"/>
          </a:xfrm>
          <a:prstGeom prst="rect">
            <a:avLst/>
          </a:prstGeom>
        </p:spPr>
      </p:pic>
      <p:sp>
        <p:nvSpPr>
          <p:cNvPr id="26" name="Abgerundetes Rechteck 25"/>
          <p:cNvSpPr/>
          <p:nvPr/>
        </p:nvSpPr>
        <p:spPr>
          <a:xfrm>
            <a:off x="3713302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89" y="4394023"/>
            <a:ext cx="1278129" cy="516834"/>
          </a:xfrm>
          <a:prstGeom prst="rect">
            <a:avLst/>
          </a:prstGeom>
        </p:spPr>
      </p:pic>
      <p:sp>
        <p:nvSpPr>
          <p:cNvPr id="28" name="Pfeil nach links und rechts 27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oben und unten 28"/>
          <p:cNvSpPr/>
          <p:nvPr/>
        </p:nvSpPr>
        <p:spPr>
          <a:xfrm>
            <a:off x="4405745" y="4142603"/>
            <a:ext cx="179322" cy="25142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oben und unten 29"/>
          <p:cNvSpPr/>
          <p:nvPr/>
        </p:nvSpPr>
        <p:spPr>
          <a:xfrm>
            <a:off x="5894972" y="4142603"/>
            <a:ext cx="201028" cy="241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links und rechts 30"/>
          <p:cNvSpPr/>
          <p:nvPr/>
        </p:nvSpPr>
        <p:spPr>
          <a:xfrm rot="20685682">
            <a:off x="2665721" y="2833455"/>
            <a:ext cx="1923288" cy="22345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endCxn id="28" idx="5"/>
          </p:cNvCxnSpPr>
          <p:nvPr/>
        </p:nvCxnSpPr>
        <p:spPr>
          <a:xfrm flipH="1">
            <a:off x="4832651" y="2733964"/>
            <a:ext cx="1568150" cy="14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>
            <a:off x="5412509" y="2733964"/>
            <a:ext cx="988292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0" idx="0"/>
          </p:cNvCxnSpPr>
          <p:nvPr/>
        </p:nvCxnSpPr>
        <p:spPr>
          <a:xfrm flipH="1">
            <a:off x="5995486" y="2733964"/>
            <a:ext cx="405315" cy="140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29" idx="5"/>
          </p:cNvCxnSpPr>
          <p:nvPr/>
        </p:nvCxnSpPr>
        <p:spPr>
          <a:xfrm flipH="1">
            <a:off x="4585067" y="2733964"/>
            <a:ext cx="1797180" cy="157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299200" y="2650796"/>
            <a:ext cx="11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Read/Write</a:t>
            </a:r>
            <a:endParaRPr lang="de-DE" sz="1200" dirty="0"/>
          </a:p>
        </p:txBody>
      </p:sp>
      <p:sp>
        <p:nvSpPr>
          <p:cNvPr id="48" name="Textfeld 47"/>
          <p:cNvSpPr txBox="1"/>
          <p:nvPr/>
        </p:nvSpPr>
        <p:spPr>
          <a:xfrm rot="20553179">
            <a:off x="3161497" y="2763901"/>
            <a:ext cx="989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Load/Save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571837" y="3913061"/>
            <a:ext cx="1897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XML Data storage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000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732316836"/>
              </p:ext>
            </p:extLst>
          </p:nvPr>
        </p:nvGraphicFramePr>
        <p:xfrm>
          <a:off x="1259324" y="1998347"/>
          <a:ext cx="6102058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hteck 17"/>
          <p:cNvSpPr/>
          <p:nvPr/>
        </p:nvSpPr>
        <p:spPr>
          <a:xfrm>
            <a:off x="6058258" y="1861491"/>
            <a:ext cx="3796942" cy="4660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/>
          <p:cNvCxnSpPr/>
          <p:nvPr/>
        </p:nvCxnSpPr>
        <p:spPr>
          <a:xfrm flipV="1">
            <a:off x="6040582" y="2207491"/>
            <a:ext cx="3796145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058258" y="2327565"/>
            <a:ext cx="1303124" cy="18154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913091" y="2327565"/>
            <a:ext cx="942109" cy="18154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361382" y="3703782"/>
            <a:ext cx="1542473" cy="4392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978072" y="1806710"/>
            <a:ext cx="2101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                     Ribbon 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221544" y="3042585"/>
            <a:ext cx="130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Solution</a:t>
            </a:r>
          </a:p>
          <a:p>
            <a:r>
              <a:rPr lang="de-DE" sz="1200" dirty="0" smtClean="0">
                <a:solidFill>
                  <a:schemeClr val="bg1"/>
                </a:solidFill>
              </a:rPr>
              <a:t>Explorer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8903855" y="2650836"/>
            <a:ext cx="932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 </a:t>
            </a:r>
            <a:r>
              <a:rPr lang="de-DE" sz="1200" dirty="0" smtClean="0">
                <a:solidFill>
                  <a:schemeClr val="bg1"/>
                </a:solidFill>
              </a:rPr>
              <a:t>Properties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777018" y="3833091"/>
            <a:ext cx="96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Output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7361382" y="2327565"/>
            <a:ext cx="1542473" cy="137621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flipH="1" flipV="1">
            <a:off x="5754257" y="2650838"/>
            <a:ext cx="1657528" cy="276997"/>
          </a:xfrm>
          <a:prstGeom prst="straightConnector1">
            <a:avLst/>
          </a:prstGeom>
          <a:ln w="25400">
            <a:solidFill>
              <a:schemeClr val="tx1">
                <a:alpha val="8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7361382" y="2789335"/>
            <a:ext cx="155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Client user interface wird hier gehostet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812144" y="3315855"/>
            <a:ext cx="124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ComStudio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524668" y="2061023"/>
            <a:ext cx="2312059" cy="2017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Topology-Editor Toolbar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015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862784359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Pfeil nach links und rechts 10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6354618" y="2401455"/>
            <a:ext cx="9237" cy="38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11" idx="2"/>
          </p:cNvCxnSpPr>
          <p:nvPr/>
        </p:nvCxnSpPr>
        <p:spPr>
          <a:xfrm>
            <a:off x="4202545" y="2789382"/>
            <a:ext cx="439328" cy="10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202545" y="2789382"/>
            <a:ext cx="97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426134" y="2586140"/>
            <a:ext cx="241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Interface_DtmWebApi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5557261" y="2704053"/>
            <a:ext cx="272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JSON with REST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46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208550264"/>
              </p:ext>
            </p:extLst>
          </p:nvPr>
        </p:nvGraphicFramePr>
        <p:xfrm>
          <a:off x="4193308" y="1727200"/>
          <a:ext cx="1958109" cy="1699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277813719"/>
              </p:ext>
            </p:extLst>
          </p:nvPr>
        </p:nvGraphicFramePr>
        <p:xfrm>
          <a:off x="5043055" y="1117599"/>
          <a:ext cx="4331854" cy="5043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Flussdiagramm: Verbinder 11"/>
          <p:cNvSpPr/>
          <p:nvPr/>
        </p:nvSpPr>
        <p:spPr>
          <a:xfrm>
            <a:off x="6446981" y="2983346"/>
            <a:ext cx="1588654" cy="117301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34925">
            <a:solidFill>
              <a:srgbClr val="FFFFFF"/>
            </a:solidFill>
            <a:rou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ln>
                  <a:solidFill>
                    <a:srgbClr val="FFFFFF"/>
                  </a:solidFill>
                </a:ln>
                <a:solidFill>
                  <a:srgbClr val="C00000"/>
                </a:solidFill>
              </a:rPr>
              <a:t>C</a:t>
            </a:r>
            <a:r>
              <a:rPr lang="de-DE" sz="2000" b="1" dirty="0" err="1" smtClean="0">
                <a:ln>
                  <a:solidFill>
                    <a:srgbClr val="FFFFFF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2000" b="1" dirty="0" err="1" smtClean="0">
                <a:ln>
                  <a:solidFill>
                    <a:srgbClr val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Tudio</a:t>
            </a:r>
            <a:endParaRPr lang="de-DE" sz="2000" b="1" dirty="0">
              <a:ln>
                <a:solidFill>
                  <a:srgbClr val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38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30"/>
          <p:cNvSpPr/>
          <p:nvPr/>
        </p:nvSpPr>
        <p:spPr>
          <a:xfrm>
            <a:off x="2586182" y="397164"/>
            <a:ext cx="4396509" cy="1745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4862946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768437" y="577272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955308" y="115454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3768437" y="115454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234872" y="1731820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5957455" y="558801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cxnSp>
        <p:nvCxnSpPr>
          <p:cNvPr id="14" name="Gerader Verbinder 13"/>
          <p:cNvCxnSpPr>
            <a:stCxn id="11" idx="0"/>
            <a:endCxn id="10" idx="2"/>
          </p:cNvCxnSpPr>
          <p:nvPr/>
        </p:nvCxnSpPr>
        <p:spPr>
          <a:xfrm flipH="1" flipV="1">
            <a:off x="4234873" y="1496291"/>
            <a:ext cx="466435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endCxn id="9" idx="2"/>
          </p:cNvCxnSpPr>
          <p:nvPr/>
        </p:nvCxnSpPr>
        <p:spPr>
          <a:xfrm flipV="1">
            <a:off x="4862946" y="1496291"/>
            <a:ext cx="558798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endCxn id="8" idx="2"/>
          </p:cNvCxnSpPr>
          <p:nvPr/>
        </p:nvCxnSpPr>
        <p:spPr>
          <a:xfrm flipH="1" flipV="1">
            <a:off x="3163454" y="905163"/>
            <a:ext cx="900543" cy="24938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9" idx="0"/>
          </p:cNvCxnSpPr>
          <p:nvPr/>
        </p:nvCxnSpPr>
        <p:spPr>
          <a:xfrm flipH="1">
            <a:off x="5421744" y="919017"/>
            <a:ext cx="1002146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4" idx="2"/>
            <a:endCxn id="10" idx="0"/>
          </p:cNvCxnSpPr>
          <p:nvPr/>
        </p:nvCxnSpPr>
        <p:spPr>
          <a:xfrm flipH="1">
            <a:off x="4234873" y="905162"/>
            <a:ext cx="1094509" cy="24938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endCxn id="7" idx="2"/>
          </p:cNvCxnSpPr>
          <p:nvPr/>
        </p:nvCxnSpPr>
        <p:spPr>
          <a:xfrm flipV="1">
            <a:off x="4234873" y="919017"/>
            <a:ext cx="0" cy="21705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4"/>
            <a:ext cx="4027054" cy="1745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174833" y="11476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85476" y="169485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cxnSp>
        <p:nvCxnSpPr>
          <p:cNvPr id="10" name="Gerader Verbinder 9"/>
          <p:cNvCxnSpPr>
            <a:stCxn id="8" idx="0"/>
          </p:cNvCxnSpPr>
          <p:nvPr/>
        </p:nvCxnSpPr>
        <p:spPr>
          <a:xfrm flipV="1">
            <a:off x="3151912" y="1460523"/>
            <a:ext cx="1087579" cy="23433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2"/>
          </p:cNvCxnSpPr>
          <p:nvPr/>
        </p:nvCxnSpPr>
        <p:spPr>
          <a:xfrm flipV="1">
            <a:off x="4629726" y="1489362"/>
            <a:ext cx="11543" cy="2054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endCxn id="5" idx="2"/>
          </p:cNvCxnSpPr>
          <p:nvPr/>
        </p:nvCxnSpPr>
        <p:spPr>
          <a:xfrm flipH="1" flipV="1">
            <a:off x="3163454" y="905163"/>
            <a:ext cx="1076037" cy="28285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 flipV="1">
            <a:off x="5031504" y="1454709"/>
            <a:ext cx="928264" cy="30249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3" idx="2"/>
          </p:cNvCxnSpPr>
          <p:nvPr/>
        </p:nvCxnSpPr>
        <p:spPr>
          <a:xfrm flipH="1">
            <a:off x="5092698" y="905162"/>
            <a:ext cx="897092" cy="26093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endCxn id="4" idx="2"/>
          </p:cNvCxnSpPr>
          <p:nvPr/>
        </p:nvCxnSpPr>
        <p:spPr>
          <a:xfrm flipV="1">
            <a:off x="4608942" y="905161"/>
            <a:ext cx="0" cy="21705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22" name="Gerader Verbinder 21"/>
          <p:cNvCxnSpPr>
            <a:endCxn id="18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endCxn id="18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9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endCxn id="20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19" idx="0"/>
          </p:cNvCxnSpPr>
          <p:nvPr/>
        </p:nvCxnSpPr>
        <p:spPr>
          <a:xfrm flipV="1">
            <a:off x="3163454" y="912091"/>
            <a:ext cx="11541" cy="7896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6" idx="3"/>
            <a:endCxn id="15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5" idx="3"/>
            <a:endCxn id="14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10" name="Gerader Verbinder 9"/>
          <p:cNvCxnSpPr>
            <a:endCxn id="7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9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5" idx="3"/>
            <a:endCxn id="4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4" idx="3"/>
            <a:endCxn id="3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10" name="Gerader Verbinder 9"/>
          <p:cNvCxnSpPr>
            <a:endCxn id="7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9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5" idx="3"/>
            <a:endCxn id="4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4" idx="3"/>
            <a:endCxn id="3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5" idx="2"/>
            <a:endCxn id="8" idx="0"/>
          </p:cNvCxnSpPr>
          <p:nvPr/>
        </p:nvCxnSpPr>
        <p:spPr>
          <a:xfrm>
            <a:off x="3163454" y="905163"/>
            <a:ext cx="0" cy="79662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6" idx="0"/>
          </p:cNvCxnSpPr>
          <p:nvPr/>
        </p:nvCxnSpPr>
        <p:spPr>
          <a:xfrm>
            <a:off x="3528576" y="900527"/>
            <a:ext cx="1105190" cy="8058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endCxn id="4" idx="2"/>
          </p:cNvCxnSpPr>
          <p:nvPr/>
        </p:nvCxnSpPr>
        <p:spPr>
          <a:xfrm flipV="1">
            <a:off x="3579233" y="905161"/>
            <a:ext cx="1029709" cy="79198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4942760" y="915614"/>
            <a:ext cx="1029709" cy="79198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4812722" y="928260"/>
            <a:ext cx="1177067" cy="815086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195" y="391997"/>
            <a:ext cx="3438525" cy="1409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45" y="391997"/>
            <a:ext cx="3905250" cy="5114925"/>
          </a:xfrm>
          <a:prstGeom prst="rect">
            <a:avLst/>
          </a:prstGeom>
          <a:ln>
            <a:solidFill>
              <a:srgbClr val="FF0000"/>
            </a:solidFill>
          </a:ln>
          <a:effectLst>
            <a:softEdge rad="0"/>
          </a:effectLst>
        </p:spPr>
      </p:pic>
      <p:cxnSp>
        <p:nvCxnSpPr>
          <p:cNvPr id="7" name="Gerade Verbindung mit Pfeil 6"/>
          <p:cNvCxnSpPr/>
          <p:nvPr/>
        </p:nvCxnSpPr>
        <p:spPr>
          <a:xfrm flipH="1" flipV="1">
            <a:off x="3399905" y="2369127"/>
            <a:ext cx="2227811" cy="34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569527" y="2561942"/>
            <a:ext cx="1091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Ports</a:t>
            </a:r>
            <a:endParaRPr lang="de-DE" sz="11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 flipV="1">
            <a:off x="6661264" y="1801697"/>
            <a:ext cx="201815" cy="38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5133196" y="4424218"/>
            <a:ext cx="925859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985164" y="4293413"/>
            <a:ext cx="1514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Geräteinformationen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761018" y="2142836"/>
            <a:ext cx="2724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Verbindungsinformationen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H="1" flipV="1">
            <a:off x="5750077" y="981294"/>
            <a:ext cx="717246" cy="171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 flipV="1">
            <a:off x="4117877" y="1326373"/>
            <a:ext cx="2364729" cy="138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4936143" y="2700084"/>
            <a:ext cx="1566739" cy="47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345688" y="2692747"/>
            <a:ext cx="184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Geräteidentifikation</a:t>
            </a:r>
          </a:p>
        </p:txBody>
      </p:sp>
    </p:spTree>
    <p:extLst>
      <p:ext uri="{BB962C8B-B14F-4D97-AF65-F5344CB8AC3E}">
        <p14:creationId xmlns:p14="http://schemas.microsoft.com/office/powerpoint/2010/main" val="13904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Breitbild</PresentationFormat>
  <Paragraphs>199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Typische zusammengesetzte Anwendungsarchitektur mit dem Angular Framework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erterte</dc:title>
  <dc:creator>Ghislain Zeleu</dc:creator>
  <cp:lastModifiedBy>Ghislain Zeleu</cp:lastModifiedBy>
  <cp:revision>101</cp:revision>
  <cp:lastPrinted>2018-03-28T09:16:04Z</cp:lastPrinted>
  <dcterms:created xsi:type="dcterms:W3CDTF">2018-02-20T13:13:04Z</dcterms:created>
  <dcterms:modified xsi:type="dcterms:W3CDTF">2018-06-27T11:39:12Z</dcterms:modified>
</cp:coreProperties>
</file>