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3" r:id="rId3"/>
    <p:sldId id="280" r:id="rId4"/>
    <p:sldId id="28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1" r:id="rId13"/>
    <p:sldId id="258" r:id="rId14"/>
    <p:sldId id="269" r:id="rId15"/>
    <p:sldId id="259" r:id="rId16"/>
    <p:sldId id="257" r:id="rId17"/>
    <p:sldId id="270" r:id="rId18"/>
    <p:sldId id="271" r:id="rId19"/>
    <p:sldId id="273" r:id="rId20"/>
    <p:sldId id="272" r:id="rId21"/>
    <p:sldId id="274" r:id="rId22"/>
    <p:sldId id="275" r:id="rId23"/>
    <p:sldId id="276" r:id="rId24"/>
    <p:sldId id="278" r:id="rId25"/>
    <p:sldId id="279" r:id="rId26"/>
    <p:sldId id="277" r:id="rId27"/>
    <p:sldId id="282" r:id="rId28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telerik.com/devtools/wpf/styling-and-appearance/themes-suite/common-styling-appearance-office2013-theme#office2013-theme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telerik.com/devtools/wpf/styling-and-appearance/themes-suite/common-styling-appearance-office2013-theme#office2013-them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016E94-86CE-4C9D-90BA-6894F2412FD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8A8A930-9B28-48B5-9551-B76D16F958B5}">
      <dgm:prSet phldrT="[Text]" custT="1"/>
      <dgm:spPr>
        <a:solidFill>
          <a:srgbClr val="C0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1200" b="1" dirty="0" smtClean="0"/>
            <a:t>Topologie importieren</a:t>
          </a:r>
          <a:endParaRPr lang="de-DE" sz="1200" b="1" dirty="0"/>
        </a:p>
      </dgm:t>
    </dgm:pt>
    <dgm:pt modelId="{1E68003F-9EC1-4166-9FC4-73E4D6A7C9CF}" type="parTrans" cxnId="{FC0E7892-8952-424D-AB74-6C5103DBBB8E}">
      <dgm:prSet/>
      <dgm:spPr>
        <a:ln>
          <a:tailEnd type="triangle"/>
        </a:ln>
      </dgm:spPr>
      <dgm:t>
        <a:bodyPr/>
        <a:lstStyle/>
        <a:p>
          <a:endParaRPr lang="de-DE"/>
        </a:p>
      </dgm:t>
    </dgm:pt>
    <dgm:pt modelId="{F698B7B8-2B6B-4151-94AB-A20CEFD78DAA}" type="sibTrans" cxnId="{FC0E7892-8952-424D-AB74-6C5103DBBB8E}">
      <dgm:prSet/>
      <dgm:spPr/>
      <dgm:t>
        <a:bodyPr/>
        <a:lstStyle/>
        <a:p>
          <a:endParaRPr lang="de-DE"/>
        </a:p>
      </dgm:t>
    </dgm:pt>
    <dgm:pt modelId="{FBC92FBA-4BE1-4658-A102-FFDA5B3C4A34}">
      <dgm:prSet phldrT="[Text]" custT="1"/>
      <dgm:spPr>
        <a:solidFill>
          <a:srgbClr val="C0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1200" b="1" dirty="0" smtClean="0"/>
            <a:t>Projekt anlegen</a:t>
          </a:r>
          <a:endParaRPr lang="de-DE" sz="1200" b="1" dirty="0"/>
        </a:p>
      </dgm:t>
    </dgm:pt>
    <dgm:pt modelId="{DEF5242E-3B6A-4B85-BC8B-2F68EB757B5A}" type="parTrans" cxnId="{3B755E64-EEC6-44BD-9F77-9580A6E2BE3C}">
      <dgm:prSet/>
      <dgm:spPr/>
      <dgm:t>
        <a:bodyPr/>
        <a:lstStyle/>
        <a:p>
          <a:endParaRPr lang="de-DE"/>
        </a:p>
      </dgm:t>
    </dgm:pt>
    <dgm:pt modelId="{35A350FB-E087-4A82-B535-1DE2438DCCB3}" type="sibTrans" cxnId="{3B755E64-EEC6-44BD-9F77-9580A6E2BE3C}">
      <dgm:prSet/>
      <dgm:spPr/>
      <dgm:t>
        <a:bodyPr/>
        <a:lstStyle/>
        <a:p>
          <a:endParaRPr lang="de-DE"/>
        </a:p>
      </dgm:t>
    </dgm:pt>
    <dgm:pt modelId="{09E424A6-2B87-46A6-83BF-EDB42EBF4D66}">
      <dgm:prSet phldrT="[Text]" custT="1"/>
      <dgm:spPr>
        <a:solidFill>
          <a:srgbClr val="C00000"/>
        </a:solidFill>
        <a:effectLst>
          <a:outerShdw blurRad="50800" dist="38100" dir="5400000" algn="ctr" rotWithShape="0">
            <a:srgbClr val="000000">
              <a:alpha val="43137"/>
            </a:srgbClr>
          </a:outerShdw>
        </a:effectLst>
      </dgm:spPr>
      <dgm:t>
        <a:bodyPr/>
        <a:lstStyle/>
        <a:p>
          <a:r>
            <a:rPr lang="de-DE" sz="1200" b="1" dirty="0" smtClean="0"/>
            <a:t>Projekt importieren</a:t>
          </a:r>
          <a:endParaRPr lang="de-DE" sz="1200" b="1" dirty="0"/>
        </a:p>
      </dgm:t>
    </dgm:pt>
    <dgm:pt modelId="{8B189DE4-47EF-4077-BE47-147D33DCC304}" type="parTrans" cxnId="{0A0F529A-1215-419C-9A51-172A3865EBE7}">
      <dgm:prSet/>
      <dgm:spPr/>
      <dgm:t>
        <a:bodyPr/>
        <a:lstStyle/>
        <a:p>
          <a:endParaRPr lang="de-DE"/>
        </a:p>
      </dgm:t>
    </dgm:pt>
    <dgm:pt modelId="{578F0149-FC02-4159-9636-02386D56B8A0}" type="sibTrans" cxnId="{0A0F529A-1215-419C-9A51-172A3865EBE7}">
      <dgm:prSet/>
      <dgm:spPr/>
      <dgm:t>
        <a:bodyPr/>
        <a:lstStyle/>
        <a:p>
          <a:endParaRPr lang="de-DE"/>
        </a:p>
      </dgm:t>
    </dgm:pt>
    <dgm:pt modelId="{F9AF7151-7F79-4E5A-ADD8-B2355A6FCAB1}">
      <dgm:prSet phldrT="[Text]" custT="1"/>
      <dgm:spPr>
        <a:solidFill>
          <a:srgbClr val="C0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1200" b="1" dirty="0" smtClean="0"/>
            <a:t>Device ausblenden/einblenden</a:t>
          </a:r>
          <a:endParaRPr lang="de-DE" sz="1200" b="1" dirty="0"/>
        </a:p>
      </dgm:t>
    </dgm:pt>
    <dgm:pt modelId="{4C752F21-DC43-4F70-8473-FE77BE851EA2}" type="parTrans" cxnId="{82F2A538-53B6-4535-BC41-D1CACF79955A}">
      <dgm:prSet/>
      <dgm:spPr>
        <a:ln>
          <a:headEnd type="triangle"/>
          <a:tailEnd type="none"/>
        </a:ln>
      </dgm:spPr>
      <dgm:t>
        <a:bodyPr/>
        <a:lstStyle/>
        <a:p>
          <a:endParaRPr lang="de-DE"/>
        </a:p>
      </dgm:t>
    </dgm:pt>
    <dgm:pt modelId="{D29699BA-7857-49DF-99A5-D49EA07C6393}" type="sibTrans" cxnId="{82F2A538-53B6-4535-BC41-D1CACF79955A}">
      <dgm:prSet/>
      <dgm:spPr/>
      <dgm:t>
        <a:bodyPr/>
        <a:lstStyle/>
        <a:p>
          <a:endParaRPr lang="de-DE"/>
        </a:p>
      </dgm:t>
    </dgm:pt>
    <dgm:pt modelId="{7DCF3556-16BE-4EF8-A7D4-12D4DE4665D7}">
      <dgm:prSet phldrT="[Text]" custT="1"/>
      <dgm:spPr/>
      <dgm:t>
        <a:bodyPr/>
        <a:lstStyle/>
        <a:p>
          <a:r>
            <a:rPr lang="de-DE" sz="1200" dirty="0" smtClean="0"/>
            <a:t>DTMs einfügen</a:t>
          </a:r>
          <a:endParaRPr lang="de-DE" sz="1200" dirty="0"/>
        </a:p>
      </dgm:t>
    </dgm:pt>
    <dgm:pt modelId="{A9071D43-696E-4208-A051-E6EE7190890A}" type="parTrans" cxnId="{01C1C44E-3F91-4641-B2DC-2435DA13E2A6}">
      <dgm:prSet/>
      <dgm:spPr>
        <a:ln>
          <a:headEnd type="triangle"/>
          <a:tailEnd type="none"/>
        </a:ln>
      </dgm:spPr>
      <dgm:t>
        <a:bodyPr/>
        <a:lstStyle/>
        <a:p>
          <a:endParaRPr lang="de-DE"/>
        </a:p>
      </dgm:t>
    </dgm:pt>
    <dgm:pt modelId="{554C87BC-E876-4DC3-990B-A60292797BE4}" type="sibTrans" cxnId="{01C1C44E-3F91-4641-B2DC-2435DA13E2A6}">
      <dgm:prSet/>
      <dgm:spPr/>
      <dgm:t>
        <a:bodyPr/>
        <a:lstStyle/>
        <a:p>
          <a:endParaRPr lang="de-DE"/>
        </a:p>
      </dgm:t>
    </dgm:pt>
    <dgm:pt modelId="{363C8A34-B015-4731-A90D-4C307DFF7279}">
      <dgm:prSet phldrT="[Text]" custT="1"/>
      <dgm:spPr>
        <a:solidFill>
          <a:schemeClr val="bg1"/>
        </a:solidFill>
      </dgm:spPr>
      <dgm:t>
        <a:bodyPr/>
        <a:lstStyle/>
        <a:p>
          <a:r>
            <a:rPr lang="de-DE" sz="1200" dirty="0" smtClean="0"/>
            <a:t>Topologie aktualisieren</a:t>
          </a:r>
          <a:endParaRPr lang="de-DE" sz="1200" dirty="0"/>
        </a:p>
      </dgm:t>
    </dgm:pt>
    <dgm:pt modelId="{989B994F-5984-481A-92F1-002819E497E8}" type="parTrans" cxnId="{9DF2D121-B3BF-4897-940C-F56F50D4045B}">
      <dgm:prSet/>
      <dgm:spPr>
        <a:ln>
          <a:headEnd type="triangle"/>
          <a:tailEnd type="none"/>
        </a:ln>
      </dgm:spPr>
      <dgm:t>
        <a:bodyPr/>
        <a:lstStyle/>
        <a:p>
          <a:endParaRPr lang="de-DE"/>
        </a:p>
      </dgm:t>
    </dgm:pt>
    <dgm:pt modelId="{A7CE2412-0F27-4B9A-B018-C18A00BEF62D}" type="sibTrans" cxnId="{9DF2D121-B3BF-4897-940C-F56F50D4045B}">
      <dgm:prSet/>
      <dgm:spPr/>
      <dgm:t>
        <a:bodyPr/>
        <a:lstStyle/>
        <a:p>
          <a:endParaRPr lang="de-DE"/>
        </a:p>
      </dgm:t>
    </dgm:pt>
    <dgm:pt modelId="{A480305B-59EB-4430-B83F-654C2BD50227}">
      <dgm:prSet phldrT="[Text]" custT="1"/>
      <dgm:spPr>
        <a:solidFill>
          <a:srgbClr val="C00000"/>
        </a:solidFill>
        <a:ln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1200" b="1" dirty="0" smtClean="0"/>
            <a:t>Topology-Editor starten</a:t>
          </a:r>
          <a:endParaRPr lang="de-DE" sz="1200" b="1" dirty="0"/>
        </a:p>
      </dgm:t>
    </dgm:pt>
    <dgm:pt modelId="{64FD664D-0421-40D1-8780-6E167AFBEFB5}" type="parTrans" cxnId="{F8E4E0CE-1B09-4476-9AC3-DBB7E8E54A4A}">
      <dgm:prSet/>
      <dgm:spPr>
        <a:ln>
          <a:headEnd type="triangle"/>
          <a:tailEnd type="none"/>
        </a:ln>
      </dgm:spPr>
      <dgm:t>
        <a:bodyPr/>
        <a:lstStyle/>
        <a:p>
          <a:endParaRPr lang="de-DE"/>
        </a:p>
      </dgm:t>
    </dgm:pt>
    <dgm:pt modelId="{E109BF0E-B975-4926-8743-534E30E91265}" type="sibTrans" cxnId="{F8E4E0CE-1B09-4476-9AC3-DBB7E8E54A4A}">
      <dgm:prSet/>
      <dgm:spPr/>
      <dgm:t>
        <a:bodyPr/>
        <a:lstStyle/>
        <a:p>
          <a:endParaRPr lang="de-DE"/>
        </a:p>
      </dgm:t>
    </dgm:pt>
    <dgm:pt modelId="{D366436C-A57D-4167-B46A-F9E58A152630}">
      <dgm:prSet phldrT="[Text]" custT="1"/>
      <dgm:spPr>
        <a:solidFill>
          <a:srgbClr val="C0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1200" b="1" dirty="0" smtClean="0"/>
            <a:t>Devices/DTMs</a:t>
          </a:r>
          <a:r>
            <a:rPr lang="de-DE" sz="2700" b="1" dirty="0" smtClean="0"/>
            <a:t> </a:t>
          </a:r>
          <a:r>
            <a:rPr lang="de-DE" sz="1200" b="1" dirty="0" smtClean="0"/>
            <a:t>einfügen</a:t>
          </a:r>
          <a:endParaRPr lang="de-DE" sz="1200" b="1" dirty="0"/>
        </a:p>
      </dgm:t>
    </dgm:pt>
    <dgm:pt modelId="{965DD254-C511-4E4C-9BF2-E71E19EB7D61}" type="parTrans" cxnId="{5C0007C8-8596-4125-ABD2-3FA94770EAF8}">
      <dgm:prSet/>
      <dgm:spPr>
        <a:ln>
          <a:headEnd type="triangle"/>
          <a:tailEnd type="none"/>
        </a:ln>
      </dgm:spPr>
      <dgm:t>
        <a:bodyPr/>
        <a:lstStyle/>
        <a:p>
          <a:endParaRPr lang="de-DE"/>
        </a:p>
      </dgm:t>
    </dgm:pt>
    <dgm:pt modelId="{B54D246D-F22D-4657-9E5B-2C3CF28C30FD}" type="sibTrans" cxnId="{5C0007C8-8596-4125-ABD2-3FA94770EAF8}">
      <dgm:prSet/>
      <dgm:spPr/>
      <dgm:t>
        <a:bodyPr/>
        <a:lstStyle/>
        <a:p>
          <a:endParaRPr lang="de-DE"/>
        </a:p>
      </dgm:t>
    </dgm:pt>
    <dgm:pt modelId="{39EE2861-824A-43EE-9DB6-DDAA18BD082A}">
      <dgm:prSet phldrT="[Text]" custT="1"/>
      <dgm:spPr>
        <a:solidFill>
          <a:srgbClr val="C0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1200" b="1" dirty="0" smtClean="0"/>
            <a:t>Topologie</a:t>
          </a:r>
          <a:r>
            <a:rPr lang="de-DE" sz="2200" b="1" dirty="0" smtClean="0"/>
            <a:t> </a:t>
          </a:r>
          <a:r>
            <a:rPr lang="de-DE" sz="1200" b="1" dirty="0" smtClean="0"/>
            <a:t>aktualisieren</a:t>
          </a:r>
          <a:endParaRPr lang="de-DE" sz="1200" b="1" dirty="0"/>
        </a:p>
      </dgm:t>
    </dgm:pt>
    <dgm:pt modelId="{8EE0715D-46E5-4581-B22E-1928BF5991D9}" type="parTrans" cxnId="{604301A6-0559-4484-A562-B706E2366859}">
      <dgm:prSet/>
      <dgm:spPr>
        <a:ln>
          <a:headEnd type="triangle"/>
          <a:tailEnd type="none"/>
        </a:ln>
      </dgm:spPr>
      <dgm:t>
        <a:bodyPr/>
        <a:lstStyle/>
        <a:p>
          <a:endParaRPr lang="de-DE"/>
        </a:p>
      </dgm:t>
    </dgm:pt>
    <dgm:pt modelId="{F62B5C73-2855-49F6-A523-4FBF37F86C1F}" type="sibTrans" cxnId="{604301A6-0559-4484-A562-B706E2366859}">
      <dgm:prSet/>
      <dgm:spPr/>
      <dgm:t>
        <a:bodyPr/>
        <a:lstStyle/>
        <a:p>
          <a:endParaRPr lang="de-DE"/>
        </a:p>
      </dgm:t>
    </dgm:pt>
    <dgm:pt modelId="{7EF0CAB6-2675-4AF3-B508-F1308E1E4B6F}" type="pres">
      <dgm:prSet presAssocID="{91016E94-86CE-4C9D-90BA-6894F2412FD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8369BD-AB71-46A9-B11A-8508488AE867}" type="pres">
      <dgm:prSet presAssocID="{FBC92FBA-4BE1-4658-A102-FFDA5B3C4A34}" presName="root1" presStyleCnt="0"/>
      <dgm:spPr/>
    </dgm:pt>
    <dgm:pt modelId="{91C537BE-7A4A-4251-A37B-8F7A579A3D51}" type="pres">
      <dgm:prSet presAssocID="{FBC92FBA-4BE1-4658-A102-FFDA5B3C4A34}" presName="LevelOneTextNode" presStyleLbl="node0" presStyleIdx="0" presStyleCnt="2" custScaleY="21293" custLinFactY="32477" custLinFactNeighborX="19728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0EE4DA3-A8C1-45E6-A20D-B1278E085BB3}" type="pres">
      <dgm:prSet presAssocID="{FBC92FBA-4BE1-4658-A102-FFDA5B3C4A34}" presName="level2hierChild" presStyleCnt="0"/>
      <dgm:spPr/>
    </dgm:pt>
    <dgm:pt modelId="{184AC373-EFA2-47A4-BE6C-4BB807E375A2}" type="pres">
      <dgm:prSet presAssocID="{4C752F21-DC43-4F70-8473-FE77BE851EA2}" presName="conn2-1" presStyleLbl="parChTrans1D2" presStyleIdx="0" presStyleCnt="7"/>
      <dgm:spPr/>
    </dgm:pt>
    <dgm:pt modelId="{64E224CB-2D97-4598-A595-9B5AA1E3A6DB}" type="pres">
      <dgm:prSet presAssocID="{4C752F21-DC43-4F70-8473-FE77BE851EA2}" presName="connTx" presStyleLbl="parChTrans1D2" presStyleIdx="0" presStyleCnt="7"/>
      <dgm:spPr/>
    </dgm:pt>
    <dgm:pt modelId="{FA3E9B20-6A2B-4F17-A152-9DBD01B3A794}" type="pres">
      <dgm:prSet presAssocID="{F9AF7151-7F79-4E5A-ADD8-B2355A6FCAB1}" presName="root2" presStyleCnt="0"/>
      <dgm:spPr/>
    </dgm:pt>
    <dgm:pt modelId="{82E59643-610D-44D4-8C60-C8A227202160}" type="pres">
      <dgm:prSet presAssocID="{F9AF7151-7F79-4E5A-ADD8-B2355A6FCAB1}" presName="LevelTwoTextNode" presStyleLbl="node2" presStyleIdx="0" presStyleCnt="7" custScaleY="21293" custLinFactY="13898" custLinFactNeighborX="1013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6320C08-9C47-4DB1-AD2E-98C6DF1BB90A}" type="pres">
      <dgm:prSet presAssocID="{F9AF7151-7F79-4E5A-ADD8-B2355A6FCAB1}" presName="level3hierChild" presStyleCnt="0"/>
      <dgm:spPr/>
    </dgm:pt>
    <dgm:pt modelId="{5542A02D-D98B-4129-9035-D03358E6D913}" type="pres">
      <dgm:prSet presAssocID="{A9071D43-696E-4208-A051-E6EE7190890A}" presName="conn2-1" presStyleLbl="parChTrans1D2" presStyleIdx="1" presStyleCnt="7"/>
      <dgm:spPr/>
    </dgm:pt>
    <dgm:pt modelId="{351B15EA-951A-4F39-9FD4-529FA48EE359}" type="pres">
      <dgm:prSet presAssocID="{A9071D43-696E-4208-A051-E6EE7190890A}" presName="connTx" presStyleLbl="parChTrans1D2" presStyleIdx="1" presStyleCnt="7"/>
      <dgm:spPr/>
    </dgm:pt>
    <dgm:pt modelId="{2402891A-2176-43AA-B824-5D1EDD3803E7}" type="pres">
      <dgm:prSet presAssocID="{7DCF3556-16BE-4EF8-A7D4-12D4DE4665D7}" presName="root2" presStyleCnt="0"/>
      <dgm:spPr/>
    </dgm:pt>
    <dgm:pt modelId="{C6F1ABB4-98C0-4023-B949-FFAB0C55AA8C}" type="pres">
      <dgm:prSet presAssocID="{7DCF3556-16BE-4EF8-A7D4-12D4DE4665D7}" presName="LevelTwoTextNode" presStyleLbl="node2" presStyleIdx="1" presStyleCnt="7" custScaleY="21293" custLinFactY="28292" custLinFactNeighborX="-4004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BDCC47E-90BE-4570-83D7-95387D34AA2A}" type="pres">
      <dgm:prSet presAssocID="{7DCF3556-16BE-4EF8-A7D4-12D4DE4665D7}" presName="level3hierChild" presStyleCnt="0"/>
      <dgm:spPr/>
    </dgm:pt>
    <dgm:pt modelId="{7841EF4A-318B-47C9-B9F1-3FFABAC61F9D}" type="pres">
      <dgm:prSet presAssocID="{989B994F-5984-481A-92F1-002819E497E8}" presName="conn2-1" presStyleLbl="parChTrans1D2" presStyleIdx="2" presStyleCnt="7"/>
      <dgm:spPr/>
    </dgm:pt>
    <dgm:pt modelId="{42AEE25C-36A5-4004-8A76-8C4FFCE2B46B}" type="pres">
      <dgm:prSet presAssocID="{989B994F-5984-481A-92F1-002819E497E8}" presName="connTx" presStyleLbl="parChTrans1D2" presStyleIdx="2" presStyleCnt="7"/>
      <dgm:spPr/>
    </dgm:pt>
    <dgm:pt modelId="{7710B3AC-EE20-4BF1-ABF2-F56D63C952BD}" type="pres">
      <dgm:prSet presAssocID="{363C8A34-B015-4731-A90D-4C307DFF7279}" presName="root2" presStyleCnt="0"/>
      <dgm:spPr/>
    </dgm:pt>
    <dgm:pt modelId="{51717E80-E9E5-4D96-B745-8283954563AD}" type="pres">
      <dgm:prSet presAssocID="{363C8A34-B015-4731-A90D-4C307DFF7279}" presName="LevelTwoTextNode" presStyleLbl="node2" presStyleIdx="2" presStyleCnt="7" custScaleX="58970" custScaleY="21293" custLinFactNeighborX="-268" custLinFactNeighborY="-5809">
        <dgm:presLayoutVars>
          <dgm:chPref val="3"/>
        </dgm:presLayoutVars>
      </dgm:prSet>
      <dgm:spPr/>
    </dgm:pt>
    <dgm:pt modelId="{8B038112-9C2B-479A-ADA8-70D9BAAB72A9}" type="pres">
      <dgm:prSet presAssocID="{363C8A34-B015-4731-A90D-4C307DFF7279}" presName="level3hierChild" presStyleCnt="0"/>
      <dgm:spPr/>
    </dgm:pt>
    <dgm:pt modelId="{953ED2E6-3841-460E-9C8D-383CB664B564}" type="pres">
      <dgm:prSet presAssocID="{09E424A6-2B87-46A6-83BF-EDB42EBF4D66}" presName="root1" presStyleCnt="0"/>
      <dgm:spPr/>
    </dgm:pt>
    <dgm:pt modelId="{89A93480-A6DD-4E40-B495-F0A68FEE2C66}" type="pres">
      <dgm:prSet presAssocID="{09E424A6-2B87-46A6-83BF-EDB42EBF4D66}" presName="LevelOneTextNode" presStyleLbl="node0" presStyleIdx="1" presStyleCnt="2" custAng="0" custScaleY="21293" custLinFactNeighborX="16942" custLinFactNeighborY="-9287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73EE178-031B-4E9F-85E0-A607C6FDEF5D}" type="pres">
      <dgm:prSet presAssocID="{09E424A6-2B87-46A6-83BF-EDB42EBF4D66}" presName="level2hierChild" presStyleCnt="0"/>
      <dgm:spPr/>
    </dgm:pt>
    <dgm:pt modelId="{F8AB7AB7-8865-4B9C-B4BE-D2B2DBA7FFFF}" type="pres">
      <dgm:prSet presAssocID="{1E68003F-9EC1-4166-9FC4-73E4D6A7C9CF}" presName="conn2-1" presStyleLbl="parChTrans1D2" presStyleIdx="3" presStyleCnt="7"/>
      <dgm:spPr/>
    </dgm:pt>
    <dgm:pt modelId="{21A37C95-5D34-40DA-A5FB-9AF8DC1C1E0A}" type="pres">
      <dgm:prSet presAssocID="{1E68003F-9EC1-4166-9FC4-73E4D6A7C9CF}" presName="connTx" presStyleLbl="parChTrans1D2" presStyleIdx="3" presStyleCnt="7"/>
      <dgm:spPr/>
    </dgm:pt>
    <dgm:pt modelId="{B177F50D-4B75-41C1-9557-0D2CCF28B6A5}" type="pres">
      <dgm:prSet presAssocID="{A8A8A930-9B28-48B5-9551-B76D16F958B5}" presName="root2" presStyleCnt="0"/>
      <dgm:spPr/>
    </dgm:pt>
    <dgm:pt modelId="{27F8751E-D35A-4615-9CC4-3195D317BEF0}" type="pres">
      <dgm:prSet presAssocID="{A8A8A930-9B28-48B5-9551-B76D16F958B5}" presName="LevelTwoTextNode" presStyleLbl="node2" presStyleIdx="3" presStyleCnt="7" custScaleY="21293" custLinFactNeighborX="-3164" custLinFactNeighborY="977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4959468-8743-4029-9A8D-AF6FB352FC11}" type="pres">
      <dgm:prSet presAssocID="{A8A8A930-9B28-48B5-9551-B76D16F958B5}" presName="level3hierChild" presStyleCnt="0"/>
      <dgm:spPr/>
    </dgm:pt>
    <dgm:pt modelId="{E34C697A-B4BE-455A-B7E8-9C5517C9DACB}" type="pres">
      <dgm:prSet presAssocID="{64FD664D-0421-40D1-8780-6E167AFBEFB5}" presName="conn2-1" presStyleLbl="parChTrans1D2" presStyleIdx="4" presStyleCnt="7"/>
      <dgm:spPr/>
    </dgm:pt>
    <dgm:pt modelId="{5A28F0D3-6AEF-4406-9466-527D86C3DEF3}" type="pres">
      <dgm:prSet presAssocID="{64FD664D-0421-40D1-8780-6E167AFBEFB5}" presName="connTx" presStyleLbl="parChTrans1D2" presStyleIdx="4" presStyleCnt="7"/>
      <dgm:spPr/>
    </dgm:pt>
    <dgm:pt modelId="{B2E0902D-4A5B-48F1-8A4C-A47026BFE570}" type="pres">
      <dgm:prSet presAssocID="{A480305B-59EB-4430-B83F-654C2BD50227}" presName="root2" presStyleCnt="0"/>
      <dgm:spPr/>
    </dgm:pt>
    <dgm:pt modelId="{66D566F4-D332-48A5-BCA8-842AF5E62B48}" type="pres">
      <dgm:prSet presAssocID="{A480305B-59EB-4430-B83F-654C2BD50227}" presName="LevelTwoTextNode" presStyleLbl="node2" presStyleIdx="4" presStyleCnt="7" custScaleY="21314" custLinFactY="-19318" custLinFactNeighborX="-515" custLinFactNeighborY="-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D0C4641-C032-49A0-A704-19389C35DC44}" type="pres">
      <dgm:prSet presAssocID="{A480305B-59EB-4430-B83F-654C2BD50227}" presName="level3hierChild" presStyleCnt="0"/>
      <dgm:spPr/>
    </dgm:pt>
    <dgm:pt modelId="{765CD15B-2B9D-4A70-B77C-D9F7FFB35F3D}" type="pres">
      <dgm:prSet presAssocID="{965DD254-C511-4E4C-9BF2-E71E19EB7D61}" presName="conn2-1" presStyleLbl="parChTrans1D2" presStyleIdx="5" presStyleCnt="7"/>
      <dgm:spPr/>
    </dgm:pt>
    <dgm:pt modelId="{A69B6C2C-3C0D-465F-8109-54BD99DD6579}" type="pres">
      <dgm:prSet presAssocID="{965DD254-C511-4E4C-9BF2-E71E19EB7D61}" presName="connTx" presStyleLbl="parChTrans1D2" presStyleIdx="5" presStyleCnt="7"/>
      <dgm:spPr/>
    </dgm:pt>
    <dgm:pt modelId="{91297F39-F25A-419F-8FF2-C7CE1BDE9851}" type="pres">
      <dgm:prSet presAssocID="{D366436C-A57D-4167-B46A-F9E58A152630}" presName="root2" presStyleCnt="0"/>
      <dgm:spPr/>
    </dgm:pt>
    <dgm:pt modelId="{A386DB6A-7C7D-497A-B3E3-2353B9581DE5}" type="pres">
      <dgm:prSet presAssocID="{D366436C-A57D-4167-B46A-F9E58A152630}" presName="LevelTwoTextNode" presStyleLbl="node2" presStyleIdx="5" presStyleCnt="7" custScaleY="21314" custLinFactNeighborX="-3796" custLinFactNeighborY="-1576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20ECF88-86E8-4DB7-8AC1-7635CE3BFFA3}" type="pres">
      <dgm:prSet presAssocID="{D366436C-A57D-4167-B46A-F9E58A152630}" presName="level3hierChild" presStyleCnt="0"/>
      <dgm:spPr/>
    </dgm:pt>
    <dgm:pt modelId="{9EFC3E97-29AB-4CF5-B951-F34DC8F33973}" type="pres">
      <dgm:prSet presAssocID="{8EE0715D-46E5-4581-B22E-1928BF5991D9}" presName="conn2-1" presStyleLbl="parChTrans1D2" presStyleIdx="6" presStyleCnt="7"/>
      <dgm:spPr/>
    </dgm:pt>
    <dgm:pt modelId="{780FBF3A-4F2C-4466-97FE-34E07EF21E25}" type="pres">
      <dgm:prSet presAssocID="{8EE0715D-46E5-4581-B22E-1928BF5991D9}" presName="connTx" presStyleLbl="parChTrans1D2" presStyleIdx="6" presStyleCnt="7"/>
      <dgm:spPr/>
    </dgm:pt>
    <dgm:pt modelId="{EB05CB1C-BD39-41B6-B3A2-CBFD3080B738}" type="pres">
      <dgm:prSet presAssocID="{39EE2861-824A-43EE-9DB6-DDAA18BD082A}" presName="root2" presStyleCnt="0"/>
      <dgm:spPr/>
    </dgm:pt>
    <dgm:pt modelId="{4A336130-AA80-44FE-B99C-A35C6277A12A}" type="pres">
      <dgm:prSet presAssocID="{39EE2861-824A-43EE-9DB6-DDAA18BD082A}" presName="LevelTwoTextNode" presStyleLbl="node2" presStyleIdx="6" presStyleCnt="7" custScaleY="21293" custLinFactY="-49577" custLinFactNeighborX="-515" custLinFactNeighborY="-100000">
        <dgm:presLayoutVars>
          <dgm:chPref val="3"/>
        </dgm:presLayoutVars>
      </dgm:prSet>
      <dgm:spPr/>
    </dgm:pt>
    <dgm:pt modelId="{51F18C00-C2C7-4A6E-868E-5DF3D8E6C666}" type="pres">
      <dgm:prSet presAssocID="{39EE2861-824A-43EE-9DB6-DDAA18BD082A}" presName="level3hierChild" presStyleCnt="0"/>
      <dgm:spPr/>
    </dgm:pt>
  </dgm:ptLst>
  <dgm:cxnLst>
    <dgm:cxn modelId="{7FF7FEDB-ABA0-479A-81E2-6BDCBC40391F}" type="presOf" srcId="{A480305B-59EB-4430-B83F-654C2BD50227}" destId="{66D566F4-D332-48A5-BCA8-842AF5E62B48}" srcOrd="0" destOrd="0" presId="urn:microsoft.com/office/officeart/2005/8/layout/hierarchy2"/>
    <dgm:cxn modelId="{0E507AA0-9817-4215-A3C8-51619768B18F}" type="presOf" srcId="{7DCF3556-16BE-4EF8-A7D4-12D4DE4665D7}" destId="{C6F1ABB4-98C0-4023-B949-FFAB0C55AA8C}" srcOrd="0" destOrd="0" presId="urn:microsoft.com/office/officeart/2005/8/layout/hierarchy2"/>
    <dgm:cxn modelId="{0A0F529A-1215-419C-9A51-172A3865EBE7}" srcId="{91016E94-86CE-4C9D-90BA-6894F2412FDF}" destId="{09E424A6-2B87-46A6-83BF-EDB42EBF4D66}" srcOrd="1" destOrd="0" parTransId="{8B189DE4-47EF-4077-BE47-147D33DCC304}" sibTransId="{578F0149-FC02-4159-9636-02386D56B8A0}"/>
    <dgm:cxn modelId="{655F4AF5-0911-472F-BF53-1DF2C29B6243}" type="presOf" srcId="{989B994F-5984-481A-92F1-002819E497E8}" destId="{7841EF4A-318B-47C9-B9F1-3FFABAC61F9D}" srcOrd="0" destOrd="0" presId="urn:microsoft.com/office/officeart/2005/8/layout/hierarchy2"/>
    <dgm:cxn modelId="{8C4BFB37-BCFC-47A6-9474-6812A8A189D1}" type="presOf" srcId="{A9071D43-696E-4208-A051-E6EE7190890A}" destId="{5542A02D-D98B-4129-9035-D03358E6D913}" srcOrd="0" destOrd="0" presId="urn:microsoft.com/office/officeart/2005/8/layout/hierarchy2"/>
    <dgm:cxn modelId="{6BAF81FF-3899-4F95-8E25-1FC05650684B}" type="presOf" srcId="{D366436C-A57D-4167-B46A-F9E58A152630}" destId="{A386DB6A-7C7D-497A-B3E3-2353B9581DE5}" srcOrd="0" destOrd="0" presId="urn:microsoft.com/office/officeart/2005/8/layout/hierarchy2"/>
    <dgm:cxn modelId="{DD0F27AC-7284-4704-B1EE-F30E4FD8DE43}" type="presOf" srcId="{989B994F-5984-481A-92F1-002819E497E8}" destId="{42AEE25C-36A5-4004-8A76-8C4FFCE2B46B}" srcOrd="1" destOrd="0" presId="urn:microsoft.com/office/officeart/2005/8/layout/hierarchy2"/>
    <dgm:cxn modelId="{432D6218-6162-48E9-917B-18724EDE8911}" type="presOf" srcId="{363C8A34-B015-4731-A90D-4C307DFF7279}" destId="{51717E80-E9E5-4D96-B745-8283954563AD}" srcOrd="0" destOrd="0" presId="urn:microsoft.com/office/officeart/2005/8/layout/hierarchy2"/>
    <dgm:cxn modelId="{9FCCA98C-556C-4BA5-A1CE-D042D48FD705}" type="presOf" srcId="{4C752F21-DC43-4F70-8473-FE77BE851EA2}" destId="{184AC373-EFA2-47A4-BE6C-4BB807E375A2}" srcOrd="0" destOrd="0" presId="urn:microsoft.com/office/officeart/2005/8/layout/hierarchy2"/>
    <dgm:cxn modelId="{0AD98457-B01E-4389-AE1F-A2F85485B9B7}" type="presOf" srcId="{965DD254-C511-4E4C-9BF2-E71E19EB7D61}" destId="{765CD15B-2B9D-4A70-B77C-D9F7FFB35F3D}" srcOrd="0" destOrd="0" presId="urn:microsoft.com/office/officeart/2005/8/layout/hierarchy2"/>
    <dgm:cxn modelId="{650C6A18-4140-4FB2-B278-C746B2654AA8}" type="presOf" srcId="{4C752F21-DC43-4F70-8473-FE77BE851EA2}" destId="{64E224CB-2D97-4598-A595-9B5AA1E3A6DB}" srcOrd="1" destOrd="0" presId="urn:microsoft.com/office/officeart/2005/8/layout/hierarchy2"/>
    <dgm:cxn modelId="{29C4BD67-3838-4DCC-8333-CB023CE24716}" type="presOf" srcId="{64FD664D-0421-40D1-8780-6E167AFBEFB5}" destId="{5A28F0D3-6AEF-4406-9466-527D86C3DEF3}" srcOrd="1" destOrd="0" presId="urn:microsoft.com/office/officeart/2005/8/layout/hierarchy2"/>
    <dgm:cxn modelId="{98E02C45-D5AF-4654-8CF2-997B4AE77124}" type="presOf" srcId="{8EE0715D-46E5-4581-B22E-1928BF5991D9}" destId="{780FBF3A-4F2C-4466-97FE-34E07EF21E25}" srcOrd="1" destOrd="0" presId="urn:microsoft.com/office/officeart/2005/8/layout/hierarchy2"/>
    <dgm:cxn modelId="{942956BE-5BC7-417D-B249-16ACE0509795}" type="presOf" srcId="{1E68003F-9EC1-4166-9FC4-73E4D6A7C9CF}" destId="{F8AB7AB7-8865-4B9C-B4BE-D2B2DBA7FFFF}" srcOrd="0" destOrd="0" presId="urn:microsoft.com/office/officeart/2005/8/layout/hierarchy2"/>
    <dgm:cxn modelId="{82F2A538-53B6-4535-BC41-D1CACF79955A}" srcId="{FBC92FBA-4BE1-4658-A102-FFDA5B3C4A34}" destId="{F9AF7151-7F79-4E5A-ADD8-B2355A6FCAB1}" srcOrd="0" destOrd="0" parTransId="{4C752F21-DC43-4F70-8473-FE77BE851EA2}" sibTransId="{D29699BA-7857-49DF-99A5-D49EA07C6393}"/>
    <dgm:cxn modelId="{F749A82A-8436-4F75-B500-E35390868967}" type="presOf" srcId="{F9AF7151-7F79-4E5A-ADD8-B2355A6FCAB1}" destId="{82E59643-610D-44D4-8C60-C8A227202160}" srcOrd="0" destOrd="0" presId="urn:microsoft.com/office/officeart/2005/8/layout/hierarchy2"/>
    <dgm:cxn modelId="{FECDF224-F734-4858-98B9-66E22E183C0B}" type="presOf" srcId="{A8A8A930-9B28-48B5-9551-B76D16F958B5}" destId="{27F8751E-D35A-4615-9CC4-3195D317BEF0}" srcOrd="0" destOrd="0" presId="urn:microsoft.com/office/officeart/2005/8/layout/hierarchy2"/>
    <dgm:cxn modelId="{A9AB798E-859E-45A2-8484-E4F10893A63E}" type="presOf" srcId="{8EE0715D-46E5-4581-B22E-1928BF5991D9}" destId="{9EFC3E97-29AB-4CF5-B951-F34DC8F33973}" srcOrd="0" destOrd="0" presId="urn:microsoft.com/office/officeart/2005/8/layout/hierarchy2"/>
    <dgm:cxn modelId="{5C0007C8-8596-4125-ABD2-3FA94770EAF8}" srcId="{09E424A6-2B87-46A6-83BF-EDB42EBF4D66}" destId="{D366436C-A57D-4167-B46A-F9E58A152630}" srcOrd="2" destOrd="0" parTransId="{965DD254-C511-4E4C-9BF2-E71E19EB7D61}" sibTransId="{B54D246D-F22D-4657-9E5B-2C3CF28C30FD}"/>
    <dgm:cxn modelId="{B750CDCB-60C8-4571-A322-B25CC68C5184}" type="presOf" srcId="{965DD254-C511-4E4C-9BF2-E71E19EB7D61}" destId="{A69B6C2C-3C0D-465F-8109-54BD99DD6579}" srcOrd="1" destOrd="0" presId="urn:microsoft.com/office/officeart/2005/8/layout/hierarchy2"/>
    <dgm:cxn modelId="{9DF2D121-B3BF-4897-940C-F56F50D4045B}" srcId="{FBC92FBA-4BE1-4658-A102-FFDA5B3C4A34}" destId="{363C8A34-B015-4731-A90D-4C307DFF7279}" srcOrd="2" destOrd="0" parTransId="{989B994F-5984-481A-92F1-002819E497E8}" sibTransId="{A7CE2412-0F27-4B9A-B018-C18A00BEF62D}"/>
    <dgm:cxn modelId="{7C0E6C26-97C1-403E-A557-509318DF5299}" type="presOf" srcId="{A9071D43-696E-4208-A051-E6EE7190890A}" destId="{351B15EA-951A-4F39-9FD4-529FA48EE359}" srcOrd="1" destOrd="0" presId="urn:microsoft.com/office/officeart/2005/8/layout/hierarchy2"/>
    <dgm:cxn modelId="{C3BD7328-A02D-48E0-A866-5FA13D70D930}" type="presOf" srcId="{64FD664D-0421-40D1-8780-6E167AFBEFB5}" destId="{E34C697A-B4BE-455A-B7E8-9C5517C9DACB}" srcOrd="0" destOrd="0" presId="urn:microsoft.com/office/officeart/2005/8/layout/hierarchy2"/>
    <dgm:cxn modelId="{0BE86182-4ACB-4D4F-89E9-39ED046332AB}" type="presOf" srcId="{1E68003F-9EC1-4166-9FC4-73E4D6A7C9CF}" destId="{21A37C95-5D34-40DA-A5FB-9AF8DC1C1E0A}" srcOrd="1" destOrd="0" presId="urn:microsoft.com/office/officeart/2005/8/layout/hierarchy2"/>
    <dgm:cxn modelId="{4791D30D-E9CA-4B15-993B-62B8F3C93E2D}" type="presOf" srcId="{FBC92FBA-4BE1-4658-A102-FFDA5B3C4A34}" destId="{91C537BE-7A4A-4251-A37B-8F7A579A3D51}" srcOrd="0" destOrd="0" presId="urn:microsoft.com/office/officeart/2005/8/layout/hierarchy2"/>
    <dgm:cxn modelId="{4B74AE75-6CDF-4308-9DFA-4E666854484F}" type="presOf" srcId="{39EE2861-824A-43EE-9DB6-DDAA18BD082A}" destId="{4A336130-AA80-44FE-B99C-A35C6277A12A}" srcOrd="0" destOrd="0" presId="urn:microsoft.com/office/officeart/2005/8/layout/hierarchy2"/>
    <dgm:cxn modelId="{5A3F4D52-3581-4F0B-9A97-DF043EAE56D2}" type="presOf" srcId="{09E424A6-2B87-46A6-83BF-EDB42EBF4D66}" destId="{89A93480-A6DD-4E40-B495-F0A68FEE2C66}" srcOrd="0" destOrd="0" presId="urn:microsoft.com/office/officeart/2005/8/layout/hierarchy2"/>
    <dgm:cxn modelId="{F8E4E0CE-1B09-4476-9AC3-DBB7E8E54A4A}" srcId="{09E424A6-2B87-46A6-83BF-EDB42EBF4D66}" destId="{A480305B-59EB-4430-B83F-654C2BD50227}" srcOrd="1" destOrd="0" parTransId="{64FD664D-0421-40D1-8780-6E167AFBEFB5}" sibTransId="{E109BF0E-B975-4926-8743-534E30E91265}"/>
    <dgm:cxn modelId="{9684405A-2303-45B6-AEFE-260D3196088D}" type="presOf" srcId="{91016E94-86CE-4C9D-90BA-6894F2412FDF}" destId="{7EF0CAB6-2675-4AF3-B508-F1308E1E4B6F}" srcOrd="0" destOrd="0" presId="urn:microsoft.com/office/officeart/2005/8/layout/hierarchy2"/>
    <dgm:cxn modelId="{01C1C44E-3F91-4641-B2DC-2435DA13E2A6}" srcId="{FBC92FBA-4BE1-4658-A102-FFDA5B3C4A34}" destId="{7DCF3556-16BE-4EF8-A7D4-12D4DE4665D7}" srcOrd="1" destOrd="0" parTransId="{A9071D43-696E-4208-A051-E6EE7190890A}" sibTransId="{554C87BC-E876-4DC3-990B-A60292797BE4}"/>
    <dgm:cxn modelId="{FC0E7892-8952-424D-AB74-6C5103DBBB8E}" srcId="{09E424A6-2B87-46A6-83BF-EDB42EBF4D66}" destId="{A8A8A930-9B28-48B5-9551-B76D16F958B5}" srcOrd="0" destOrd="0" parTransId="{1E68003F-9EC1-4166-9FC4-73E4D6A7C9CF}" sibTransId="{F698B7B8-2B6B-4151-94AB-A20CEFD78DAA}"/>
    <dgm:cxn modelId="{3B755E64-EEC6-44BD-9F77-9580A6E2BE3C}" srcId="{91016E94-86CE-4C9D-90BA-6894F2412FDF}" destId="{FBC92FBA-4BE1-4658-A102-FFDA5B3C4A34}" srcOrd="0" destOrd="0" parTransId="{DEF5242E-3B6A-4B85-BC8B-2F68EB757B5A}" sibTransId="{35A350FB-E087-4A82-B535-1DE2438DCCB3}"/>
    <dgm:cxn modelId="{604301A6-0559-4484-A562-B706E2366859}" srcId="{09E424A6-2B87-46A6-83BF-EDB42EBF4D66}" destId="{39EE2861-824A-43EE-9DB6-DDAA18BD082A}" srcOrd="3" destOrd="0" parTransId="{8EE0715D-46E5-4581-B22E-1928BF5991D9}" sibTransId="{F62B5C73-2855-49F6-A523-4FBF37F86C1F}"/>
    <dgm:cxn modelId="{42A6EA3F-422D-49C9-9401-182B42A8FEE0}" type="presParOf" srcId="{7EF0CAB6-2675-4AF3-B508-F1308E1E4B6F}" destId="{378369BD-AB71-46A9-B11A-8508488AE867}" srcOrd="0" destOrd="0" presId="urn:microsoft.com/office/officeart/2005/8/layout/hierarchy2"/>
    <dgm:cxn modelId="{AEE58F7F-8D1E-4939-B15D-61872C79EF40}" type="presParOf" srcId="{378369BD-AB71-46A9-B11A-8508488AE867}" destId="{91C537BE-7A4A-4251-A37B-8F7A579A3D51}" srcOrd="0" destOrd="0" presId="urn:microsoft.com/office/officeart/2005/8/layout/hierarchy2"/>
    <dgm:cxn modelId="{72D9FA58-3E7F-4FEE-826A-C36CD04E2D5C}" type="presParOf" srcId="{378369BD-AB71-46A9-B11A-8508488AE867}" destId="{40EE4DA3-A8C1-45E6-A20D-B1278E085BB3}" srcOrd="1" destOrd="0" presId="urn:microsoft.com/office/officeart/2005/8/layout/hierarchy2"/>
    <dgm:cxn modelId="{2DDA5640-690B-4416-BB31-2010AE9EE9C7}" type="presParOf" srcId="{40EE4DA3-A8C1-45E6-A20D-B1278E085BB3}" destId="{184AC373-EFA2-47A4-BE6C-4BB807E375A2}" srcOrd="0" destOrd="0" presId="urn:microsoft.com/office/officeart/2005/8/layout/hierarchy2"/>
    <dgm:cxn modelId="{4028E3FB-86EC-40A7-BA69-3E9C14236CEF}" type="presParOf" srcId="{184AC373-EFA2-47A4-BE6C-4BB807E375A2}" destId="{64E224CB-2D97-4598-A595-9B5AA1E3A6DB}" srcOrd="0" destOrd="0" presId="urn:microsoft.com/office/officeart/2005/8/layout/hierarchy2"/>
    <dgm:cxn modelId="{CCC6B31A-FB23-4838-AE69-B7EB01EE7846}" type="presParOf" srcId="{40EE4DA3-A8C1-45E6-A20D-B1278E085BB3}" destId="{FA3E9B20-6A2B-4F17-A152-9DBD01B3A794}" srcOrd="1" destOrd="0" presId="urn:microsoft.com/office/officeart/2005/8/layout/hierarchy2"/>
    <dgm:cxn modelId="{9434E099-9961-4B12-BCD7-DF918174B533}" type="presParOf" srcId="{FA3E9B20-6A2B-4F17-A152-9DBD01B3A794}" destId="{82E59643-610D-44D4-8C60-C8A227202160}" srcOrd="0" destOrd="0" presId="urn:microsoft.com/office/officeart/2005/8/layout/hierarchy2"/>
    <dgm:cxn modelId="{E1A1E5F0-5212-43A6-A04B-F362E4365768}" type="presParOf" srcId="{FA3E9B20-6A2B-4F17-A152-9DBD01B3A794}" destId="{96320C08-9C47-4DB1-AD2E-98C6DF1BB90A}" srcOrd="1" destOrd="0" presId="urn:microsoft.com/office/officeart/2005/8/layout/hierarchy2"/>
    <dgm:cxn modelId="{1E7ED4D7-2EA8-4212-A183-DC0130DA3F79}" type="presParOf" srcId="{40EE4DA3-A8C1-45E6-A20D-B1278E085BB3}" destId="{5542A02D-D98B-4129-9035-D03358E6D913}" srcOrd="2" destOrd="0" presId="urn:microsoft.com/office/officeart/2005/8/layout/hierarchy2"/>
    <dgm:cxn modelId="{BEDA979E-7112-412A-96B4-117A75B4ABF8}" type="presParOf" srcId="{5542A02D-D98B-4129-9035-D03358E6D913}" destId="{351B15EA-951A-4F39-9FD4-529FA48EE359}" srcOrd="0" destOrd="0" presId="urn:microsoft.com/office/officeart/2005/8/layout/hierarchy2"/>
    <dgm:cxn modelId="{FFA00F5A-E457-433F-B4BE-EB3A0F03952D}" type="presParOf" srcId="{40EE4DA3-A8C1-45E6-A20D-B1278E085BB3}" destId="{2402891A-2176-43AA-B824-5D1EDD3803E7}" srcOrd="3" destOrd="0" presId="urn:microsoft.com/office/officeart/2005/8/layout/hierarchy2"/>
    <dgm:cxn modelId="{084F2399-81E1-42CB-A3F7-F8A347FD6378}" type="presParOf" srcId="{2402891A-2176-43AA-B824-5D1EDD3803E7}" destId="{C6F1ABB4-98C0-4023-B949-FFAB0C55AA8C}" srcOrd="0" destOrd="0" presId="urn:microsoft.com/office/officeart/2005/8/layout/hierarchy2"/>
    <dgm:cxn modelId="{526A6308-BDBF-43F4-A6D1-FBC7A22114BA}" type="presParOf" srcId="{2402891A-2176-43AA-B824-5D1EDD3803E7}" destId="{EBDCC47E-90BE-4570-83D7-95387D34AA2A}" srcOrd="1" destOrd="0" presId="urn:microsoft.com/office/officeart/2005/8/layout/hierarchy2"/>
    <dgm:cxn modelId="{EBB066C2-4EEB-47AF-A233-72F4E431F893}" type="presParOf" srcId="{40EE4DA3-A8C1-45E6-A20D-B1278E085BB3}" destId="{7841EF4A-318B-47C9-B9F1-3FFABAC61F9D}" srcOrd="4" destOrd="0" presId="urn:microsoft.com/office/officeart/2005/8/layout/hierarchy2"/>
    <dgm:cxn modelId="{33F10896-B5AE-44B9-BA9C-E9BA7B010B95}" type="presParOf" srcId="{7841EF4A-318B-47C9-B9F1-3FFABAC61F9D}" destId="{42AEE25C-36A5-4004-8A76-8C4FFCE2B46B}" srcOrd="0" destOrd="0" presId="urn:microsoft.com/office/officeart/2005/8/layout/hierarchy2"/>
    <dgm:cxn modelId="{2DB229C9-ED73-4ACE-B365-4B5ADEAE693A}" type="presParOf" srcId="{40EE4DA3-A8C1-45E6-A20D-B1278E085BB3}" destId="{7710B3AC-EE20-4BF1-ABF2-F56D63C952BD}" srcOrd="5" destOrd="0" presId="urn:microsoft.com/office/officeart/2005/8/layout/hierarchy2"/>
    <dgm:cxn modelId="{83D1E6F1-36DE-4214-8EF1-E80B3AD0BBDF}" type="presParOf" srcId="{7710B3AC-EE20-4BF1-ABF2-F56D63C952BD}" destId="{51717E80-E9E5-4D96-B745-8283954563AD}" srcOrd="0" destOrd="0" presId="urn:microsoft.com/office/officeart/2005/8/layout/hierarchy2"/>
    <dgm:cxn modelId="{BA942F0F-C84E-4636-9F33-25EA7D615D09}" type="presParOf" srcId="{7710B3AC-EE20-4BF1-ABF2-F56D63C952BD}" destId="{8B038112-9C2B-479A-ADA8-70D9BAAB72A9}" srcOrd="1" destOrd="0" presId="urn:microsoft.com/office/officeart/2005/8/layout/hierarchy2"/>
    <dgm:cxn modelId="{CA443FF8-3C82-401E-9105-780D704E725A}" type="presParOf" srcId="{7EF0CAB6-2675-4AF3-B508-F1308E1E4B6F}" destId="{953ED2E6-3841-460E-9C8D-383CB664B564}" srcOrd="1" destOrd="0" presId="urn:microsoft.com/office/officeart/2005/8/layout/hierarchy2"/>
    <dgm:cxn modelId="{7978557B-6C61-45D8-8218-345C8C8A215C}" type="presParOf" srcId="{953ED2E6-3841-460E-9C8D-383CB664B564}" destId="{89A93480-A6DD-4E40-B495-F0A68FEE2C66}" srcOrd="0" destOrd="0" presId="urn:microsoft.com/office/officeart/2005/8/layout/hierarchy2"/>
    <dgm:cxn modelId="{0E2670DA-E847-4931-B525-4DC3D2D06B09}" type="presParOf" srcId="{953ED2E6-3841-460E-9C8D-383CB664B564}" destId="{E73EE178-031B-4E9F-85E0-A607C6FDEF5D}" srcOrd="1" destOrd="0" presId="urn:microsoft.com/office/officeart/2005/8/layout/hierarchy2"/>
    <dgm:cxn modelId="{F36789E3-D209-43A1-AAC1-8B1830A8F7E0}" type="presParOf" srcId="{E73EE178-031B-4E9F-85E0-A607C6FDEF5D}" destId="{F8AB7AB7-8865-4B9C-B4BE-D2B2DBA7FFFF}" srcOrd="0" destOrd="0" presId="urn:microsoft.com/office/officeart/2005/8/layout/hierarchy2"/>
    <dgm:cxn modelId="{7CFD3AC8-88C7-4651-815F-925275C61784}" type="presParOf" srcId="{F8AB7AB7-8865-4B9C-B4BE-D2B2DBA7FFFF}" destId="{21A37C95-5D34-40DA-A5FB-9AF8DC1C1E0A}" srcOrd="0" destOrd="0" presId="urn:microsoft.com/office/officeart/2005/8/layout/hierarchy2"/>
    <dgm:cxn modelId="{4A5DE716-AE6D-49AA-936D-96ADFA5B4F91}" type="presParOf" srcId="{E73EE178-031B-4E9F-85E0-A607C6FDEF5D}" destId="{B177F50D-4B75-41C1-9557-0D2CCF28B6A5}" srcOrd="1" destOrd="0" presId="urn:microsoft.com/office/officeart/2005/8/layout/hierarchy2"/>
    <dgm:cxn modelId="{95608BA7-6131-43F7-A952-E300A82D46D8}" type="presParOf" srcId="{B177F50D-4B75-41C1-9557-0D2CCF28B6A5}" destId="{27F8751E-D35A-4615-9CC4-3195D317BEF0}" srcOrd="0" destOrd="0" presId="urn:microsoft.com/office/officeart/2005/8/layout/hierarchy2"/>
    <dgm:cxn modelId="{976E6E3A-5668-45C3-8CED-B95037F86773}" type="presParOf" srcId="{B177F50D-4B75-41C1-9557-0D2CCF28B6A5}" destId="{94959468-8743-4029-9A8D-AF6FB352FC11}" srcOrd="1" destOrd="0" presId="urn:microsoft.com/office/officeart/2005/8/layout/hierarchy2"/>
    <dgm:cxn modelId="{FCD307E7-F6FE-454F-9008-0206A42CD0B8}" type="presParOf" srcId="{E73EE178-031B-4E9F-85E0-A607C6FDEF5D}" destId="{E34C697A-B4BE-455A-B7E8-9C5517C9DACB}" srcOrd="2" destOrd="0" presId="urn:microsoft.com/office/officeart/2005/8/layout/hierarchy2"/>
    <dgm:cxn modelId="{D3A087F4-A26E-4C17-9720-AE0A78D79A96}" type="presParOf" srcId="{E34C697A-B4BE-455A-B7E8-9C5517C9DACB}" destId="{5A28F0D3-6AEF-4406-9466-527D86C3DEF3}" srcOrd="0" destOrd="0" presId="urn:microsoft.com/office/officeart/2005/8/layout/hierarchy2"/>
    <dgm:cxn modelId="{D886C262-4E77-49F4-8F7E-F0A030A60990}" type="presParOf" srcId="{E73EE178-031B-4E9F-85E0-A607C6FDEF5D}" destId="{B2E0902D-4A5B-48F1-8A4C-A47026BFE570}" srcOrd="3" destOrd="0" presId="urn:microsoft.com/office/officeart/2005/8/layout/hierarchy2"/>
    <dgm:cxn modelId="{BC910FCF-1586-4C4E-9108-E7F289CFB9F0}" type="presParOf" srcId="{B2E0902D-4A5B-48F1-8A4C-A47026BFE570}" destId="{66D566F4-D332-48A5-BCA8-842AF5E62B48}" srcOrd="0" destOrd="0" presId="urn:microsoft.com/office/officeart/2005/8/layout/hierarchy2"/>
    <dgm:cxn modelId="{853171E6-8A18-4EDE-86D1-EB6748D13F4C}" type="presParOf" srcId="{B2E0902D-4A5B-48F1-8A4C-A47026BFE570}" destId="{8D0C4641-C032-49A0-A704-19389C35DC44}" srcOrd="1" destOrd="0" presId="urn:microsoft.com/office/officeart/2005/8/layout/hierarchy2"/>
    <dgm:cxn modelId="{14141944-40ED-4BA4-832A-21D71518E022}" type="presParOf" srcId="{E73EE178-031B-4E9F-85E0-A607C6FDEF5D}" destId="{765CD15B-2B9D-4A70-B77C-D9F7FFB35F3D}" srcOrd="4" destOrd="0" presId="urn:microsoft.com/office/officeart/2005/8/layout/hierarchy2"/>
    <dgm:cxn modelId="{7DA0DA7A-BD07-4C22-9BFC-FE4E1F31D0E7}" type="presParOf" srcId="{765CD15B-2B9D-4A70-B77C-D9F7FFB35F3D}" destId="{A69B6C2C-3C0D-465F-8109-54BD99DD6579}" srcOrd="0" destOrd="0" presId="urn:microsoft.com/office/officeart/2005/8/layout/hierarchy2"/>
    <dgm:cxn modelId="{175072C8-8477-4A42-BB93-C109B11C5DC3}" type="presParOf" srcId="{E73EE178-031B-4E9F-85E0-A607C6FDEF5D}" destId="{91297F39-F25A-419F-8FF2-C7CE1BDE9851}" srcOrd="5" destOrd="0" presId="urn:microsoft.com/office/officeart/2005/8/layout/hierarchy2"/>
    <dgm:cxn modelId="{E37BC17B-C8C4-42A3-9103-ACE1652FD74B}" type="presParOf" srcId="{91297F39-F25A-419F-8FF2-C7CE1BDE9851}" destId="{A386DB6A-7C7D-497A-B3E3-2353B9581DE5}" srcOrd="0" destOrd="0" presId="urn:microsoft.com/office/officeart/2005/8/layout/hierarchy2"/>
    <dgm:cxn modelId="{E4461812-E377-4A2C-81F3-7C20DC17564D}" type="presParOf" srcId="{91297F39-F25A-419F-8FF2-C7CE1BDE9851}" destId="{120ECF88-86E8-4DB7-8AC1-7635CE3BFFA3}" srcOrd="1" destOrd="0" presId="urn:microsoft.com/office/officeart/2005/8/layout/hierarchy2"/>
    <dgm:cxn modelId="{CEABC221-3D82-4C22-84AB-F04BBF07FC1F}" type="presParOf" srcId="{E73EE178-031B-4E9F-85E0-A607C6FDEF5D}" destId="{9EFC3E97-29AB-4CF5-B951-F34DC8F33973}" srcOrd="6" destOrd="0" presId="urn:microsoft.com/office/officeart/2005/8/layout/hierarchy2"/>
    <dgm:cxn modelId="{8353560C-BF28-4679-868F-B6F4FB13E5E7}" type="presParOf" srcId="{9EFC3E97-29AB-4CF5-B951-F34DC8F33973}" destId="{780FBF3A-4F2C-4466-97FE-34E07EF21E25}" srcOrd="0" destOrd="0" presId="urn:microsoft.com/office/officeart/2005/8/layout/hierarchy2"/>
    <dgm:cxn modelId="{1E454E6C-69CA-47DF-B861-2DB17C27E27C}" type="presParOf" srcId="{E73EE178-031B-4E9F-85E0-A607C6FDEF5D}" destId="{EB05CB1C-BD39-41B6-B3A2-CBFD3080B738}" srcOrd="7" destOrd="0" presId="urn:microsoft.com/office/officeart/2005/8/layout/hierarchy2"/>
    <dgm:cxn modelId="{7E3941ED-D4E0-4837-A9C6-93D5FB39B85D}" type="presParOf" srcId="{EB05CB1C-BD39-41B6-B3A2-CBFD3080B738}" destId="{4A336130-AA80-44FE-B99C-A35C6277A12A}" srcOrd="0" destOrd="0" presId="urn:microsoft.com/office/officeart/2005/8/layout/hierarchy2"/>
    <dgm:cxn modelId="{CCAF8078-3E9B-4CBA-8534-A1F9DC83850F}" type="presParOf" srcId="{EB05CB1C-BD39-41B6-B3A2-CBFD3080B738}" destId="{51F18C00-C2C7-4A6E-868E-5DF3D8E6C666}" srcOrd="1" destOrd="0" presId="urn:microsoft.com/office/officeart/2005/8/layout/hierarchy2"/>
  </dgm:cxnLst>
  <dgm:bg>
    <a:solidFill>
      <a:schemeClr val="bg1">
        <a:lumMod val="65000"/>
        <a:alpha val="9000"/>
      </a:schemeClr>
    </a:solidFill>
  </dgm:bg>
  <dgm:whole>
    <a:ln w="0">
      <a:solidFill>
        <a:srgbClr val="C00000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A318569D-831F-470B-BAB3-812FDEF6021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Topology-Editor-Server</a:t>
          </a:r>
          <a:endParaRPr lang="de-DE" dirty="0"/>
        </a:p>
      </dgm:t>
    </dgm:pt>
    <dgm:pt modelId="{3F0594E2-D046-43E1-9F3E-DBD92EDB6E36}" type="sibTrans" cxnId="{EF393ADA-FABC-4583-ABC7-C1B2DDDD653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8826AA37-B320-459A-9CB7-4702B2FCA6AB}" type="parTrans" cxnId="{EF393ADA-FABC-4583-ABC7-C1B2DDDD653F}">
      <dgm:prSet/>
      <dgm:spPr/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Topology-Editor-Client</a:t>
          </a:r>
          <a:endParaRPr lang="de-DE" dirty="0"/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0721BB28-D2F8-4DC7-B464-6055BEE33A3F}">
      <dgm:prSet phldrT="[Text]"/>
      <dgm:spPr>
        <a:noFill/>
      </dgm:spPr>
      <dgm:t>
        <a:bodyPr/>
        <a:lstStyle/>
        <a:p>
          <a:r>
            <a:rPr lang="de-DE" dirty="0" smtClean="0"/>
            <a:t>ComStudio</a:t>
          </a:r>
          <a:endParaRPr lang="de-DE" dirty="0"/>
        </a:p>
      </dgm:t>
    </dgm:pt>
    <dgm:pt modelId="{A527273E-42AD-4A7E-9118-681D249AAD73}" type="sibTrans" cxnId="{4CC92DE0-1A55-4FEC-881B-726D2E69314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3" custScaleX="2000000" custScaleY="56567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  <dgm:t>
        <a:bodyPr/>
        <a:lstStyle/>
        <a:p>
          <a:endParaRPr lang="de-DE"/>
        </a:p>
      </dgm:t>
    </dgm:pt>
    <dgm:pt modelId="{4C95733D-4436-4872-BCF3-0568E5C31ABB}" type="pres">
      <dgm:prSet presAssocID="{A527273E-42AD-4A7E-9118-681D249AAD73}" presName="sibTrans" presStyleLbl="sibTrans2D1" presStyleIdx="0" presStyleCnt="2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  <dgm:t>
        <a:bodyPr/>
        <a:lstStyle/>
        <a:p>
          <a:endParaRPr lang="de-DE"/>
        </a:p>
      </dgm:t>
    </dgm:pt>
    <dgm:pt modelId="{B2BA0E98-7C6C-40B6-9FD3-87AA3925BD64}" type="pres">
      <dgm:prSet presAssocID="{A527273E-42AD-4A7E-9118-681D249AAD73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E8BCA89B-82EF-454C-A0E7-B837F80BA303}" type="pres">
      <dgm:prSet presAssocID="{A318569D-831F-470B-BAB3-812FDEF6021C}" presName="node" presStyleLbl="node1" presStyleIdx="1" presStyleCnt="3" custScaleX="588546" custScaleY="173939" custLinFactX="-622898" custLinFactY="-95866" custLinFactNeighborX="-7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51CB5F-0CAD-43C2-8096-ACF69257E054}" type="pres">
      <dgm:prSet presAssocID="{3F0594E2-D046-43E1-9F3E-DBD92EDB6E36}" presName="sibTrans" presStyleLbl="sibTrans2D1" presStyleIdx="1" presStyleCnt="2" custFlipVert="1" custFlipHor="1" custScaleX="195674" custScaleY="325342"/>
      <dgm:spPr>
        <a:prstGeom prst="leftRightArrow">
          <a:avLst/>
        </a:prstGeom>
      </dgm:spPr>
      <dgm:t>
        <a:bodyPr/>
        <a:lstStyle/>
        <a:p>
          <a:endParaRPr lang="de-DE"/>
        </a:p>
      </dgm:t>
    </dgm:pt>
    <dgm:pt modelId="{27B7C9CE-26AB-4571-86BA-ECA985312961}" type="pres">
      <dgm:prSet presAssocID="{3F0594E2-D046-43E1-9F3E-DBD92EDB6E36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0A97FDCC-82E7-41C1-8687-6E35D8D163B5}" type="pres">
      <dgm:prSet presAssocID="{CA8E837B-E8D6-4AE8-AD5F-4841D7D0B680}" presName="node" presStyleLbl="node1" presStyleIdx="2" presStyleCnt="3" custFlipHor="1" custScaleX="544853" custScaleY="173564" custLinFactX="-442891" custLinFactY="-94885" custLinFactNeighborX="-5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CCAD3E5-FF5D-45A0-975B-6E469D45BBC6}" type="presOf" srcId="{3F0594E2-D046-43E1-9F3E-DBD92EDB6E36}" destId="{27B7C9CE-26AB-4571-86BA-ECA985312961}" srcOrd="1" destOrd="0" presId="urn:microsoft.com/office/officeart/2005/8/layout/process1"/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EF393ADA-FABC-4583-ABC7-C1B2DDDD653F}" srcId="{18FAC1E6-C5CF-47A9-A33D-7A31614049C3}" destId="{A318569D-831F-470B-BAB3-812FDEF6021C}" srcOrd="1" destOrd="0" parTransId="{8826AA37-B320-459A-9CB7-4702B2FCA6AB}" sibTransId="{3F0594E2-D046-43E1-9F3E-DBD92EDB6E36}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340E2F05-7DF1-4481-95F1-BF9A7DA02E81}" type="presOf" srcId="{3F0594E2-D046-43E1-9F3E-DBD92EDB6E36}" destId="{0751CB5F-0CAD-43C2-8096-ACF69257E054}" srcOrd="0" destOrd="0" presId="urn:microsoft.com/office/officeart/2005/8/layout/process1"/>
    <dgm:cxn modelId="{6DD379D1-9475-4531-AA76-EA3E25E59E60}" type="presOf" srcId="{A318569D-831F-470B-BAB3-812FDEF6021C}" destId="{E8BCA89B-82EF-454C-A0E7-B837F80BA303}" srcOrd="0" destOrd="0" presId="urn:microsoft.com/office/officeart/2005/8/layout/process1"/>
    <dgm:cxn modelId="{8ED55531-9D3C-4EE7-B456-6ABC1E0A755B}" srcId="{18FAC1E6-C5CF-47A9-A33D-7A31614049C3}" destId="{CA8E837B-E8D6-4AE8-AD5F-4841D7D0B680}" srcOrd="2" destOrd="0" parTransId="{6E22C970-CFE9-4898-8D2C-85BAA3176A23}" sibTransId="{A015E625-CD17-4FE2-B14B-3E04B8D1F675}"/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1055EA07-01CA-4C12-92F7-ECDA63A83EF5}" type="presParOf" srcId="{56F983B9-4FEA-4137-92B0-30EDC00631CB}" destId="{E8BCA89B-82EF-454C-A0E7-B837F80BA303}" srcOrd="2" destOrd="0" presId="urn:microsoft.com/office/officeart/2005/8/layout/process1"/>
    <dgm:cxn modelId="{CD3B471D-741B-4B42-8270-027ECC6861B5}" type="presParOf" srcId="{56F983B9-4FEA-4137-92B0-30EDC00631CB}" destId="{0751CB5F-0CAD-43C2-8096-ACF69257E054}" srcOrd="3" destOrd="0" presId="urn:microsoft.com/office/officeart/2005/8/layout/process1"/>
    <dgm:cxn modelId="{5A605A86-DEFC-4BCD-A4DA-610DE0FD5870}" type="presParOf" srcId="{0751CB5F-0CAD-43C2-8096-ACF69257E054}" destId="{27B7C9CE-26AB-4571-86BA-ECA985312961}" srcOrd="0" destOrd="0" presId="urn:microsoft.com/office/officeart/2005/8/layout/process1"/>
    <dgm:cxn modelId="{EC50BED9-3666-4A36-82F5-978FD040EF18}" type="presParOf" srcId="{56F983B9-4FEA-4137-92B0-30EDC00631CB}" destId="{0A97FDCC-82E7-41C1-8687-6E35D8D163B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ACF81F-3F86-4CBE-85E5-F1CF2939CA60}" type="doc">
      <dgm:prSet loTypeId="urn:microsoft.com/office/officeart/2005/8/layout/process1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290D68D-24E3-42EF-B3BD-E4ACD5EEE2ED}">
      <dgm:prSet/>
      <dgm:spPr>
        <a:solidFill>
          <a:srgbClr val="C00000"/>
        </a:solidFill>
      </dgm:spPr>
      <dgm:t>
        <a:bodyPr/>
        <a:lstStyle/>
        <a:p>
          <a:pPr rtl="0"/>
          <a:r>
            <a:rPr lang="de-DE" dirty="0" smtClean="0"/>
            <a:t>ComStudio</a:t>
          </a:r>
          <a:endParaRPr lang="de-DE" dirty="0"/>
        </a:p>
      </dgm:t>
    </dgm:pt>
    <dgm:pt modelId="{9550F8F2-FF59-4BF2-B51A-36AFA17692DD}" type="parTrans" cxnId="{69D70AB1-D1F9-4ECD-9654-CD6E2827C3B2}">
      <dgm:prSet/>
      <dgm:spPr/>
      <dgm:t>
        <a:bodyPr/>
        <a:lstStyle/>
        <a:p>
          <a:endParaRPr lang="de-DE"/>
        </a:p>
      </dgm:t>
    </dgm:pt>
    <dgm:pt modelId="{AA384036-5285-4833-9B75-34E730C17267}" type="sibTrans" cxnId="{69D70AB1-D1F9-4ECD-9654-CD6E2827C3B2}">
      <dgm:prSet/>
      <dgm:spPr>
        <a:pattFill prst="pct75">
          <a:fgClr>
            <a:schemeClr val="bg1">
              <a:lumMod val="50000"/>
            </a:schemeClr>
          </a:fgClr>
          <a:bgClr>
            <a:schemeClr val="bg1"/>
          </a:bgClr>
        </a:pattFill>
      </dgm:spPr>
      <dgm:t>
        <a:bodyPr/>
        <a:lstStyle/>
        <a:p>
          <a:r>
            <a:rPr lang="de-DE" dirty="0" smtClean="0"/>
            <a:t>uses</a:t>
          </a:r>
          <a:endParaRPr lang="de-DE" dirty="0"/>
        </a:p>
      </dgm:t>
    </dgm:pt>
    <dgm:pt modelId="{877A3485-58B3-499F-98A4-8E733A57FFDD}">
      <dgm:prSet/>
      <dgm:spPr>
        <a:solidFill>
          <a:srgbClr val="C00000"/>
        </a:solidFill>
      </dgm:spPr>
      <dgm:t>
        <a:bodyPr/>
        <a:lstStyle/>
        <a:p>
          <a:pPr rtl="0"/>
          <a:r>
            <a:rPr lang="de-DE" dirty="0" smtClean="0"/>
            <a:t>Variety of Themes</a:t>
          </a:r>
          <a:endParaRPr lang="de-DE" dirty="0"/>
        </a:p>
      </dgm:t>
    </dgm:pt>
    <dgm:pt modelId="{C324BFD0-CA29-4071-AF47-07FB7654B8B2}" type="parTrans" cxnId="{34324DD2-0B88-4F53-AE3E-72BA57809DC5}">
      <dgm:prSet/>
      <dgm:spPr/>
      <dgm:t>
        <a:bodyPr/>
        <a:lstStyle/>
        <a:p>
          <a:endParaRPr lang="de-DE"/>
        </a:p>
      </dgm:t>
    </dgm:pt>
    <dgm:pt modelId="{5CED84CB-87A0-4E3A-B768-6A4EFD28AE1E}" type="sibTrans" cxnId="{34324DD2-0B88-4F53-AE3E-72BA57809DC5}">
      <dgm:prSet/>
      <dgm:spPr/>
      <dgm:t>
        <a:bodyPr/>
        <a:lstStyle/>
        <a:p>
          <a:endParaRPr lang="de-DE"/>
        </a:p>
      </dgm:t>
    </dgm:pt>
    <dgm:pt modelId="{7D624213-095E-405D-B788-7E42A0446336}" type="pres">
      <dgm:prSet presAssocID="{12ACF81F-3F86-4CBE-85E5-F1CF2939CA6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1146E6A-549D-4BFC-9594-BBD197CABFC1}" type="pres">
      <dgm:prSet presAssocID="{5290D68D-24E3-42EF-B3BD-E4ACD5EEE2E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52639E-3E46-4959-9739-F6571B448B92}" type="pres">
      <dgm:prSet presAssocID="{AA384036-5285-4833-9B75-34E730C17267}" presName="sibTrans" presStyleLbl="sibTrans2D1" presStyleIdx="0" presStyleCnt="1" custScaleX="184354"/>
      <dgm:spPr/>
      <dgm:t>
        <a:bodyPr/>
        <a:lstStyle/>
        <a:p>
          <a:endParaRPr lang="de-DE"/>
        </a:p>
      </dgm:t>
    </dgm:pt>
    <dgm:pt modelId="{724D4179-8E97-42C7-9765-60BD072F6FC9}" type="pres">
      <dgm:prSet presAssocID="{AA384036-5285-4833-9B75-34E730C17267}" presName="connectorText" presStyleLbl="sibTrans2D1" presStyleIdx="0" presStyleCnt="1"/>
      <dgm:spPr/>
      <dgm:t>
        <a:bodyPr/>
        <a:lstStyle/>
        <a:p>
          <a:endParaRPr lang="de-DE"/>
        </a:p>
      </dgm:t>
    </dgm:pt>
    <dgm:pt modelId="{BACEC455-841A-49E7-A157-AFE156E16F75}" type="pres">
      <dgm:prSet presAssocID="{877A3485-58B3-499F-98A4-8E733A57FFD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9D70AB1-D1F9-4ECD-9654-CD6E2827C3B2}" srcId="{12ACF81F-3F86-4CBE-85E5-F1CF2939CA60}" destId="{5290D68D-24E3-42EF-B3BD-E4ACD5EEE2ED}" srcOrd="0" destOrd="0" parTransId="{9550F8F2-FF59-4BF2-B51A-36AFA17692DD}" sibTransId="{AA384036-5285-4833-9B75-34E730C17267}"/>
    <dgm:cxn modelId="{4547526C-BFB1-41DF-A577-30E98156F9A4}" type="presOf" srcId="{12ACF81F-3F86-4CBE-85E5-F1CF2939CA60}" destId="{7D624213-095E-405D-B788-7E42A0446336}" srcOrd="0" destOrd="0" presId="urn:microsoft.com/office/officeart/2005/8/layout/process1"/>
    <dgm:cxn modelId="{826CA577-5E1C-44A5-A11A-8B8E52A9E738}" type="presOf" srcId="{AA384036-5285-4833-9B75-34E730C17267}" destId="{724D4179-8E97-42C7-9765-60BD072F6FC9}" srcOrd="1" destOrd="0" presId="urn:microsoft.com/office/officeart/2005/8/layout/process1"/>
    <dgm:cxn modelId="{74775800-E942-4E1F-AEA8-B4EE5610D4EE}" type="presOf" srcId="{5290D68D-24E3-42EF-B3BD-E4ACD5EEE2ED}" destId="{71146E6A-549D-4BFC-9594-BBD197CABFC1}" srcOrd="0" destOrd="0" presId="urn:microsoft.com/office/officeart/2005/8/layout/process1"/>
    <dgm:cxn modelId="{E3879A3D-4118-4BF3-BA45-7E5BF2723055}" type="presOf" srcId="{877A3485-58B3-499F-98A4-8E733A57FFDD}" destId="{BACEC455-841A-49E7-A157-AFE156E16F75}" srcOrd="0" destOrd="0" presId="urn:microsoft.com/office/officeart/2005/8/layout/process1"/>
    <dgm:cxn modelId="{16C97D18-8778-48CA-81A6-F3B71AD79345}" type="presOf" srcId="{AA384036-5285-4833-9B75-34E730C17267}" destId="{8852639E-3E46-4959-9739-F6571B448B92}" srcOrd="0" destOrd="0" presId="urn:microsoft.com/office/officeart/2005/8/layout/process1"/>
    <dgm:cxn modelId="{34324DD2-0B88-4F53-AE3E-72BA57809DC5}" srcId="{12ACF81F-3F86-4CBE-85E5-F1CF2939CA60}" destId="{877A3485-58B3-499F-98A4-8E733A57FFDD}" srcOrd="1" destOrd="0" parTransId="{C324BFD0-CA29-4071-AF47-07FB7654B8B2}" sibTransId="{5CED84CB-87A0-4E3A-B768-6A4EFD28AE1E}"/>
    <dgm:cxn modelId="{915FDB46-6E6B-489F-B33A-7F043E96AF8A}" type="presParOf" srcId="{7D624213-095E-405D-B788-7E42A0446336}" destId="{71146E6A-549D-4BFC-9594-BBD197CABFC1}" srcOrd="0" destOrd="0" presId="urn:microsoft.com/office/officeart/2005/8/layout/process1"/>
    <dgm:cxn modelId="{C868A502-AF6F-4B75-9850-988B6A3845BB}" type="presParOf" srcId="{7D624213-095E-405D-B788-7E42A0446336}" destId="{8852639E-3E46-4959-9739-F6571B448B92}" srcOrd="1" destOrd="0" presId="urn:microsoft.com/office/officeart/2005/8/layout/process1"/>
    <dgm:cxn modelId="{E151A554-496B-4A1A-BB8B-76E4B138B16A}" type="presParOf" srcId="{8852639E-3E46-4959-9739-F6571B448B92}" destId="{724D4179-8E97-42C7-9765-60BD072F6FC9}" srcOrd="0" destOrd="0" presId="urn:microsoft.com/office/officeart/2005/8/layout/process1"/>
    <dgm:cxn modelId="{A78765BC-CCE4-4566-83C5-A422F46FD4CA}" type="presParOf" srcId="{7D624213-095E-405D-B788-7E42A0446336}" destId="{BACEC455-841A-49E7-A157-AFE156E16F7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A7CF9E-59CF-42DC-B9AE-7736EE9BBEEE}" type="doc">
      <dgm:prSet loTypeId="urn:microsoft.com/office/officeart/2005/8/layout/hierarchy3" loCatId="hierarchy" qsTypeId="urn:microsoft.com/office/officeart/2005/8/quickstyle/3d9" qsCatId="3D" csTypeId="urn:microsoft.com/office/officeart/2005/8/colors/accent1_2" csCatId="accent1" phldr="1"/>
      <dgm:spPr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de-DE"/>
        </a:p>
      </dgm:t>
    </dgm:pt>
    <dgm:pt modelId="{658B8A5C-4510-4F75-9CE7-93793E548519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Variety of Theme</a:t>
          </a:r>
          <a:endParaRPr lang="de-DE" dirty="0"/>
        </a:p>
      </dgm:t>
    </dgm:pt>
    <dgm:pt modelId="{533AC5AB-045B-462D-96A8-780767940527}" type="parTrans" cxnId="{AB1B2793-42CE-40CB-ACA8-4F9C245E8792}">
      <dgm:prSet/>
      <dgm:spPr/>
      <dgm:t>
        <a:bodyPr/>
        <a:lstStyle/>
        <a:p>
          <a:endParaRPr lang="de-DE"/>
        </a:p>
      </dgm:t>
    </dgm:pt>
    <dgm:pt modelId="{33BBA966-025A-4EC2-A7D6-2B567D0A39EF}" type="sibTrans" cxnId="{AB1B2793-42CE-40CB-ACA8-4F9C245E8792}">
      <dgm:prSet/>
      <dgm:spPr/>
      <dgm:t>
        <a:bodyPr/>
        <a:lstStyle/>
        <a:p>
          <a:endParaRPr lang="de-DE"/>
        </a:p>
      </dgm:t>
    </dgm:pt>
    <dgm:pt modelId="{999067F7-20B2-4D0D-9BF1-D592D5C59CFF}">
      <dgm:prSet phldrT="[Text]"/>
      <dgm:spPr/>
      <dgm:t>
        <a:bodyPr/>
        <a:lstStyle/>
        <a:p>
          <a:r>
            <a:rPr lang="de-DE" b="0" i="0" dirty="0" smtClean="0">
              <a:hlinkClick xmlns:r="http://schemas.openxmlformats.org/officeDocument/2006/relationships" r:id="rId1"/>
            </a:rPr>
            <a:t>Office 2013</a:t>
          </a:r>
          <a:endParaRPr lang="de-DE" dirty="0"/>
        </a:p>
      </dgm:t>
    </dgm:pt>
    <dgm:pt modelId="{6ABBBA41-8D0A-41E8-8604-9F1F9A62BAD1}" type="parTrans" cxnId="{937C4E6C-03A3-49B7-9374-71099B62BCF9}">
      <dgm:prSet/>
      <dgm:spPr/>
      <dgm:t>
        <a:bodyPr/>
        <a:lstStyle/>
        <a:p>
          <a:endParaRPr lang="de-DE"/>
        </a:p>
      </dgm:t>
    </dgm:pt>
    <dgm:pt modelId="{2137E7A6-1B59-417E-9893-4A5E41180912}" type="sibTrans" cxnId="{937C4E6C-03A3-49B7-9374-71099B62BCF9}">
      <dgm:prSet/>
      <dgm:spPr/>
      <dgm:t>
        <a:bodyPr/>
        <a:lstStyle/>
        <a:p>
          <a:endParaRPr lang="de-DE"/>
        </a:p>
      </dgm:t>
    </dgm:pt>
    <dgm:pt modelId="{170617C6-330B-4C02-A3B1-C25B465DAE22}">
      <dgm:prSet phldrT="[Text]"/>
      <dgm:spPr/>
      <dgm:t>
        <a:bodyPr/>
        <a:lstStyle/>
        <a:p>
          <a:r>
            <a:rPr lang="de-DE" dirty="0" smtClean="0"/>
            <a:t>Hilscher  Theme</a:t>
          </a:r>
          <a:endParaRPr lang="de-DE" dirty="0"/>
        </a:p>
      </dgm:t>
    </dgm:pt>
    <dgm:pt modelId="{AB27B75C-296A-470F-84BF-2D2CA920463B}" type="parTrans" cxnId="{531AEA87-A0ED-4832-8B18-AD84FAFE59F5}">
      <dgm:prSet/>
      <dgm:spPr/>
      <dgm:t>
        <a:bodyPr/>
        <a:lstStyle/>
        <a:p>
          <a:endParaRPr lang="de-DE"/>
        </a:p>
      </dgm:t>
    </dgm:pt>
    <dgm:pt modelId="{EDEE0AFC-8DBA-4D78-B9E3-28B4CF1E7173}" type="sibTrans" cxnId="{531AEA87-A0ED-4832-8B18-AD84FAFE59F5}">
      <dgm:prSet/>
      <dgm:spPr/>
      <dgm:t>
        <a:bodyPr/>
        <a:lstStyle/>
        <a:p>
          <a:endParaRPr lang="de-DE"/>
        </a:p>
      </dgm:t>
    </dgm:pt>
    <dgm:pt modelId="{D0F819FD-B2B7-4443-A0B0-64AE8AF2AF55}">
      <dgm:prSet phldrT="[Text]"/>
      <dgm:spPr/>
      <dgm:t>
        <a:bodyPr/>
        <a:lstStyle/>
        <a:p>
          <a:r>
            <a:rPr lang="de-DE" b="1" i="0" dirty="0" smtClean="0"/>
            <a:t>Expression Dark</a:t>
          </a:r>
          <a:endParaRPr lang="de-DE" dirty="0"/>
        </a:p>
      </dgm:t>
    </dgm:pt>
    <dgm:pt modelId="{D31D8210-92A0-47D0-B5A4-4FE77013A297}" type="parTrans" cxnId="{68D6DF4C-638E-4BD4-907F-429358AE1478}">
      <dgm:prSet/>
      <dgm:spPr/>
      <dgm:t>
        <a:bodyPr/>
        <a:lstStyle/>
        <a:p>
          <a:endParaRPr lang="de-DE"/>
        </a:p>
      </dgm:t>
    </dgm:pt>
    <dgm:pt modelId="{BD6E95EB-E182-4441-A422-37FD68FB6608}" type="sibTrans" cxnId="{68D6DF4C-638E-4BD4-907F-429358AE1478}">
      <dgm:prSet/>
      <dgm:spPr/>
      <dgm:t>
        <a:bodyPr/>
        <a:lstStyle/>
        <a:p>
          <a:endParaRPr lang="de-DE"/>
        </a:p>
      </dgm:t>
    </dgm:pt>
    <dgm:pt modelId="{86239EDF-F72B-486B-BE65-3BE2D4812E35}" type="pres">
      <dgm:prSet presAssocID="{7AA7CF9E-59CF-42DC-B9AE-7736EE9BBEE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51688BB0-AEFA-4766-9737-8B82DE6C8CE8}" type="pres">
      <dgm:prSet presAssocID="{658B8A5C-4510-4F75-9CE7-93793E548519}" presName="root" presStyleCnt="0"/>
      <dgm:spPr/>
    </dgm:pt>
    <dgm:pt modelId="{8FC39124-925A-479F-999F-4196E00A2C35}" type="pres">
      <dgm:prSet presAssocID="{658B8A5C-4510-4F75-9CE7-93793E548519}" presName="rootComposite" presStyleCnt="0"/>
      <dgm:spPr/>
    </dgm:pt>
    <dgm:pt modelId="{A4A66540-B445-41E5-9DAE-F169B4C442E8}" type="pres">
      <dgm:prSet presAssocID="{658B8A5C-4510-4F75-9CE7-93793E548519}" presName="rootText" presStyleLbl="node1" presStyleIdx="0" presStyleCnt="1" custScaleY="31103"/>
      <dgm:spPr/>
      <dgm:t>
        <a:bodyPr/>
        <a:lstStyle/>
        <a:p>
          <a:endParaRPr lang="de-DE"/>
        </a:p>
      </dgm:t>
    </dgm:pt>
    <dgm:pt modelId="{26F7D67C-E139-430B-9D90-FB5F03D46D9D}" type="pres">
      <dgm:prSet presAssocID="{658B8A5C-4510-4F75-9CE7-93793E548519}" presName="rootConnector" presStyleLbl="node1" presStyleIdx="0" presStyleCnt="1"/>
      <dgm:spPr/>
      <dgm:t>
        <a:bodyPr/>
        <a:lstStyle/>
        <a:p>
          <a:endParaRPr lang="de-DE"/>
        </a:p>
      </dgm:t>
    </dgm:pt>
    <dgm:pt modelId="{4E10E643-5747-4E56-9A13-7A9282C8581E}" type="pres">
      <dgm:prSet presAssocID="{658B8A5C-4510-4F75-9CE7-93793E548519}" presName="childShape" presStyleCnt="0"/>
      <dgm:spPr/>
    </dgm:pt>
    <dgm:pt modelId="{04FA87EC-1A79-459C-A73C-D497AD027D90}" type="pres">
      <dgm:prSet presAssocID="{6ABBBA41-8D0A-41E8-8604-9F1F9A62BAD1}" presName="Name13" presStyleLbl="parChTrans1D2" presStyleIdx="0" presStyleCnt="3"/>
      <dgm:spPr/>
      <dgm:t>
        <a:bodyPr/>
        <a:lstStyle/>
        <a:p>
          <a:endParaRPr lang="de-DE"/>
        </a:p>
      </dgm:t>
    </dgm:pt>
    <dgm:pt modelId="{45276177-07F2-466F-8809-674B4C52EF74}" type="pres">
      <dgm:prSet presAssocID="{999067F7-20B2-4D0D-9BF1-D592D5C59CFF}" presName="childText" presStyleLbl="bgAcc1" presStyleIdx="0" presStyleCnt="3" custScaleY="4809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36362A-5F0D-4453-8682-9647967D9FBE}" type="pres">
      <dgm:prSet presAssocID="{AB27B75C-296A-470F-84BF-2D2CA920463B}" presName="Name13" presStyleLbl="parChTrans1D2" presStyleIdx="1" presStyleCnt="3"/>
      <dgm:spPr/>
      <dgm:t>
        <a:bodyPr/>
        <a:lstStyle/>
        <a:p>
          <a:endParaRPr lang="de-DE"/>
        </a:p>
      </dgm:t>
    </dgm:pt>
    <dgm:pt modelId="{FCC0D7C1-31F9-48FC-B96C-9972BDEB7776}" type="pres">
      <dgm:prSet presAssocID="{170617C6-330B-4C02-A3B1-C25B465DAE22}" presName="childText" presStyleLbl="bgAcc1" presStyleIdx="1" presStyleCnt="3" custScaleY="4990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580B225-5769-4B17-BAE6-CF9888F2187E}" type="pres">
      <dgm:prSet presAssocID="{D31D8210-92A0-47D0-B5A4-4FE77013A297}" presName="Name13" presStyleLbl="parChTrans1D2" presStyleIdx="2" presStyleCnt="3"/>
      <dgm:spPr/>
      <dgm:t>
        <a:bodyPr/>
        <a:lstStyle/>
        <a:p>
          <a:endParaRPr lang="de-DE"/>
        </a:p>
      </dgm:t>
    </dgm:pt>
    <dgm:pt modelId="{CF07E9A6-C55A-4ACC-9373-4B9E95E6E76F}" type="pres">
      <dgm:prSet presAssocID="{D0F819FD-B2B7-4443-A0B0-64AE8AF2AF55}" presName="childText" presStyleLbl="bgAcc1" presStyleIdx="2" presStyleCnt="3" custScaleY="4367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9C3CC47-8ACD-47D0-BCEA-96EDE8F30B69}" type="presOf" srcId="{658B8A5C-4510-4F75-9CE7-93793E548519}" destId="{A4A66540-B445-41E5-9DAE-F169B4C442E8}" srcOrd="0" destOrd="0" presId="urn:microsoft.com/office/officeart/2005/8/layout/hierarchy3"/>
    <dgm:cxn modelId="{F5560A15-1E07-496E-816E-506BD78083F3}" type="presOf" srcId="{D31D8210-92A0-47D0-B5A4-4FE77013A297}" destId="{A580B225-5769-4B17-BAE6-CF9888F2187E}" srcOrd="0" destOrd="0" presId="urn:microsoft.com/office/officeart/2005/8/layout/hierarchy3"/>
    <dgm:cxn modelId="{68D6DF4C-638E-4BD4-907F-429358AE1478}" srcId="{658B8A5C-4510-4F75-9CE7-93793E548519}" destId="{D0F819FD-B2B7-4443-A0B0-64AE8AF2AF55}" srcOrd="2" destOrd="0" parTransId="{D31D8210-92A0-47D0-B5A4-4FE77013A297}" sibTransId="{BD6E95EB-E182-4441-A422-37FD68FB6608}"/>
    <dgm:cxn modelId="{937C4E6C-03A3-49B7-9374-71099B62BCF9}" srcId="{658B8A5C-4510-4F75-9CE7-93793E548519}" destId="{999067F7-20B2-4D0D-9BF1-D592D5C59CFF}" srcOrd="0" destOrd="0" parTransId="{6ABBBA41-8D0A-41E8-8604-9F1F9A62BAD1}" sibTransId="{2137E7A6-1B59-417E-9893-4A5E41180912}"/>
    <dgm:cxn modelId="{AB1B2793-42CE-40CB-ACA8-4F9C245E8792}" srcId="{7AA7CF9E-59CF-42DC-B9AE-7736EE9BBEEE}" destId="{658B8A5C-4510-4F75-9CE7-93793E548519}" srcOrd="0" destOrd="0" parTransId="{533AC5AB-045B-462D-96A8-780767940527}" sibTransId="{33BBA966-025A-4EC2-A7D6-2B567D0A39EF}"/>
    <dgm:cxn modelId="{019C9FA9-88AF-4251-B975-03F67839E51C}" type="presOf" srcId="{999067F7-20B2-4D0D-9BF1-D592D5C59CFF}" destId="{45276177-07F2-466F-8809-674B4C52EF74}" srcOrd="0" destOrd="0" presId="urn:microsoft.com/office/officeart/2005/8/layout/hierarchy3"/>
    <dgm:cxn modelId="{5DEF9A94-E5B6-4672-9FCD-4FF1FAA99550}" type="presOf" srcId="{AB27B75C-296A-470F-84BF-2D2CA920463B}" destId="{8936362A-5F0D-4453-8682-9647967D9FBE}" srcOrd="0" destOrd="0" presId="urn:microsoft.com/office/officeart/2005/8/layout/hierarchy3"/>
    <dgm:cxn modelId="{82D76DA0-0166-4268-AB87-E6921C0E83BD}" type="presOf" srcId="{658B8A5C-4510-4F75-9CE7-93793E548519}" destId="{26F7D67C-E139-430B-9D90-FB5F03D46D9D}" srcOrd="1" destOrd="0" presId="urn:microsoft.com/office/officeart/2005/8/layout/hierarchy3"/>
    <dgm:cxn modelId="{80EFBFBC-30B4-43F0-B810-0EE37FE75A22}" type="presOf" srcId="{7AA7CF9E-59CF-42DC-B9AE-7736EE9BBEEE}" destId="{86239EDF-F72B-486B-BE65-3BE2D4812E35}" srcOrd="0" destOrd="0" presId="urn:microsoft.com/office/officeart/2005/8/layout/hierarchy3"/>
    <dgm:cxn modelId="{9E68C458-B2F5-410F-A77E-7F88E0D4E95D}" type="presOf" srcId="{D0F819FD-B2B7-4443-A0B0-64AE8AF2AF55}" destId="{CF07E9A6-C55A-4ACC-9373-4B9E95E6E76F}" srcOrd="0" destOrd="0" presId="urn:microsoft.com/office/officeart/2005/8/layout/hierarchy3"/>
    <dgm:cxn modelId="{71FB1D4C-CA4F-4783-B18D-CC405A631CD5}" type="presOf" srcId="{170617C6-330B-4C02-A3B1-C25B465DAE22}" destId="{FCC0D7C1-31F9-48FC-B96C-9972BDEB7776}" srcOrd="0" destOrd="0" presId="urn:microsoft.com/office/officeart/2005/8/layout/hierarchy3"/>
    <dgm:cxn modelId="{94FCC324-4B90-4CA4-9830-516F0D23C4D7}" type="presOf" srcId="{6ABBBA41-8D0A-41E8-8604-9F1F9A62BAD1}" destId="{04FA87EC-1A79-459C-A73C-D497AD027D90}" srcOrd="0" destOrd="0" presId="urn:microsoft.com/office/officeart/2005/8/layout/hierarchy3"/>
    <dgm:cxn modelId="{531AEA87-A0ED-4832-8B18-AD84FAFE59F5}" srcId="{658B8A5C-4510-4F75-9CE7-93793E548519}" destId="{170617C6-330B-4C02-A3B1-C25B465DAE22}" srcOrd="1" destOrd="0" parTransId="{AB27B75C-296A-470F-84BF-2D2CA920463B}" sibTransId="{EDEE0AFC-8DBA-4D78-B9E3-28B4CF1E7173}"/>
    <dgm:cxn modelId="{D43E3C6F-4656-4C87-9D68-14EE1627E5A1}" type="presParOf" srcId="{86239EDF-F72B-486B-BE65-3BE2D4812E35}" destId="{51688BB0-AEFA-4766-9737-8B82DE6C8CE8}" srcOrd="0" destOrd="0" presId="urn:microsoft.com/office/officeart/2005/8/layout/hierarchy3"/>
    <dgm:cxn modelId="{B9CD6242-3D7E-4D77-948C-3B931B021F99}" type="presParOf" srcId="{51688BB0-AEFA-4766-9737-8B82DE6C8CE8}" destId="{8FC39124-925A-479F-999F-4196E00A2C35}" srcOrd="0" destOrd="0" presId="urn:microsoft.com/office/officeart/2005/8/layout/hierarchy3"/>
    <dgm:cxn modelId="{BF0910F9-18B7-4B94-9311-5D256260D2D5}" type="presParOf" srcId="{8FC39124-925A-479F-999F-4196E00A2C35}" destId="{A4A66540-B445-41E5-9DAE-F169B4C442E8}" srcOrd="0" destOrd="0" presId="urn:microsoft.com/office/officeart/2005/8/layout/hierarchy3"/>
    <dgm:cxn modelId="{D4C32E03-4B4B-4EEF-8B04-133F1BDEBC95}" type="presParOf" srcId="{8FC39124-925A-479F-999F-4196E00A2C35}" destId="{26F7D67C-E139-430B-9D90-FB5F03D46D9D}" srcOrd="1" destOrd="0" presId="urn:microsoft.com/office/officeart/2005/8/layout/hierarchy3"/>
    <dgm:cxn modelId="{4D6A39BD-A199-4832-B612-C569746C0AB2}" type="presParOf" srcId="{51688BB0-AEFA-4766-9737-8B82DE6C8CE8}" destId="{4E10E643-5747-4E56-9A13-7A9282C8581E}" srcOrd="1" destOrd="0" presId="urn:microsoft.com/office/officeart/2005/8/layout/hierarchy3"/>
    <dgm:cxn modelId="{0BD4C34F-FAD9-4E84-B24D-048255A5B3B1}" type="presParOf" srcId="{4E10E643-5747-4E56-9A13-7A9282C8581E}" destId="{04FA87EC-1A79-459C-A73C-D497AD027D90}" srcOrd="0" destOrd="0" presId="urn:microsoft.com/office/officeart/2005/8/layout/hierarchy3"/>
    <dgm:cxn modelId="{D26D05E1-22EE-4662-916E-B9EA4EC1318C}" type="presParOf" srcId="{4E10E643-5747-4E56-9A13-7A9282C8581E}" destId="{45276177-07F2-466F-8809-674B4C52EF74}" srcOrd="1" destOrd="0" presId="urn:microsoft.com/office/officeart/2005/8/layout/hierarchy3"/>
    <dgm:cxn modelId="{A203BD9A-C560-43AF-8B16-1DA8F8D8FA92}" type="presParOf" srcId="{4E10E643-5747-4E56-9A13-7A9282C8581E}" destId="{8936362A-5F0D-4453-8682-9647967D9FBE}" srcOrd="2" destOrd="0" presId="urn:microsoft.com/office/officeart/2005/8/layout/hierarchy3"/>
    <dgm:cxn modelId="{6FEE1D62-1B78-453F-898F-B5FEBC6A356D}" type="presParOf" srcId="{4E10E643-5747-4E56-9A13-7A9282C8581E}" destId="{FCC0D7C1-31F9-48FC-B96C-9972BDEB7776}" srcOrd="3" destOrd="0" presId="urn:microsoft.com/office/officeart/2005/8/layout/hierarchy3"/>
    <dgm:cxn modelId="{6A01096A-AD74-4343-99F4-28896D0DDB58}" type="presParOf" srcId="{4E10E643-5747-4E56-9A13-7A9282C8581E}" destId="{A580B225-5769-4B17-BAE6-CF9888F2187E}" srcOrd="4" destOrd="0" presId="urn:microsoft.com/office/officeart/2005/8/layout/hierarchy3"/>
    <dgm:cxn modelId="{A3A3FE8A-4CA3-4C93-A220-68A933005820}" type="presParOf" srcId="{4E10E643-5747-4E56-9A13-7A9282C8581E}" destId="{CF07E9A6-C55A-4ACC-9373-4B9E95E6E76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222016-483C-4F83-B3A6-8828E2A17109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4944F15-6B64-496C-9ADA-47D671932E92}" type="pres">
      <dgm:prSet presAssocID="{37222016-483C-4F83-B3A6-8828E2A1710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</dgm:ptLst>
  <dgm:cxnLst>
    <dgm:cxn modelId="{54F85FC5-BBAD-48CE-B04D-B3C89F89F08F}" type="presOf" srcId="{37222016-483C-4F83-B3A6-8828E2A17109}" destId="{F4944F15-6B64-496C-9ADA-47D671932E92}" srcOrd="0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A85981-0CA0-43F0-8AA5-A5615284BA07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7AF4F7B3-AD70-4C09-A564-88982B1D1931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 smtClean="0"/>
            <a:t>Device-Manager</a:t>
          </a:r>
          <a:endParaRPr lang="de-DE" dirty="0"/>
        </a:p>
      </dgm:t>
    </dgm:pt>
    <dgm:pt modelId="{4DDAE003-2775-4EA3-855B-4D4D09537C2E}" type="parTrans" cxnId="{09F00B37-B29C-4C2D-9CC4-CB959DF7FD05}">
      <dgm:prSet/>
      <dgm:spPr/>
      <dgm:t>
        <a:bodyPr/>
        <a:lstStyle/>
        <a:p>
          <a:endParaRPr lang="de-DE"/>
        </a:p>
      </dgm:t>
    </dgm:pt>
    <dgm:pt modelId="{37196034-220B-4C36-AADA-ED7FEE7F91FC}" type="sibTrans" cxnId="{09F00B37-B29C-4C2D-9CC4-CB959DF7FD05}">
      <dgm:prSet/>
      <dgm:spPr/>
      <dgm:t>
        <a:bodyPr/>
        <a:lstStyle/>
        <a:p>
          <a:endParaRPr lang="de-DE"/>
        </a:p>
      </dgm:t>
    </dgm:pt>
    <dgm:pt modelId="{310FA375-ADC6-4F35-9163-6383E73448BA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 smtClean="0"/>
            <a:t>Web-</a:t>
          </a:r>
          <a:r>
            <a:rPr lang="de-DE" dirty="0" err="1" smtClean="0"/>
            <a:t>Diagnostic</a:t>
          </a:r>
          <a:endParaRPr lang="de-DE" dirty="0"/>
        </a:p>
      </dgm:t>
    </dgm:pt>
    <dgm:pt modelId="{10B8DC38-B695-4CC8-A2A6-7AB933C7D33B}" type="parTrans" cxnId="{F69B1AE5-840E-4086-B09B-F30124628D43}">
      <dgm:prSet/>
      <dgm:spPr/>
      <dgm:t>
        <a:bodyPr/>
        <a:lstStyle/>
        <a:p>
          <a:endParaRPr lang="de-DE"/>
        </a:p>
      </dgm:t>
    </dgm:pt>
    <dgm:pt modelId="{B1F78413-488C-49AF-855E-04EBE2A04DDB}" type="sibTrans" cxnId="{F69B1AE5-840E-4086-B09B-F30124628D43}">
      <dgm:prSet/>
      <dgm:spPr/>
      <dgm:t>
        <a:bodyPr/>
        <a:lstStyle/>
        <a:p>
          <a:endParaRPr lang="de-DE"/>
        </a:p>
      </dgm:t>
    </dgm:pt>
    <dgm:pt modelId="{2E796A91-23C6-45DB-84E3-C8364D16B11E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 smtClean="0"/>
            <a:t>Web-</a:t>
          </a:r>
          <a:r>
            <a:rPr lang="de-DE" dirty="0" err="1" smtClean="0"/>
            <a:t>Topology</a:t>
          </a:r>
          <a:r>
            <a:rPr lang="de-DE" dirty="0" smtClean="0"/>
            <a:t>-Editor</a:t>
          </a:r>
          <a:endParaRPr lang="de-DE" dirty="0"/>
        </a:p>
      </dgm:t>
    </dgm:pt>
    <dgm:pt modelId="{369CBAC1-EBD4-4223-AF98-A0164A45611E}" type="parTrans" cxnId="{D9938AC7-D32B-4CD0-907B-4A760A8A009C}">
      <dgm:prSet/>
      <dgm:spPr/>
      <dgm:t>
        <a:bodyPr/>
        <a:lstStyle/>
        <a:p>
          <a:endParaRPr lang="de-DE"/>
        </a:p>
      </dgm:t>
    </dgm:pt>
    <dgm:pt modelId="{7E8EC07F-5C00-4340-94F9-ADFE26D1B374}" type="sibTrans" cxnId="{D9938AC7-D32B-4CD0-907B-4A760A8A009C}">
      <dgm:prSet/>
      <dgm:spPr/>
      <dgm:t>
        <a:bodyPr/>
        <a:lstStyle/>
        <a:p>
          <a:endParaRPr lang="de-DE"/>
        </a:p>
      </dgm:t>
    </dgm:pt>
    <dgm:pt modelId="{CE97CD99-4D59-4B38-B82D-25ECBE61DEA3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 smtClean="0"/>
            <a:t>ODM</a:t>
          </a:r>
          <a:endParaRPr lang="de-DE" dirty="0"/>
        </a:p>
      </dgm:t>
    </dgm:pt>
    <dgm:pt modelId="{BDBD1410-5742-495C-8F7F-DF3EDBCB5122}" type="parTrans" cxnId="{8746CACC-33B7-47AA-8AAB-0FC88DB70FF6}">
      <dgm:prSet/>
      <dgm:spPr/>
      <dgm:t>
        <a:bodyPr/>
        <a:lstStyle/>
        <a:p>
          <a:endParaRPr lang="de-DE"/>
        </a:p>
      </dgm:t>
    </dgm:pt>
    <dgm:pt modelId="{05B324BD-3AFF-45B5-B42D-B907D1957CB3}" type="sibTrans" cxnId="{8746CACC-33B7-47AA-8AAB-0FC88DB70FF6}">
      <dgm:prSet/>
      <dgm:spPr/>
      <dgm:t>
        <a:bodyPr/>
        <a:lstStyle/>
        <a:p>
          <a:endParaRPr lang="de-DE"/>
        </a:p>
      </dgm:t>
    </dgm:pt>
    <dgm:pt modelId="{D3830C95-126D-4297-839A-69F131C90EDE}">
      <dgm:prSet phldrT="[Text]"/>
      <dgm:spPr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</dgm:spPr>
      <dgm:t>
        <a:bodyPr/>
        <a:lstStyle/>
        <a:p>
          <a:r>
            <a:rPr lang="de-DE" dirty="0" smtClean="0"/>
            <a:t>OPC UA</a:t>
          </a:r>
          <a:endParaRPr lang="de-DE" dirty="0"/>
        </a:p>
      </dgm:t>
    </dgm:pt>
    <dgm:pt modelId="{0A314E49-43BC-4832-AEF2-6D9AAB5700B7}" type="parTrans" cxnId="{96797A0B-7E38-4801-A31F-E8BEF58E50CB}">
      <dgm:prSet/>
      <dgm:spPr/>
      <dgm:t>
        <a:bodyPr/>
        <a:lstStyle/>
        <a:p>
          <a:endParaRPr lang="de-DE"/>
        </a:p>
      </dgm:t>
    </dgm:pt>
    <dgm:pt modelId="{A47137EB-57ED-40AB-820A-17242EC66514}" type="sibTrans" cxnId="{96797A0B-7E38-4801-A31F-E8BEF58E50CB}">
      <dgm:prSet/>
      <dgm:spPr/>
      <dgm:t>
        <a:bodyPr/>
        <a:lstStyle/>
        <a:p>
          <a:endParaRPr lang="de-DE"/>
        </a:p>
      </dgm:t>
    </dgm:pt>
    <dgm:pt modelId="{4C1B930D-E238-451A-9F82-A390A117779F}" type="pres">
      <dgm:prSet presAssocID="{80A85981-0CA0-43F0-8AA5-A5615284BA07}" presName="compositeShape" presStyleCnt="0">
        <dgm:presLayoutVars>
          <dgm:chMax val="7"/>
          <dgm:dir/>
          <dgm:resizeHandles val="exact"/>
        </dgm:presLayoutVars>
      </dgm:prSet>
      <dgm:spPr/>
    </dgm:pt>
    <dgm:pt modelId="{EB889667-D800-4335-9517-FD49D4BE1D6E}" type="pres">
      <dgm:prSet presAssocID="{80A85981-0CA0-43F0-8AA5-A5615284BA07}" presName="wedge1" presStyleLbl="node1" presStyleIdx="0" presStyleCnt="5"/>
      <dgm:spPr/>
      <dgm:t>
        <a:bodyPr/>
        <a:lstStyle/>
        <a:p>
          <a:endParaRPr lang="de-DE"/>
        </a:p>
      </dgm:t>
    </dgm:pt>
    <dgm:pt modelId="{EB0E30DF-D14E-4378-96C6-176FCE4A864C}" type="pres">
      <dgm:prSet presAssocID="{80A85981-0CA0-43F0-8AA5-A5615284BA07}" presName="dummy1a" presStyleCnt="0"/>
      <dgm:spPr/>
    </dgm:pt>
    <dgm:pt modelId="{6057C364-CDDD-491E-9E3D-15CF16E62058}" type="pres">
      <dgm:prSet presAssocID="{80A85981-0CA0-43F0-8AA5-A5615284BA07}" presName="dummy1b" presStyleCnt="0"/>
      <dgm:spPr/>
    </dgm:pt>
    <dgm:pt modelId="{7408F97A-6843-4384-B536-ABC4367E62B2}" type="pres">
      <dgm:prSet presAssocID="{80A85981-0CA0-43F0-8AA5-A5615284BA07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1AA24A8-0ED5-4108-9996-EA9EC772C4A9}" type="pres">
      <dgm:prSet presAssocID="{80A85981-0CA0-43F0-8AA5-A5615284BA07}" presName="wedge2" presStyleLbl="node1" presStyleIdx="1" presStyleCnt="5"/>
      <dgm:spPr/>
      <dgm:t>
        <a:bodyPr/>
        <a:lstStyle/>
        <a:p>
          <a:endParaRPr lang="de-DE"/>
        </a:p>
      </dgm:t>
    </dgm:pt>
    <dgm:pt modelId="{E187AC74-8C15-42EB-8C84-0126DF314794}" type="pres">
      <dgm:prSet presAssocID="{80A85981-0CA0-43F0-8AA5-A5615284BA07}" presName="dummy2a" presStyleCnt="0"/>
      <dgm:spPr/>
    </dgm:pt>
    <dgm:pt modelId="{86A393FD-0BB9-4A6A-8EBD-797E60982713}" type="pres">
      <dgm:prSet presAssocID="{80A85981-0CA0-43F0-8AA5-A5615284BA07}" presName="dummy2b" presStyleCnt="0"/>
      <dgm:spPr/>
    </dgm:pt>
    <dgm:pt modelId="{26CEC38B-44EF-435A-B1D3-BA4EA30D9CF6}" type="pres">
      <dgm:prSet presAssocID="{80A85981-0CA0-43F0-8AA5-A5615284BA07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76F227-543E-4098-9045-C6E52BDA7EF8}" type="pres">
      <dgm:prSet presAssocID="{80A85981-0CA0-43F0-8AA5-A5615284BA07}" presName="wedge3" presStyleLbl="node1" presStyleIdx="2" presStyleCnt="5"/>
      <dgm:spPr/>
      <dgm:t>
        <a:bodyPr/>
        <a:lstStyle/>
        <a:p>
          <a:endParaRPr lang="de-DE"/>
        </a:p>
      </dgm:t>
    </dgm:pt>
    <dgm:pt modelId="{D13BA008-1A70-45EC-A4CD-6868695EC471}" type="pres">
      <dgm:prSet presAssocID="{80A85981-0CA0-43F0-8AA5-A5615284BA07}" presName="dummy3a" presStyleCnt="0"/>
      <dgm:spPr/>
    </dgm:pt>
    <dgm:pt modelId="{F109BE9F-D0FC-4F91-8309-25D315D08011}" type="pres">
      <dgm:prSet presAssocID="{80A85981-0CA0-43F0-8AA5-A5615284BA07}" presName="dummy3b" presStyleCnt="0"/>
      <dgm:spPr/>
    </dgm:pt>
    <dgm:pt modelId="{88137506-208A-4E30-A5A9-BD45E324765C}" type="pres">
      <dgm:prSet presAssocID="{80A85981-0CA0-43F0-8AA5-A5615284BA07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EB4172E-3C3E-4C75-B2FC-54BD13FC81C6}" type="pres">
      <dgm:prSet presAssocID="{80A85981-0CA0-43F0-8AA5-A5615284BA07}" presName="wedge4" presStyleLbl="node1" presStyleIdx="3" presStyleCnt="5"/>
      <dgm:spPr/>
      <dgm:t>
        <a:bodyPr/>
        <a:lstStyle/>
        <a:p>
          <a:endParaRPr lang="de-DE"/>
        </a:p>
      </dgm:t>
    </dgm:pt>
    <dgm:pt modelId="{9A88FD40-7B59-484F-8AF5-8E0374FF9F59}" type="pres">
      <dgm:prSet presAssocID="{80A85981-0CA0-43F0-8AA5-A5615284BA07}" presName="dummy4a" presStyleCnt="0"/>
      <dgm:spPr/>
    </dgm:pt>
    <dgm:pt modelId="{B0242D1B-3EFB-47B3-AD4D-CFD8DD6C2190}" type="pres">
      <dgm:prSet presAssocID="{80A85981-0CA0-43F0-8AA5-A5615284BA07}" presName="dummy4b" presStyleCnt="0"/>
      <dgm:spPr/>
    </dgm:pt>
    <dgm:pt modelId="{A3609D5B-96A9-4220-9294-14979F1E0438}" type="pres">
      <dgm:prSet presAssocID="{80A85981-0CA0-43F0-8AA5-A5615284BA07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285613-1B2C-4509-AF19-106CA975293E}" type="pres">
      <dgm:prSet presAssocID="{80A85981-0CA0-43F0-8AA5-A5615284BA07}" presName="wedge5" presStyleLbl="node1" presStyleIdx="4" presStyleCnt="5" custLinFactNeighborX="457" custLinFactNeighborY="-389"/>
      <dgm:spPr/>
      <dgm:t>
        <a:bodyPr/>
        <a:lstStyle/>
        <a:p>
          <a:endParaRPr lang="de-DE"/>
        </a:p>
      </dgm:t>
    </dgm:pt>
    <dgm:pt modelId="{F4E9D83B-9CCB-4210-BB92-1E426B298521}" type="pres">
      <dgm:prSet presAssocID="{80A85981-0CA0-43F0-8AA5-A5615284BA07}" presName="dummy5a" presStyleCnt="0"/>
      <dgm:spPr/>
    </dgm:pt>
    <dgm:pt modelId="{020584C5-B9E4-42CA-B4FA-CAC643A8AC56}" type="pres">
      <dgm:prSet presAssocID="{80A85981-0CA0-43F0-8AA5-A5615284BA07}" presName="dummy5b" presStyleCnt="0"/>
      <dgm:spPr/>
    </dgm:pt>
    <dgm:pt modelId="{103631DD-C00A-4949-B82A-85F1B701E70D}" type="pres">
      <dgm:prSet presAssocID="{80A85981-0CA0-43F0-8AA5-A5615284BA07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C1E151-6446-4940-8C32-1CC13111C18A}" type="pres">
      <dgm:prSet presAssocID="{37196034-220B-4C36-AADA-ED7FEE7F91FC}" presName="arrowWedge1" presStyleLbl="fgSibTrans2D1" presStyleIdx="0" presStyleCnt="5"/>
      <dgm:spPr/>
    </dgm:pt>
    <dgm:pt modelId="{DFA3F0BC-D626-4276-8ECF-C55D2A25942F}" type="pres">
      <dgm:prSet presAssocID="{B1F78413-488C-49AF-855E-04EBE2A04DDB}" presName="arrowWedge2" presStyleLbl="fgSibTrans2D1" presStyleIdx="1" presStyleCnt="5"/>
      <dgm:spPr/>
    </dgm:pt>
    <dgm:pt modelId="{0BAEEF4A-7C44-443B-A208-87589261F136}" type="pres">
      <dgm:prSet presAssocID="{7E8EC07F-5C00-4340-94F9-ADFE26D1B374}" presName="arrowWedge3" presStyleLbl="fgSibTrans2D1" presStyleIdx="2" presStyleCnt="5"/>
      <dgm:spPr/>
    </dgm:pt>
    <dgm:pt modelId="{712C6B7A-CC15-4038-905B-00F6DB1856EF}" type="pres">
      <dgm:prSet presAssocID="{05B324BD-3AFF-45B5-B42D-B907D1957CB3}" presName="arrowWedge4" presStyleLbl="fgSibTrans2D1" presStyleIdx="3" presStyleCnt="5"/>
      <dgm:spPr/>
    </dgm:pt>
    <dgm:pt modelId="{4FD5709C-CFC7-40FD-BEF8-3BE39ED5FEC0}" type="pres">
      <dgm:prSet presAssocID="{A47137EB-57ED-40AB-820A-17242EC66514}" presName="arrowWedge5" presStyleLbl="fgSibTrans2D1" presStyleIdx="4" presStyleCnt="5"/>
      <dgm:spPr/>
    </dgm:pt>
  </dgm:ptLst>
  <dgm:cxnLst>
    <dgm:cxn modelId="{8746CACC-33B7-47AA-8AAB-0FC88DB70FF6}" srcId="{80A85981-0CA0-43F0-8AA5-A5615284BA07}" destId="{CE97CD99-4D59-4B38-B82D-25ECBE61DEA3}" srcOrd="3" destOrd="0" parTransId="{BDBD1410-5742-495C-8F7F-DF3EDBCB5122}" sibTransId="{05B324BD-3AFF-45B5-B42D-B907D1957CB3}"/>
    <dgm:cxn modelId="{DC03C102-B932-49F6-A1A0-1B698C2C2FE3}" type="presOf" srcId="{7AF4F7B3-AD70-4C09-A564-88982B1D1931}" destId="{7408F97A-6843-4384-B536-ABC4367E62B2}" srcOrd="1" destOrd="0" presId="urn:microsoft.com/office/officeart/2005/8/layout/cycle8"/>
    <dgm:cxn modelId="{54DA5F06-7FB5-4BBE-8857-DE660984CD80}" type="presOf" srcId="{2E796A91-23C6-45DB-84E3-C8364D16B11E}" destId="{9476F227-543E-4098-9045-C6E52BDA7EF8}" srcOrd="0" destOrd="0" presId="urn:microsoft.com/office/officeart/2005/8/layout/cycle8"/>
    <dgm:cxn modelId="{185841D8-996E-4504-B75E-EAF99E5E6772}" type="presOf" srcId="{310FA375-ADC6-4F35-9163-6383E73448BA}" destId="{51AA24A8-0ED5-4108-9996-EA9EC772C4A9}" srcOrd="0" destOrd="0" presId="urn:microsoft.com/office/officeart/2005/8/layout/cycle8"/>
    <dgm:cxn modelId="{80FB1AE0-7410-40EF-B641-F6D060BB067D}" type="presOf" srcId="{310FA375-ADC6-4F35-9163-6383E73448BA}" destId="{26CEC38B-44EF-435A-B1D3-BA4EA30D9CF6}" srcOrd="1" destOrd="0" presId="urn:microsoft.com/office/officeart/2005/8/layout/cycle8"/>
    <dgm:cxn modelId="{09F00B37-B29C-4C2D-9CC4-CB959DF7FD05}" srcId="{80A85981-0CA0-43F0-8AA5-A5615284BA07}" destId="{7AF4F7B3-AD70-4C09-A564-88982B1D1931}" srcOrd="0" destOrd="0" parTransId="{4DDAE003-2775-4EA3-855B-4D4D09537C2E}" sibTransId="{37196034-220B-4C36-AADA-ED7FEE7F91FC}"/>
    <dgm:cxn modelId="{2DD03AF5-0744-4C38-83F5-E04F15E6C857}" type="presOf" srcId="{7AF4F7B3-AD70-4C09-A564-88982B1D1931}" destId="{EB889667-D800-4335-9517-FD49D4BE1D6E}" srcOrd="0" destOrd="0" presId="urn:microsoft.com/office/officeart/2005/8/layout/cycle8"/>
    <dgm:cxn modelId="{AB9ADA96-DAD3-4DB6-99DA-8E33B2EFA7D7}" type="presOf" srcId="{2E796A91-23C6-45DB-84E3-C8364D16B11E}" destId="{88137506-208A-4E30-A5A9-BD45E324765C}" srcOrd="1" destOrd="0" presId="urn:microsoft.com/office/officeart/2005/8/layout/cycle8"/>
    <dgm:cxn modelId="{8A5E69C2-3214-43DC-A9CB-FFBE1F14EB8F}" type="presOf" srcId="{D3830C95-126D-4297-839A-69F131C90EDE}" destId="{0B285613-1B2C-4509-AF19-106CA975293E}" srcOrd="0" destOrd="0" presId="urn:microsoft.com/office/officeart/2005/8/layout/cycle8"/>
    <dgm:cxn modelId="{96797A0B-7E38-4801-A31F-E8BEF58E50CB}" srcId="{80A85981-0CA0-43F0-8AA5-A5615284BA07}" destId="{D3830C95-126D-4297-839A-69F131C90EDE}" srcOrd="4" destOrd="0" parTransId="{0A314E49-43BC-4832-AEF2-6D9AAB5700B7}" sibTransId="{A47137EB-57ED-40AB-820A-17242EC66514}"/>
    <dgm:cxn modelId="{F69B1AE5-840E-4086-B09B-F30124628D43}" srcId="{80A85981-0CA0-43F0-8AA5-A5615284BA07}" destId="{310FA375-ADC6-4F35-9163-6383E73448BA}" srcOrd="1" destOrd="0" parTransId="{10B8DC38-B695-4CC8-A2A6-7AB933C7D33B}" sibTransId="{B1F78413-488C-49AF-855E-04EBE2A04DDB}"/>
    <dgm:cxn modelId="{CF2CF351-D6ED-4D8A-AC98-E3A993F8AC21}" type="presOf" srcId="{CE97CD99-4D59-4B38-B82D-25ECBE61DEA3}" destId="{A3609D5B-96A9-4220-9294-14979F1E0438}" srcOrd="1" destOrd="0" presId="urn:microsoft.com/office/officeart/2005/8/layout/cycle8"/>
    <dgm:cxn modelId="{63EA987B-0711-4381-A3EF-D24E5A21DB02}" type="presOf" srcId="{CE97CD99-4D59-4B38-B82D-25ECBE61DEA3}" destId="{9EB4172E-3C3E-4C75-B2FC-54BD13FC81C6}" srcOrd="0" destOrd="0" presId="urn:microsoft.com/office/officeart/2005/8/layout/cycle8"/>
    <dgm:cxn modelId="{5C2FFBF2-D5AB-4162-A211-419D520579E1}" type="presOf" srcId="{80A85981-0CA0-43F0-8AA5-A5615284BA07}" destId="{4C1B930D-E238-451A-9F82-A390A117779F}" srcOrd="0" destOrd="0" presId="urn:microsoft.com/office/officeart/2005/8/layout/cycle8"/>
    <dgm:cxn modelId="{37B40236-14BC-4695-AF6C-8C96E540F8ED}" type="presOf" srcId="{D3830C95-126D-4297-839A-69F131C90EDE}" destId="{103631DD-C00A-4949-B82A-85F1B701E70D}" srcOrd="1" destOrd="0" presId="urn:microsoft.com/office/officeart/2005/8/layout/cycle8"/>
    <dgm:cxn modelId="{D9938AC7-D32B-4CD0-907B-4A760A8A009C}" srcId="{80A85981-0CA0-43F0-8AA5-A5615284BA07}" destId="{2E796A91-23C6-45DB-84E3-C8364D16B11E}" srcOrd="2" destOrd="0" parTransId="{369CBAC1-EBD4-4223-AF98-A0164A45611E}" sibTransId="{7E8EC07F-5C00-4340-94F9-ADFE26D1B374}"/>
    <dgm:cxn modelId="{FD6E1A6D-B9C2-4895-BA7C-274707CB17B3}" type="presParOf" srcId="{4C1B930D-E238-451A-9F82-A390A117779F}" destId="{EB889667-D800-4335-9517-FD49D4BE1D6E}" srcOrd="0" destOrd="0" presId="urn:microsoft.com/office/officeart/2005/8/layout/cycle8"/>
    <dgm:cxn modelId="{2EDAE1A2-6261-4013-B4D4-7294A1C24D13}" type="presParOf" srcId="{4C1B930D-E238-451A-9F82-A390A117779F}" destId="{EB0E30DF-D14E-4378-96C6-176FCE4A864C}" srcOrd="1" destOrd="0" presId="urn:microsoft.com/office/officeart/2005/8/layout/cycle8"/>
    <dgm:cxn modelId="{22508C8D-4F1E-4024-B883-5FB84D66979E}" type="presParOf" srcId="{4C1B930D-E238-451A-9F82-A390A117779F}" destId="{6057C364-CDDD-491E-9E3D-15CF16E62058}" srcOrd="2" destOrd="0" presId="urn:microsoft.com/office/officeart/2005/8/layout/cycle8"/>
    <dgm:cxn modelId="{E6BEAF23-5810-4580-8204-A1EE36257871}" type="presParOf" srcId="{4C1B930D-E238-451A-9F82-A390A117779F}" destId="{7408F97A-6843-4384-B536-ABC4367E62B2}" srcOrd="3" destOrd="0" presId="urn:microsoft.com/office/officeart/2005/8/layout/cycle8"/>
    <dgm:cxn modelId="{58254DBB-618F-4BDD-9B21-1B5DB63BDFC9}" type="presParOf" srcId="{4C1B930D-E238-451A-9F82-A390A117779F}" destId="{51AA24A8-0ED5-4108-9996-EA9EC772C4A9}" srcOrd="4" destOrd="0" presId="urn:microsoft.com/office/officeart/2005/8/layout/cycle8"/>
    <dgm:cxn modelId="{D29021F9-35EA-4036-9B07-0DBABEC6A2FC}" type="presParOf" srcId="{4C1B930D-E238-451A-9F82-A390A117779F}" destId="{E187AC74-8C15-42EB-8C84-0126DF314794}" srcOrd="5" destOrd="0" presId="urn:microsoft.com/office/officeart/2005/8/layout/cycle8"/>
    <dgm:cxn modelId="{589658BC-4D61-4238-8E25-309B006DAC83}" type="presParOf" srcId="{4C1B930D-E238-451A-9F82-A390A117779F}" destId="{86A393FD-0BB9-4A6A-8EBD-797E60982713}" srcOrd="6" destOrd="0" presId="urn:microsoft.com/office/officeart/2005/8/layout/cycle8"/>
    <dgm:cxn modelId="{44CA57E7-6D63-4A40-B916-2955DC259231}" type="presParOf" srcId="{4C1B930D-E238-451A-9F82-A390A117779F}" destId="{26CEC38B-44EF-435A-B1D3-BA4EA30D9CF6}" srcOrd="7" destOrd="0" presId="urn:microsoft.com/office/officeart/2005/8/layout/cycle8"/>
    <dgm:cxn modelId="{FACFE3F2-49DB-46A5-A0AF-4FFE7C0A66EB}" type="presParOf" srcId="{4C1B930D-E238-451A-9F82-A390A117779F}" destId="{9476F227-543E-4098-9045-C6E52BDA7EF8}" srcOrd="8" destOrd="0" presId="urn:microsoft.com/office/officeart/2005/8/layout/cycle8"/>
    <dgm:cxn modelId="{4BEFC84E-2F7F-4770-A53D-0A7D50D935DF}" type="presParOf" srcId="{4C1B930D-E238-451A-9F82-A390A117779F}" destId="{D13BA008-1A70-45EC-A4CD-6868695EC471}" srcOrd="9" destOrd="0" presId="urn:microsoft.com/office/officeart/2005/8/layout/cycle8"/>
    <dgm:cxn modelId="{F300DEB5-D21C-481F-9D24-A9DFB6FE4896}" type="presParOf" srcId="{4C1B930D-E238-451A-9F82-A390A117779F}" destId="{F109BE9F-D0FC-4F91-8309-25D315D08011}" srcOrd="10" destOrd="0" presId="urn:microsoft.com/office/officeart/2005/8/layout/cycle8"/>
    <dgm:cxn modelId="{6A61B74D-5FA5-4733-805D-1348AA11FB4D}" type="presParOf" srcId="{4C1B930D-E238-451A-9F82-A390A117779F}" destId="{88137506-208A-4E30-A5A9-BD45E324765C}" srcOrd="11" destOrd="0" presId="urn:microsoft.com/office/officeart/2005/8/layout/cycle8"/>
    <dgm:cxn modelId="{08BEA4D4-DEA9-4A6F-9D15-1AE4442EDEC0}" type="presParOf" srcId="{4C1B930D-E238-451A-9F82-A390A117779F}" destId="{9EB4172E-3C3E-4C75-B2FC-54BD13FC81C6}" srcOrd="12" destOrd="0" presId="urn:microsoft.com/office/officeart/2005/8/layout/cycle8"/>
    <dgm:cxn modelId="{34024AFC-D989-4C5E-B28D-4A8C230DDEBD}" type="presParOf" srcId="{4C1B930D-E238-451A-9F82-A390A117779F}" destId="{9A88FD40-7B59-484F-8AF5-8E0374FF9F59}" srcOrd="13" destOrd="0" presId="urn:microsoft.com/office/officeart/2005/8/layout/cycle8"/>
    <dgm:cxn modelId="{082DCE00-878A-420D-B830-0C6AFA8C12BA}" type="presParOf" srcId="{4C1B930D-E238-451A-9F82-A390A117779F}" destId="{B0242D1B-3EFB-47B3-AD4D-CFD8DD6C2190}" srcOrd="14" destOrd="0" presId="urn:microsoft.com/office/officeart/2005/8/layout/cycle8"/>
    <dgm:cxn modelId="{0232FEA4-A439-4848-A157-9DDD0C9A6365}" type="presParOf" srcId="{4C1B930D-E238-451A-9F82-A390A117779F}" destId="{A3609D5B-96A9-4220-9294-14979F1E0438}" srcOrd="15" destOrd="0" presId="urn:microsoft.com/office/officeart/2005/8/layout/cycle8"/>
    <dgm:cxn modelId="{F73B722E-2542-4332-8BD0-2E2D68D4847F}" type="presParOf" srcId="{4C1B930D-E238-451A-9F82-A390A117779F}" destId="{0B285613-1B2C-4509-AF19-106CA975293E}" srcOrd="16" destOrd="0" presId="urn:microsoft.com/office/officeart/2005/8/layout/cycle8"/>
    <dgm:cxn modelId="{DC65B163-F1B9-45E8-90B9-F722C0B56D29}" type="presParOf" srcId="{4C1B930D-E238-451A-9F82-A390A117779F}" destId="{F4E9D83B-9CCB-4210-BB92-1E426B298521}" srcOrd="17" destOrd="0" presId="urn:microsoft.com/office/officeart/2005/8/layout/cycle8"/>
    <dgm:cxn modelId="{0075677D-90C4-4D11-BED5-9841589F94E1}" type="presParOf" srcId="{4C1B930D-E238-451A-9F82-A390A117779F}" destId="{020584C5-B9E4-42CA-B4FA-CAC643A8AC56}" srcOrd="18" destOrd="0" presId="urn:microsoft.com/office/officeart/2005/8/layout/cycle8"/>
    <dgm:cxn modelId="{94F5A348-FCEE-4DC9-8DF6-38F6F7465E6B}" type="presParOf" srcId="{4C1B930D-E238-451A-9F82-A390A117779F}" destId="{103631DD-C00A-4949-B82A-85F1B701E70D}" srcOrd="19" destOrd="0" presId="urn:microsoft.com/office/officeart/2005/8/layout/cycle8"/>
    <dgm:cxn modelId="{7177744D-478D-4F6F-9A48-2927DD29705A}" type="presParOf" srcId="{4C1B930D-E238-451A-9F82-A390A117779F}" destId="{E0C1E151-6446-4940-8C32-1CC13111C18A}" srcOrd="20" destOrd="0" presId="urn:microsoft.com/office/officeart/2005/8/layout/cycle8"/>
    <dgm:cxn modelId="{4FA62AFA-91C2-4867-94F3-741B3578E72F}" type="presParOf" srcId="{4C1B930D-E238-451A-9F82-A390A117779F}" destId="{DFA3F0BC-D626-4276-8ECF-C55D2A25942F}" srcOrd="21" destOrd="0" presId="urn:microsoft.com/office/officeart/2005/8/layout/cycle8"/>
    <dgm:cxn modelId="{7B530673-F985-42EA-A9A0-5CC3DB48082C}" type="presParOf" srcId="{4C1B930D-E238-451A-9F82-A390A117779F}" destId="{0BAEEF4A-7C44-443B-A208-87589261F136}" srcOrd="22" destOrd="0" presId="urn:microsoft.com/office/officeart/2005/8/layout/cycle8"/>
    <dgm:cxn modelId="{408B360D-876F-47BD-A215-113BCBBC8DCF}" type="presParOf" srcId="{4C1B930D-E238-451A-9F82-A390A117779F}" destId="{712C6B7A-CC15-4038-905B-00F6DB1856EF}" srcOrd="23" destOrd="0" presId="urn:microsoft.com/office/officeart/2005/8/layout/cycle8"/>
    <dgm:cxn modelId="{F4460417-0A06-45F0-B3E7-E68EF589E6FD}" type="presParOf" srcId="{4C1B930D-E238-451A-9F82-A390A117779F}" destId="{4FD5709C-CFC7-40FD-BEF8-3BE39ED5FEC0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0721BB28-D2F8-4DC7-B464-6055BEE33A3F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ComStudio</a:t>
          </a:r>
          <a:endParaRPr lang="de-DE" dirty="0"/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A527273E-42AD-4A7E-9118-681D249AAD73}" type="sibTrans" cxnId="{4CC92DE0-1A55-4FEC-881B-726D2E69314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A318569D-831F-470B-BAB3-812FDEF6021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Topology-Editor-Server</a:t>
          </a:r>
          <a:endParaRPr lang="de-DE" dirty="0"/>
        </a:p>
      </dgm:t>
    </dgm:pt>
    <dgm:pt modelId="{3F0594E2-D046-43E1-9F3E-DBD92EDB6E36}" type="sibTrans" cxnId="{EF393ADA-FABC-4583-ABC7-C1B2DDDD653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8826AA37-B320-459A-9CB7-4702B2FCA6AB}" type="parTrans" cxnId="{EF393ADA-FABC-4583-ABC7-C1B2DDDD653F}">
      <dgm:prSet/>
      <dgm:spPr/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Topology-Editor-Client</a:t>
          </a:r>
          <a:endParaRPr lang="de-DE" dirty="0"/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3" custScaleX="2000000" custScaleY="56567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  <dgm:t>
        <a:bodyPr/>
        <a:lstStyle/>
        <a:p>
          <a:endParaRPr lang="de-DE"/>
        </a:p>
      </dgm:t>
    </dgm:pt>
    <dgm:pt modelId="{4C95733D-4436-4872-BCF3-0568E5C31ABB}" type="pres">
      <dgm:prSet presAssocID="{A527273E-42AD-4A7E-9118-681D249AAD73}" presName="sibTrans" presStyleLbl="sibTrans2D1" presStyleIdx="0" presStyleCnt="2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  <dgm:t>
        <a:bodyPr/>
        <a:lstStyle/>
        <a:p>
          <a:endParaRPr lang="de-DE"/>
        </a:p>
      </dgm:t>
    </dgm:pt>
    <dgm:pt modelId="{B2BA0E98-7C6C-40B6-9FD3-87AA3925BD64}" type="pres">
      <dgm:prSet presAssocID="{A527273E-42AD-4A7E-9118-681D249AAD73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E8BCA89B-82EF-454C-A0E7-B837F80BA303}" type="pres">
      <dgm:prSet presAssocID="{A318569D-831F-470B-BAB3-812FDEF6021C}" presName="node" presStyleLbl="node1" presStyleIdx="1" presStyleCnt="3" custScaleX="588546" custScaleY="173939" custLinFactX="-622898" custLinFactY="-95866" custLinFactNeighborX="-7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51CB5F-0CAD-43C2-8096-ACF69257E054}" type="pres">
      <dgm:prSet presAssocID="{3F0594E2-D046-43E1-9F3E-DBD92EDB6E36}" presName="sibTrans" presStyleLbl="sibTrans2D1" presStyleIdx="1" presStyleCnt="2" custFlipVert="1" custFlipHor="1" custScaleX="195674" custScaleY="325342"/>
      <dgm:spPr>
        <a:prstGeom prst="leftRightArrow">
          <a:avLst/>
        </a:prstGeom>
      </dgm:spPr>
      <dgm:t>
        <a:bodyPr/>
        <a:lstStyle/>
        <a:p>
          <a:endParaRPr lang="de-DE"/>
        </a:p>
      </dgm:t>
    </dgm:pt>
    <dgm:pt modelId="{27B7C9CE-26AB-4571-86BA-ECA985312961}" type="pres">
      <dgm:prSet presAssocID="{3F0594E2-D046-43E1-9F3E-DBD92EDB6E36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0A97FDCC-82E7-41C1-8687-6E35D8D163B5}" type="pres">
      <dgm:prSet presAssocID="{CA8E837B-E8D6-4AE8-AD5F-4841D7D0B680}" presName="node" presStyleLbl="node1" presStyleIdx="2" presStyleCnt="3" custFlipHor="1" custScaleX="544853" custScaleY="173564" custLinFactX="-442891" custLinFactY="-94885" custLinFactNeighborX="-5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CCAD3E5-FF5D-45A0-975B-6E469D45BBC6}" type="presOf" srcId="{3F0594E2-D046-43E1-9F3E-DBD92EDB6E36}" destId="{27B7C9CE-26AB-4571-86BA-ECA985312961}" srcOrd="1" destOrd="0" presId="urn:microsoft.com/office/officeart/2005/8/layout/process1"/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EF393ADA-FABC-4583-ABC7-C1B2DDDD653F}" srcId="{18FAC1E6-C5CF-47A9-A33D-7A31614049C3}" destId="{A318569D-831F-470B-BAB3-812FDEF6021C}" srcOrd="1" destOrd="0" parTransId="{8826AA37-B320-459A-9CB7-4702B2FCA6AB}" sibTransId="{3F0594E2-D046-43E1-9F3E-DBD92EDB6E36}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340E2F05-7DF1-4481-95F1-BF9A7DA02E81}" type="presOf" srcId="{3F0594E2-D046-43E1-9F3E-DBD92EDB6E36}" destId="{0751CB5F-0CAD-43C2-8096-ACF69257E054}" srcOrd="0" destOrd="0" presId="urn:microsoft.com/office/officeart/2005/8/layout/process1"/>
    <dgm:cxn modelId="{6DD379D1-9475-4531-AA76-EA3E25E59E60}" type="presOf" srcId="{A318569D-831F-470B-BAB3-812FDEF6021C}" destId="{E8BCA89B-82EF-454C-A0E7-B837F80BA303}" srcOrd="0" destOrd="0" presId="urn:microsoft.com/office/officeart/2005/8/layout/process1"/>
    <dgm:cxn modelId="{8ED55531-9D3C-4EE7-B456-6ABC1E0A755B}" srcId="{18FAC1E6-C5CF-47A9-A33D-7A31614049C3}" destId="{CA8E837B-E8D6-4AE8-AD5F-4841D7D0B680}" srcOrd="2" destOrd="0" parTransId="{6E22C970-CFE9-4898-8D2C-85BAA3176A23}" sibTransId="{A015E625-CD17-4FE2-B14B-3E04B8D1F675}"/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1055EA07-01CA-4C12-92F7-ECDA63A83EF5}" type="presParOf" srcId="{56F983B9-4FEA-4137-92B0-30EDC00631CB}" destId="{E8BCA89B-82EF-454C-A0E7-B837F80BA303}" srcOrd="2" destOrd="0" presId="urn:microsoft.com/office/officeart/2005/8/layout/process1"/>
    <dgm:cxn modelId="{CD3B471D-741B-4B42-8270-027ECC6861B5}" type="presParOf" srcId="{56F983B9-4FEA-4137-92B0-30EDC00631CB}" destId="{0751CB5F-0CAD-43C2-8096-ACF69257E054}" srcOrd="3" destOrd="0" presId="urn:microsoft.com/office/officeart/2005/8/layout/process1"/>
    <dgm:cxn modelId="{5A605A86-DEFC-4BCD-A4DA-610DE0FD5870}" type="presParOf" srcId="{0751CB5F-0CAD-43C2-8096-ACF69257E054}" destId="{27B7C9CE-26AB-4571-86BA-ECA985312961}" srcOrd="0" destOrd="0" presId="urn:microsoft.com/office/officeart/2005/8/layout/process1"/>
    <dgm:cxn modelId="{EC50BED9-3666-4A36-82F5-978FD040EF18}" type="presParOf" srcId="{56F983B9-4FEA-4137-92B0-30EDC00631CB}" destId="{0A97FDCC-82E7-41C1-8687-6E35D8D163B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0721BB28-D2F8-4DC7-B464-6055BEE33A3F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ComStudio</a:t>
          </a:r>
          <a:endParaRPr lang="de-DE" dirty="0"/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A527273E-42AD-4A7E-9118-681D249AAD73}" type="sibTrans" cxnId="{4CC92DE0-1A55-4FEC-881B-726D2E69314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A318569D-831F-470B-BAB3-812FDEF6021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Topology-Editor-Server</a:t>
          </a:r>
          <a:endParaRPr lang="de-DE" dirty="0"/>
        </a:p>
      </dgm:t>
    </dgm:pt>
    <dgm:pt modelId="{3F0594E2-D046-43E1-9F3E-DBD92EDB6E36}" type="sibTrans" cxnId="{EF393ADA-FABC-4583-ABC7-C1B2DDDD653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8826AA37-B320-459A-9CB7-4702B2FCA6AB}" type="parTrans" cxnId="{EF393ADA-FABC-4583-ABC7-C1B2DDDD653F}">
      <dgm:prSet/>
      <dgm:spPr/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Topology-Editor-Client</a:t>
          </a:r>
          <a:endParaRPr lang="de-DE" dirty="0"/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3" custScaleX="2000000" custScaleY="56567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  <dgm:t>
        <a:bodyPr/>
        <a:lstStyle/>
        <a:p>
          <a:endParaRPr lang="de-DE"/>
        </a:p>
      </dgm:t>
    </dgm:pt>
    <dgm:pt modelId="{4C95733D-4436-4872-BCF3-0568E5C31ABB}" type="pres">
      <dgm:prSet presAssocID="{A527273E-42AD-4A7E-9118-681D249AAD73}" presName="sibTrans" presStyleLbl="sibTrans2D1" presStyleIdx="0" presStyleCnt="2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  <dgm:t>
        <a:bodyPr/>
        <a:lstStyle/>
        <a:p>
          <a:endParaRPr lang="de-DE"/>
        </a:p>
      </dgm:t>
    </dgm:pt>
    <dgm:pt modelId="{B2BA0E98-7C6C-40B6-9FD3-87AA3925BD64}" type="pres">
      <dgm:prSet presAssocID="{A527273E-42AD-4A7E-9118-681D249AAD73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E8BCA89B-82EF-454C-A0E7-B837F80BA303}" type="pres">
      <dgm:prSet presAssocID="{A318569D-831F-470B-BAB3-812FDEF6021C}" presName="node" presStyleLbl="node1" presStyleIdx="1" presStyleCnt="3" custScaleX="588546" custScaleY="173939" custLinFactX="-622898" custLinFactY="-95866" custLinFactNeighborX="-7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51CB5F-0CAD-43C2-8096-ACF69257E054}" type="pres">
      <dgm:prSet presAssocID="{3F0594E2-D046-43E1-9F3E-DBD92EDB6E36}" presName="sibTrans" presStyleLbl="sibTrans2D1" presStyleIdx="1" presStyleCnt="2" custFlipVert="1" custFlipHor="1" custScaleX="195674" custScaleY="325342"/>
      <dgm:spPr>
        <a:prstGeom prst="leftRightArrow">
          <a:avLst/>
        </a:prstGeom>
      </dgm:spPr>
      <dgm:t>
        <a:bodyPr/>
        <a:lstStyle/>
        <a:p>
          <a:endParaRPr lang="de-DE"/>
        </a:p>
      </dgm:t>
    </dgm:pt>
    <dgm:pt modelId="{27B7C9CE-26AB-4571-86BA-ECA985312961}" type="pres">
      <dgm:prSet presAssocID="{3F0594E2-D046-43E1-9F3E-DBD92EDB6E36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0A97FDCC-82E7-41C1-8687-6E35D8D163B5}" type="pres">
      <dgm:prSet presAssocID="{CA8E837B-E8D6-4AE8-AD5F-4841D7D0B680}" presName="node" presStyleLbl="node1" presStyleIdx="2" presStyleCnt="3" custFlipHor="1" custScaleX="544853" custScaleY="173564" custLinFactX="-442891" custLinFactY="-94885" custLinFactNeighborX="-5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CCAD3E5-FF5D-45A0-975B-6E469D45BBC6}" type="presOf" srcId="{3F0594E2-D046-43E1-9F3E-DBD92EDB6E36}" destId="{27B7C9CE-26AB-4571-86BA-ECA985312961}" srcOrd="1" destOrd="0" presId="urn:microsoft.com/office/officeart/2005/8/layout/process1"/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EF393ADA-FABC-4583-ABC7-C1B2DDDD653F}" srcId="{18FAC1E6-C5CF-47A9-A33D-7A31614049C3}" destId="{A318569D-831F-470B-BAB3-812FDEF6021C}" srcOrd="1" destOrd="0" parTransId="{8826AA37-B320-459A-9CB7-4702B2FCA6AB}" sibTransId="{3F0594E2-D046-43E1-9F3E-DBD92EDB6E36}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340E2F05-7DF1-4481-95F1-BF9A7DA02E81}" type="presOf" srcId="{3F0594E2-D046-43E1-9F3E-DBD92EDB6E36}" destId="{0751CB5F-0CAD-43C2-8096-ACF69257E054}" srcOrd="0" destOrd="0" presId="urn:microsoft.com/office/officeart/2005/8/layout/process1"/>
    <dgm:cxn modelId="{6DD379D1-9475-4531-AA76-EA3E25E59E60}" type="presOf" srcId="{A318569D-831F-470B-BAB3-812FDEF6021C}" destId="{E8BCA89B-82EF-454C-A0E7-B837F80BA303}" srcOrd="0" destOrd="0" presId="urn:microsoft.com/office/officeart/2005/8/layout/process1"/>
    <dgm:cxn modelId="{8ED55531-9D3C-4EE7-B456-6ABC1E0A755B}" srcId="{18FAC1E6-C5CF-47A9-A33D-7A31614049C3}" destId="{CA8E837B-E8D6-4AE8-AD5F-4841D7D0B680}" srcOrd="2" destOrd="0" parTransId="{6E22C970-CFE9-4898-8D2C-85BAA3176A23}" sibTransId="{A015E625-CD17-4FE2-B14B-3E04B8D1F675}"/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1055EA07-01CA-4C12-92F7-ECDA63A83EF5}" type="presParOf" srcId="{56F983B9-4FEA-4137-92B0-30EDC00631CB}" destId="{E8BCA89B-82EF-454C-A0E7-B837F80BA303}" srcOrd="2" destOrd="0" presId="urn:microsoft.com/office/officeart/2005/8/layout/process1"/>
    <dgm:cxn modelId="{CD3B471D-741B-4B42-8270-027ECC6861B5}" type="presParOf" srcId="{56F983B9-4FEA-4137-92B0-30EDC00631CB}" destId="{0751CB5F-0CAD-43C2-8096-ACF69257E054}" srcOrd="3" destOrd="0" presId="urn:microsoft.com/office/officeart/2005/8/layout/process1"/>
    <dgm:cxn modelId="{5A605A86-DEFC-4BCD-A4DA-610DE0FD5870}" type="presParOf" srcId="{0751CB5F-0CAD-43C2-8096-ACF69257E054}" destId="{27B7C9CE-26AB-4571-86BA-ECA985312961}" srcOrd="0" destOrd="0" presId="urn:microsoft.com/office/officeart/2005/8/layout/process1"/>
    <dgm:cxn modelId="{EC50BED9-3666-4A36-82F5-978FD040EF18}" type="presParOf" srcId="{56F983B9-4FEA-4137-92B0-30EDC00631CB}" destId="{0A97FDCC-82E7-41C1-8687-6E35D8D163B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0721BB28-D2F8-4DC7-B464-6055BEE33A3F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smtClean="0"/>
            <a:t>ComStudio</a:t>
          </a:r>
          <a:endParaRPr lang="de-DE" dirty="0"/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A527273E-42AD-4A7E-9118-681D249AAD73}" type="sibTrans" cxnId="{4CC92DE0-1A55-4FEC-881B-726D2E69314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A318569D-831F-470B-BAB3-812FDEF6021C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Topology-Editor-Server</a:t>
          </a:r>
          <a:endParaRPr lang="de-DE" dirty="0"/>
        </a:p>
      </dgm:t>
    </dgm:pt>
    <dgm:pt modelId="{3F0594E2-D046-43E1-9F3E-DBD92EDB6E36}" type="sibTrans" cxnId="{EF393ADA-FABC-4583-ABC7-C1B2DDDD653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de-DE"/>
        </a:p>
      </dgm:t>
    </dgm:pt>
    <dgm:pt modelId="{8826AA37-B320-459A-9CB7-4702B2FCA6AB}" type="parTrans" cxnId="{EF393ADA-FABC-4583-ABC7-C1B2DDDD653F}">
      <dgm:prSet/>
      <dgm:spPr/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Topology-Editor-Client</a:t>
          </a:r>
          <a:endParaRPr lang="de-DE" dirty="0"/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3" custScaleX="2000000" custScaleY="56567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  <dgm:t>
        <a:bodyPr/>
        <a:lstStyle/>
        <a:p>
          <a:endParaRPr lang="de-DE"/>
        </a:p>
      </dgm:t>
    </dgm:pt>
    <dgm:pt modelId="{4C95733D-4436-4872-BCF3-0568E5C31ABB}" type="pres">
      <dgm:prSet presAssocID="{A527273E-42AD-4A7E-9118-681D249AAD73}" presName="sibTrans" presStyleLbl="sibTrans2D1" presStyleIdx="0" presStyleCnt="2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  <dgm:t>
        <a:bodyPr/>
        <a:lstStyle/>
        <a:p>
          <a:endParaRPr lang="de-DE"/>
        </a:p>
      </dgm:t>
    </dgm:pt>
    <dgm:pt modelId="{B2BA0E98-7C6C-40B6-9FD3-87AA3925BD64}" type="pres">
      <dgm:prSet presAssocID="{A527273E-42AD-4A7E-9118-681D249AAD73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E8BCA89B-82EF-454C-A0E7-B837F80BA303}" type="pres">
      <dgm:prSet presAssocID="{A318569D-831F-470B-BAB3-812FDEF6021C}" presName="node" presStyleLbl="node1" presStyleIdx="1" presStyleCnt="3" custScaleX="588546" custScaleY="173939" custLinFactX="-622898" custLinFactY="-95866" custLinFactNeighborX="-7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51CB5F-0CAD-43C2-8096-ACF69257E054}" type="pres">
      <dgm:prSet presAssocID="{3F0594E2-D046-43E1-9F3E-DBD92EDB6E36}" presName="sibTrans" presStyleLbl="sibTrans2D1" presStyleIdx="1" presStyleCnt="2" custFlipVert="1" custFlipHor="1" custScaleX="195674" custScaleY="325342"/>
      <dgm:spPr>
        <a:prstGeom prst="leftRightArrow">
          <a:avLst/>
        </a:prstGeom>
      </dgm:spPr>
      <dgm:t>
        <a:bodyPr/>
        <a:lstStyle/>
        <a:p>
          <a:endParaRPr lang="de-DE"/>
        </a:p>
      </dgm:t>
    </dgm:pt>
    <dgm:pt modelId="{27B7C9CE-26AB-4571-86BA-ECA985312961}" type="pres">
      <dgm:prSet presAssocID="{3F0594E2-D046-43E1-9F3E-DBD92EDB6E36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0A97FDCC-82E7-41C1-8687-6E35D8D163B5}" type="pres">
      <dgm:prSet presAssocID="{CA8E837B-E8D6-4AE8-AD5F-4841D7D0B680}" presName="node" presStyleLbl="node1" presStyleIdx="2" presStyleCnt="3" custFlipHor="1" custScaleX="544853" custScaleY="173564" custLinFactX="-442891" custLinFactY="-94885" custLinFactNeighborX="-5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CCAD3E5-FF5D-45A0-975B-6E469D45BBC6}" type="presOf" srcId="{3F0594E2-D046-43E1-9F3E-DBD92EDB6E36}" destId="{27B7C9CE-26AB-4571-86BA-ECA985312961}" srcOrd="1" destOrd="0" presId="urn:microsoft.com/office/officeart/2005/8/layout/process1"/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EF393ADA-FABC-4583-ABC7-C1B2DDDD653F}" srcId="{18FAC1E6-C5CF-47A9-A33D-7A31614049C3}" destId="{A318569D-831F-470B-BAB3-812FDEF6021C}" srcOrd="1" destOrd="0" parTransId="{8826AA37-B320-459A-9CB7-4702B2FCA6AB}" sibTransId="{3F0594E2-D046-43E1-9F3E-DBD92EDB6E36}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340E2F05-7DF1-4481-95F1-BF9A7DA02E81}" type="presOf" srcId="{3F0594E2-D046-43E1-9F3E-DBD92EDB6E36}" destId="{0751CB5F-0CAD-43C2-8096-ACF69257E054}" srcOrd="0" destOrd="0" presId="urn:microsoft.com/office/officeart/2005/8/layout/process1"/>
    <dgm:cxn modelId="{6DD379D1-9475-4531-AA76-EA3E25E59E60}" type="presOf" srcId="{A318569D-831F-470B-BAB3-812FDEF6021C}" destId="{E8BCA89B-82EF-454C-A0E7-B837F80BA303}" srcOrd="0" destOrd="0" presId="urn:microsoft.com/office/officeart/2005/8/layout/process1"/>
    <dgm:cxn modelId="{8ED55531-9D3C-4EE7-B456-6ABC1E0A755B}" srcId="{18FAC1E6-C5CF-47A9-A33D-7A31614049C3}" destId="{CA8E837B-E8D6-4AE8-AD5F-4841D7D0B680}" srcOrd="2" destOrd="0" parTransId="{6E22C970-CFE9-4898-8D2C-85BAA3176A23}" sibTransId="{A015E625-CD17-4FE2-B14B-3E04B8D1F675}"/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1055EA07-01CA-4C12-92F7-ECDA63A83EF5}" type="presParOf" srcId="{56F983B9-4FEA-4137-92B0-30EDC00631CB}" destId="{E8BCA89B-82EF-454C-A0E7-B837F80BA303}" srcOrd="2" destOrd="0" presId="urn:microsoft.com/office/officeart/2005/8/layout/process1"/>
    <dgm:cxn modelId="{CD3B471D-741B-4B42-8270-027ECC6861B5}" type="presParOf" srcId="{56F983B9-4FEA-4137-92B0-30EDC00631CB}" destId="{0751CB5F-0CAD-43C2-8096-ACF69257E054}" srcOrd="3" destOrd="0" presId="urn:microsoft.com/office/officeart/2005/8/layout/process1"/>
    <dgm:cxn modelId="{5A605A86-DEFC-4BCD-A4DA-610DE0FD5870}" type="presParOf" srcId="{0751CB5F-0CAD-43C2-8096-ACF69257E054}" destId="{27B7C9CE-26AB-4571-86BA-ECA985312961}" srcOrd="0" destOrd="0" presId="urn:microsoft.com/office/officeart/2005/8/layout/process1"/>
    <dgm:cxn modelId="{EC50BED9-3666-4A36-82F5-978FD040EF18}" type="presParOf" srcId="{56F983B9-4FEA-4137-92B0-30EDC00631CB}" destId="{0A97FDCC-82E7-41C1-8687-6E35D8D163B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FAC1E6-C5CF-47A9-A33D-7A31614049C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0721BB28-D2F8-4DC7-B464-6055BEE33A3F}">
      <dgm:prSet phldrT="[Text]"/>
      <dgm:spPr>
        <a:solidFill>
          <a:srgbClr val="C00000"/>
        </a:solidFill>
      </dgm:spPr>
      <dgm:t>
        <a:bodyPr/>
        <a:lstStyle/>
        <a:p>
          <a:endParaRPr lang="de-DE" dirty="0"/>
        </a:p>
      </dgm:t>
    </dgm:pt>
    <dgm:pt modelId="{D03F987D-83BC-4A17-9F07-0ADA42CCE944}" type="parTrans" cxnId="{4CC92DE0-1A55-4FEC-881B-726D2E69314A}">
      <dgm:prSet/>
      <dgm:spPr/>
      <dgm:t>
        <a:bodyPr/>
        <a:lstStyle/>
        <a:p>
          <a:endParaRPr lang="de-DE"/>
        </a:p>
      </dgm:t>
    </dgm:pt>
    <dgm:pt modelId="{A527273E-42AD-4A7E-9118-681D249AAD73}" type="sibTrans" cxnId="{4CC92DE0-1A55-4FEC-881B-726D2E69314A}">
      <dgm:prSet/>
      <dgm:spPr>
        <a:noFill/>
      </dgm:spPr>
      <dgm:t>
        <a:bodyPr/>
        <a:lstStyle/>
        <a:p>
          <a:endParaRPr lang="de-DE"/>
        </a:p>
      </dgm:t>
    </dgm:pt>
    <dgm:pt modelId="{CA8E837B-E8D6-4AE8-AD5F-4841D7D0B68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 smtClean="0"/>
            <a:t>Topology-Editor-Client</a:t>
          </a:r>
          <a:endParaRPr lang="de-DE" dirty="0"/>
        </a:p>
      </dgm:t>
    </dgm:pt>
    <dgm:pt modelId="{A015E625-CD17-4FE2-B14B-3E04B8D1F675}" type="sibTrans" cxnId="{8ED55531-9D3C-4EE7-B456-6ABC1E0A755B}">
      <dgm:prSet/>
      <dgm:spPr/>
      <dgm:t>
        <a:bodyPr/>
        <a:lstStyle/>
        <a:p>
          <a:endParaRPr lang="de-DE"/>
        </a:p>
      </dgm:t>
    </dgm:pt>
    <dgm:pt modelId="{6E22C970-CFE9-4898-8D2C-85BAA3176A23}" type="parTrans" cxnId="{8ED55531-9D3C-4EE7-B456-6ABC1E0A755B}">
      <dgm:prSet/>
      <dgm:spPr/>
      <dgm:t>
        <a:bodyPr/>
        <a:lstStyle/>
        <a:p>
          <a:endParaRPr lang="de-DE"/>
        </a:p>
      </dgm:t>
    </dgm:pt>
    <dgm:pt modelId="{56F983B9-4FEA-4137-92B0-30EDC00631CB}" type="pres">
      <dgm:prSet presAssocID="{18FAC1E6-C5CF-47A9-A33D-7A31614049C3}" presName="Name0" presStyleCnt="0">
        <dgm:presLayoutVars>
          <dgm:dir/>
          <dgm:resizeHandles val="exact"/>
        </dgm:presLayoutVars>
      </dgm:prSet>
      <dgm:spPr/>
    </dgm:pt>
    <dgm:pt modelId="{D45BCB76-F478-47EA-B0E1-6BFA6F2C3A14}" type="pres">
      <dgm:prSet presAssocID="{0721BB28-D2F8-4DC7-B464-6055BEE33A3F}" presName="node" presStyleLbl="node1" presStyleIdx="0" presStyleCnt="2" custScaleX="1674426" custScaleY="1081231" custLinFactX="389237" custLinFactNeighborX="400000" custLinFactNeighborY="14508">
        <dgm:presLayoutVars>
          <dgm:bulletEnabled val="1"/>
        </dgm:presLayoutVars>
      </dgm:prSet>
      <dgm:spPr>
        <a:prstGeom prst="corner">
          <a:avLst/>
        </a:prstGeom>
      </dgm:spPr>
      <dgm:t>
        <a:bodyPr/>
        <a:lstStyle/>
        <a:p>
          <a:endParaRPr lang="de-DE"/>
        </a:p>
      </dgm:t>
    </dgm:pt>
    <dgm:pt modelId="{4C95733D-4436-4872-BCF3-0568E5C31ABB}" type="pres">
      <dgm:prSet presAssocID="{A527273E-42AD-4A7E-9118-681D249AAD73}" presName="sibTrans" presStyleLbl="sibTrans2D1" presStyleIdx="0" presStyleCnt="1" custAng="5220000" custFlipVert="1" custFlipHor="1" custScaleX="37303" custScaleY="746597" custLinFactY="400000" custLinFactNeighborX="1376" custLinFactNeighborY="459228"/>
      <dgm:spPr>
        <a:prstGeom prst="upDownArrow">
          <a:avLst/>
        </a:prstGeom>
      </dgm:spPr>
      <dgm:t>
        <a:bodyPr/>
        <a:lstStyle/>
        <a:p>
          <a:endParaRPr lang="de-DE"/>
        </a:p>
      </dgm:t>
    </dgm:pt>
    <dgm:pt modelId="{B2BA0E98-7C6C-40B6-9FD3-87AA3925BD64}" type="pres">
      <dgm:prSet presAssocID="{A527273E-42AD-4A7E-9118-681D249AAD73}" presName="connectorText" presStyleLbl="sibTrans2D1" presStyleIdx="0" presStyleCnt="1"/>
      <dgm:spPr/>
      <dgm:t>
        <a:bodyPr/>
        <a:lstStyle/>
        <a:p>
          <a:endParaRPr lang="de-DE"/>
        </a:p>
      </dgm:t>
    </dgm:pt>
    <dgm:pt modelId="{0A97FDCC-82E7-41C1-8687-6E35D8D163B5}" type="pres">
      <dgm:prSet presAssocID="{CA8E837B-E8D6-4AE8-AD5F-4841D7D0B680}" presName="node" presStyleLbl="node1" presStyleIdx="1" presStyleCnt="2" custFlipHor="1" custScaleX="544853" custScaleY="173564" custLinFactX="-296962" custLinFactY="-100000" custLinFactNeighborX="-300000" custLinFactNeighborY="-15541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64AB117-5DFC-4A66-A0E4-F3911B2C8785}" type="presOf" srcId="{CA8E837B-E8D6-4AE8-AD5F-4841D7D0B680}" destId="{0A97FDCC-82E7-41C1-8687-6E35D8D163B5}" srcOrd="0" destOrd="0" presId="urn:microsoft.com/office/officeart/2005/8/layout/process1"/>
    <dgm:cxn modelId="{4CC92DE0-1A55-4FEC-881B-726D2E69314A}" srcId="{18FAC1E6-C5CF-47A9-A33D-7A31614049C3}" destId="{0721BB28-D2F8-4DC7-B464-6055BEE33A3F}" srcOrd="0" destOrd="0" parTransId="{D03F987D-83BC-4A17-9F07-0ADA42CCE944}" sibTransId="{A527273E-42AD-4A7E-9118-681D249AAD73}"/>
    <dgm:cxn modelId="{C6B31597-0CAD-4966-8DC4-A22B00504BC3}" type="presOf" srcId="{A527273E-42AD-4A7E-9118-681D249AAD73}" destId="{4C95733D-4436-4872-BCF3-0568E5C31ABB}" srcOrd="0" destOrd="0" presId="urn:microsoft.com/office/officeart/2005/8/layout/process1"/>
    <dgm:cxn modelId="{0B0E357A-6666-42FB-8742-806AE604CED9}" type="presOf" srcId="{18FAC1E6-C5CF-47A9-A33D-7A31614049C3}" destId="{56F983B9-4FEA-4137-92B0-30EDC00631CB}" srcOrd="0" destOrd="0" presId="urn:microsoft.com/office/officeart/2005/8/layout/process1"/>
    <dgm:cxn modelId="{A4BB0589-8721-44EA-B3C8-976F63583787}" type="presOf" srcId="{A527273E-42AD-4A7E-9118-681D249AAD73}" destId="{B2BA0E98-7C6C-40B6-9FD3-87AA3925BD64}" srcOrd="1" destOrd="0" presId="urn:microsoft.com/office/officeart/2005/8/layout/process1"/>
    <dgm:cxn modelId="{8ED55531-9D3C-4EE7-B456-6ABC1E0A755B}" srcId="{18FAC1E6-C5CF-47A9-A33D-7A31614049C3}" destId="{CA8E837B-E8D6-4AE8-AD5F-4841D7D0B680}" srcOrd="1" destOrd="0" parTransId="{6E22C970-CFE9-4898-8D2C-85BAA3176A23}" sibTransId="{A015E625-CD17-4FE2-B14B-3E04B8D1F675}"/>
    <dgm:cxn modelId="{C23D5F49-1A39-401D-B73E-C08116D9E55C}" type="presOf" srcId="{0721BB28-D2F8-4DC7-B464-6055BEE33A3F}" destId="{D45BCB76-F478-47EA-B0E1-6BFA6F2C3A14}" srcOrd="0" destOrd="0" presId="urn:microsoft.com/office/officeart/2005/8/layout/process1"/>
    <dgm:cxn modelId="{54DC4E8E-AA11-4BFB-AE93-1699703B2714}" type="presParOf" srcId="{56F983B9-4FEA-4137-92B0-30EDC00631CB}" destId="{D45BCB76-F478-47EA-B0E1-6BFA6F2C3A14}" srcOrd="0" destOrd="0" presId="urn:microsoft.com/office/officeart/2005/8/layout/process1"/>
    <dgm:cxn modelId="{FFE567AD-DE1F-4EB9-9190-5CF830884D6F}" type="presParOf" srcId="{56F983B9-4FEA-4137-92B0-30EDC00631CB}" destId="{4C95733D-4436-4872-BCF3-0568E5C31ABB}" srcOrd="1" destOrd="0" presId="urn:microsoft.com/office/officeart/2005/8/layout/process1"/>
    <dgm:cxn modelId="{AF1A73D0-C4DA-4458-9CD0-E23E936DD342}" type="presParOf" srcId="{4C95733D-4436-4872-BCF3-0568E5C31ABB}" destId="{B2BA0E98-7C6C-40B6-9FD3-87AA3925BD64}" srcOrd="0" destOrd="0" presId="urn:microsoft.com/office/officeart/2005/8/layout/process1"/>
    <dgm:cxn modelId="{EC50BED9-3666-4A36-82F5-978FD040EF18}" type="presParOf" srcId="{56F983B9-4FEA-4137-92B0-30EDC00631CB}" destId="{0A97FDCC-82E7-41C1-8687-6E35D8D163B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537BE-7A4A-4251-A37B-8F7A579A3D51}">
      <dsp:nvSpPr>
        <dsp:cNvPr id="0" name=""/>
        <dsp:cNvSpPr/>
      </dsp:nvSpPr>
      <dsp:spPr>
        <a:xfrm>
          <a:off x="669138" y="3050225"/>
          <a:ext cx="3348807" cy="35653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Projekt anlegen</a:t>
          </a:r>
          <a:endParaRPr lang="de-DE" sz="1200" b="1" kern="1200" dirty="0"/>
        </a:p>
      </dsp:txBody>
      <dsp:txXfrm>
        <a:off x="679580" y="3060667"/>
        <a:ext cx="3327923" cy="335646"/>
      </dsp:txXfrm>
    </dsp:sp>
    <dsp:sp modelId="{184AC373-EFA2-47A4-BE6C-4BB807E375A2}">
      <dsp:nvSpPr>
        <dsp:cNvPr id="0" name=""/>
        <dsp:cNvSpPr/>
      </dsp:nvSpPr>
      <dsp:spPr>
        <a:xfrm rot="18408052">
          <a:off x="3787905" y="2735252"/>
          <a:ext cx="1147437" cy="67697"/>
        </a:xfrm>
        <a:custGeom>
          <a:avLst/>
          <a:gdLst/>
          <a:ahLst/>
          <a:cxnLst/>
          <a:rect l="0" t="0" r="0" b="0"/>
          <a:pathLst>
            <a:path>
              <a:moveTo>
                <a:pt x="0" y="33848"/>
              </a:moveTo>
              <a:lnTo>
                <a:pt x="1147437" y="3384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332937" y="2740415"/>
        <a:ext cx="57371" cy="57371"/>
      </dsp:txXfrm>
    </dsp:sp>
    <dsp:sp modelId="{82E59643-610D-44D4-8C60-C8A227202160}">
      <dsp:nvSpPr>
        <dsp:cNvPr id="0" name=""/>
        <dsp:cNvSpPr/>
      </dsp:nvSpPr>
      <dsp:spPr>
        <a:xfrm>
          <a:off x="4705301" y="2131446"/>
          <a:ext cx="3348807" cy="35653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Device ausblenden/einblenden</a:t>
          </a:r>
          <a:endParaRPr lang="de-DE" sz="1200" b="1" kern="1200" dirty="0"/>
        </a:p>
      </dsp:txBody>
      <dsp:txXfrm>
        <a:off x="4715743" y="2141888"/>
        <a:ext cx="3327923" cy="335646"/>
      </dsp:txXfrm>
    </dsp:sp>
    <dsp:sp modelId="{5542A02D-D98B-4129-9035-D03358E6D913}">
      <dsp:nvSpPr>
        <dsp:cNvPr id="0" name=""/>
        <dsp:cNvSpPr/>
      </dsp:nvSpPr>
      <dsp:spPr>
        <a:xfrm rot="21160229">
          <a:off x="4015701" y="3159604"/>
          <a:ext cx="549272" cy="67697"/>
        </a:xfrm>
        <a:custGeom>
          <a:avLst/>
          <a:gdLst/>
          <a:ahLst/>
          <a:cxnLst/>
          <a:rect l="0" t="0" r="0" b="0"/>
          <a:pathLst>
            <a:path>
              <a:moveTo>
                <a:pt x="0" y="33848"/>
              </a:moveTo>
              <a:lnTo>
                <a:pt x="549272" y="3384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276605" y="3179721"/>
        <a:ext cx="27463" cy="27463"/>
      </dsp:txXfrm>
    </dsp:sp>
    <dsp:sp modelId="{C6F1ABB4-98C0-4023-B949-FFAB0C55AA8C}">
      <dsp:nvSpPr>
        <dsp:cNvPr id="0" name=""/>
        <dsp:cNvSpPr/>
      </dsp:nvSpPr>
      <dsp:spPr>
        <a:xfrm>
          <a:off x="4562729" y="2980151"/>
          <a:ext cx="3348807" cy="356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DTMs einfügen</a:t>
          </a:r>
          <a:endParaRPr lang="de-DE" sz="1200" kern="1200" dirty="0"/>
        </a:p>
      </dsp:txBody>
      <dsp:txXfrm>
        <a:off x="4573171" y="2990593"/>
        <a:ext cx="3327923" cy="335646"/>
      </dsp:txXfrm>
    </dsp:sp>
    <dsp:sp modelId="{7841EF4A-318B-47C9-B9F1-3FFABAC61F9D}">
      <dsp:nvSpPr>
        <dsp:cNvPr id="0" name=""/>
        <dsp:cNvSpPr/>
      </dsp:nvSpPr>
      <dsp:spPr>
        <a:xfrm rot="17485092">
          <a:off x="3435662" y="2340754"/>
          <a:ext cx="1834462" cy="67697"/>
        </a:xfrm>
        <a:custGeom>
          <a:avLst/>
          <a:gdLst/>
          <a:ahLst/>
          <a:cxnLst/>
          <a:rect l="0" t="0" r="0" b="0"/>
          <a:pathLst>
            <a:path>
              <a:moveTo>
                <a:pt x="0" y="33848"/>
              </a:moveTo>
              <a:lnTo>
                <a:pt x="1834462" y="3384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00" kern="1200"/>
        </a:p>
      </dsp:txBody>
      <dsp:txXfrm>
        <a:off x="4307031" y="2328741"/>
        <a:ext cx="91723" cy="91723"/>
      </dsp:txXfrm>
    </dsp:sp>
    <dsp:sp modelId="{51717E80-E9E5-4D96-B745-8283954563AD}">
      <dsp:nvSpPr>
        <dsp:cNvPr id="0" name=""/>
        <dsp:cNvSpPr/>
      </dsp:nvSpPr>
      <dsp:spPr>
        <a:xfrm>
          <a:off x="4687841" y="1342450"/>
          <a:ext cx="1974791" cy="356530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Topologie aktualisieren</a:t>
          </a:r>
          <a:endParaRPr lang="de-DE" sz="1200" kern="1200" dirty="0"/>
        </a:p>
      </dsp:txBody>
      <dsp:txXfrm>
        <a:off x="4698283" y="1352892"/>
        <a:ext cx="1953907" cy="335646"/>
      </dsp:txXfrm>
    </dsp:sp>
    <dsp:sp modelId="{89A93480-A6DD-4E40-B495-F0A68FEE2C66}">
      <dsp:nvSpPr>
        <dsp:cNvPr id="0" name=""/>
        <dsp:cNvSpPr/>
      </dsp:nvSpPr>
      <dsp:spPr>
        <a:xfrm>
          <a:off x="575840" y="1404261"/>
          <a:ext cx="3348807" cy="35653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ctr" rotWithShape="0">
            <a:srgbClr val="000000">
              <a:alpha val="43137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Projekt importieren</a:t>
          </a:r>
          <a:endParaRPr lang="de-DE" sz="1200" b="1" kern="1200" dirty="0"/>
        </a:p>
      </dsp:txBody>
      <dsp:txXfrm>
        <a:off x="586282" y="1414703"/>
        <a:ext cx="3327923" cy="335646"/>
      </dsp:txXfrm>
    </dsp:sp>
    <dsp:sp modelId="{F8AB7AB7-8865-4B9C-B4BE-D2B2DBA7FFFF}">
      <dsp:nvSpPr>
        <dsp:cNvPr id="0" name=""/>
        <dsp:cNvSpPr/>
      </dsp:nvSpPr>
      <dsp:spPr>
        <a:xfrm rot="4422382">
          <a:off x="3070464" y="2688281"/>
          <a:ext cx="2374577" cy="67697"/>
        </a:xfrm>
        <a:custGeom>
          <a:avLst/>
          <a:gdLst/>
          <a:ahLst/>
          <a:cxnLst/>
          <a:rect l="0" t="0" r="0" b="0"/>
          <a:pathLst>
            <a:path>
              <a:moveTo>
                <a:pt x="0" y="33848"/>
              </a:moveTo>
              <a:lnTo>
                <a:pt x="2374577" y="3384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4198389" y="2662765"/>
        <a:ext cx="118728" cy="118728"/>
      </dsp:txXfrm>
    </dsp:sp>
    <dsp:sp modelId="{27F8751E-D35A-4615-9CC4-3195D317BEF0}">
      <dsp:nvSpPr>
        <dsp:cNvPr id="0" name=""/>
        <dsp:cNvSpPr/>
      </dsp:nvSpPr>
      <dsp:spPr>
        <a:xfrm>
          <a:off x="4590859" y="3683467"/>
          <a:ext cx="3348807" cy="35653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Topologie importieren</a:t>
          </a:r>
          <a:endParaRPr lang="de-DE" sz="1200" b="1" kern="1200" dirty="0"/>
        </a:p>
      </dsp:txBody>
      <dsp:txXfrm>
        <a:off x="4601301" y="3693909"/>
        <a:ext cx="3327923" cy="335646"/>
      </dsp:txXfrm>
    </dsp:sp>
    <dsp:sp modelId="{E34C697A-B4BE-455A-B7E8-9C5517C9DACB}">
      <dsp:nvSpPr>
        <dsp:cNvPr id="0" name=""/>
        <dsp:cNvSpPr/>
      </dsp:nvSpPr>
      <dsp:spPr>
        <a:xfrm rot="18918475">
          <a:off x="3771144" y="1175252"/>
          <a:ext cx="1061928" cy="67697"/>
        </a:xfrm>
        <a:custGeom>
          <a:avLst/>
          <a:gdLst/>
          <a:ahLst/>
          <a:cxnLst/>
          <a:rect l="0" t="0" r="0" b="0"/>
          <a:pathLst>
            <a:path>
              <a:moveTo>
                <a:pt x="0" y="33848"/>
              </a:moveTo>
              <a:lnTo>
                <a:pt x="1061928" y="3384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275560" y="1182552"/>
        <a:ext cx="53096" cy="53096"/>
      </dsp:txXfrm>
    </dsp:sp>
    <dsp:sp modelId="{66D566F4-D332-48A5-BCA8-842AF5E62B48}">
      <dsp:nvSpPr>
        <dsp:cNvPr id="0" name=""/>
        <dsp:cNvSpPr/>
      </dsp:nvSpPr>
      <dsp:spPr>
        <a:xfrm>
          <a:off x="4679569" y="657234"/>
          <a:ext cx="3348807" cy="356882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Topology-Editor starten</a:t>
          </a:r>
          <a:endParaRPr lang="de-DE" sz="1200" b="1" kern="1200" dirty="0"/>
        </a:p>
      </dsp:txBody>
      <dsp:txXfrm>
        <a:off x="4690022" y="667687"/>
        <a:ext cx="3327901" cy="335976"/>
      </dsp:txXfrm>
    </dsp:sp>
    <dsp:sp modelId="{765CD15B-2B9D-4A70-B77C-D9F7FFB35F3D}">
      <dsp:nvSpPr>
        <dsp:cNvPr id="0" name=""/>
        <dsp:cNvSpPr/>
      </dsp:nvSpPr>
      <dsp:spPr>
        <a:xfrm rot="4078969">
          <a:off x="3386843" y="2346263"/>
          <a:ext cx="1720655" cy="67697"/>
        </a:xfrm>
        <a:custGeom>
          <a:avLst/>
          <a:gdLst/>
          <a:ahLst/>
          <a:cxnLst/>
          <a:rect l="0" t="0" r="0" b="0"/>
          <a:pathLst>
            <a:path>
              <a:moveTo>
                <a:pt x="0" y="33848"/>
              </a:moveTo>
              <a:lnTo>
                <a:pt x="1720655" y="3384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00" kern="1200"/>
        </a:p>
      </dsp:txBody>
      <dsp:txXfrm>
        <a:off x="4204155" y="2337095"/>
        <a:ext cx="86032" cy="86032"/>
      </dsp:txXfrm>
    </dsp:sp>
    <dsp:sp modelId="{A386DB6A-7C7D-497A-B3E3-2353B9581DE5}">
      <dsp:nvSpPr>
        <dsp:cNvPr id="0" name=""/>
        <dsp:cNvSpPr/>
      </dsp:nvSpPr>
      <dsp:spPr>
        <a:xfrm>
          <a:off x="4569695" y="2999256"/>
          <a:ext cx="3348807" cy="356882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Devices/DTMs</a:t>
          </a:r>
          <a:r>
            <a:rPr lang="de-DE" sz="2700" b="1" kern="1200" dirty="0" smtClean="0"/>
            <a:t> </a:t>
          </a:r>
          <a:r>
            <a:rPr lang="de-DE" sz="1200" b="1" kern="1200" dirty="0" smtClean="0"/>
            <a:t>einfügen</a:t>
          </a:r>
          <a:endParaRPr lang="de-DE" sz="1200" b="1" kern="1200" dirty="0"/>
        </a:p>
      </dsp:txBody>
      <dsp:txXfrm>
        <a:off x="4580148" y="3009709"/>
        <a:ext cx="3327901" cy="335976"/>
      </dsp:txXfrm>
    </dsp:sp>
    <dsp:sp modelId="{9EFC3E97-29AB-4CF5-B951-F34DC8F33973}">
      <dsp:nvSpPr>
        <dsp:cNvPr id="0" name=""/>
        <dsp:cNvSpPr/>
      </dsp:nvSpPr>
      <dsp:spPr>
        <a:xfrm rot="21428925">
          <a:off x="3924180" y="1529878"/>
          <a:ext cx="755857" cy="67697"/>
        </a:xfrm>
        <a:custGeom>
          <a:avLst/>
          <a:gdLst/>
          <a:ahLst/>
          <a:cxnLst/>
          <a:rect l="0" t="0" r="0" b="0"/>
          <a:pathLst>
            <a:path>
              <a:moveTo>
                <a:pt x="0" y="33848"/>
              </a:moveTo>
              <a:lnTo>
                <a:pt x="755857" y="3384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283212" y="1544830"/>
        <a:ext cx="37792" cy="37792"/>
      </dsp:txXfrm>
    </dsp:sp>
    <dsp:sp modelId="{4A336130-AA80-44FE-B99C-A35C6277A12A}">
      <dsp:nvSpPr>
        <dsp:cNvPr id="0" name=""/>
        <dsp:cNvSpPr/>
      </dsp:nvSpPr>
      <dsp:spPr>
        <a:xfrm>
          <a:off x="4679569" y="1366662"/>
          <a:ext cx="3348807" cy="35653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Topologie</a:t>
          </a:r>
          <a:r>
            <a:rPr lang="de-DE" sz="2200" b="1" kern="1200" dirty="0" smtClean="0"/>
            <a:t> </a:t>
          </a:r>
          <a:r>
            <a:rPr lang="de-DE" sz="1200" b="1" kern="1200" dirty="0" smtClean="0"/>
            <a:t>aktualisieren</a:t>
          </a:r>
          <a:endParaRPr lang="de-DE" sz="1200" b="1" kern="1200" dirty="0"/>
        </a:p>
      </dsp:txBody>
      <dsp:txXfrm>
        <a:off x="4690011" y="1377104"/>
        <a:ext cx="3327923" cy="3356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2070881" y="0"/>
          <a:ext cx="5055195" cy="2144682"/>
        </a:xfrm>
        <a:prstGeom prst="corner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ComStudio</a:t>
          </a:r>
          <a:endParaRPr lang="de-DE" sz="1600" kern="1200" dirty="0"/>
        </a:p>
      </dsp:txBody>
      <dsp:txXfrm>
        <a:off x="2070881" y="1072341"/>
        <a:ext cx="5055195" cy="1072341"/>
      </dsp:txXfrm>
    </dsp:sp>
    <dsp:sp modelId="{4C95733D-4436-4872-BCF3-0568E5C31ABB}">
      <dsp:nvSpPr>
        <dsp:cNvPr id="0" name=""/>
        <dsp:cNvSpPr/>
      </dsp:nvSpPr>
      <dsp:spPr>
        <a:xfrm rot="8197122" flipH="1" flipV="1">
          <a:off x="3896037" y="644229"/>
          <a:ext cx="171160" cy="468000"/>
        </a:xfrm>
        <a:prstGeom prst="upDown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 rot="10800000">
        <a:off x="3903051" y="755463"/>
        <a:ext cx="119812" cy="280800"/>
      </dsp:txXfrm>
    </dsp:sp>
    <dsp:sp modelId="{E8BCA89B-82EF-454C-A0E7-B837F80BA303}">
      <dsp:nvSpPr>
        <dsp:cNvPr id="0" name=""/>
        <dsp:cNvSpPr/>
      </dsp:nvSpPr>
      <dsp:spPr>
        <a:xfrm>
          <a:off x="3223086" y="0"/>
          <a:ext cx="1487607" cy="65947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Topology-Editor-Server</a:t>
          </a:r>
          <a:endParaRPr lang="de-DE" sz="1600" kern="1200" dirty="0"/>
        </a:p>
      </dsp:txBody>
      <dsp:txXfrm>
        <a:off x="3242401" y="19315"/>
        <a:ext cx="1448977" cy="620841"/>
      </dsp:txXfrm>
    </dsp:sp>
    <dsp:sp modelId="{0751CB5F-0CAD-43C2-8096-ACF69257E054}">
      <dsp:nvSpPr>
        <dsp:cNvPr id="0" name=""/>
        <dsp:cNvSpPr/>
      </dsp:nvSpPr>
      <dsp:spPr>
        <a:xfrm rot="6112" flipH="1" flipV="1">
          <a:off x="4708361" y="229692"/>
          <a:ext cx="683875" cy="203938"/>
        </a:xfrm>
        <a:prstGeom prst="leftRight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 rot="10800000">
        <a:off x="4769542" y="270534"/>
        <a:ext cx="622694" cy="122362"/>
      </dsp:txXfrm>
    </dsp:sp>
    <dsp:sp modelId="{0A97FDCC-82E7-41C1-8687-6E35D8D163B5}">
      <dsp:nvSpPr>
        <dsp:cNvPr id="0" name=""/>
        <dsp:cNvSpPr/>
      </dsp:nvSpPr>
      <dsp:spPr>
        <a:xfrm flipH="1">
          <a:off x="5370122" y="4430"/>
          <a:ext cx="1377169" cy="658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Topology-Editor-Client</a:t>
          </a:r>
          <a:endParaRPr lang="de-DE" sz="1600" kern="1200" dirty="0"/>
        </a:p>
      </dsp:txBody>
      <dsp:txXfrm>
        <a:off x="5389396" y="23704"/>
        <a:ext cx="1338621" cy="6195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46E6A-549D-4BFC-9594-BBD197CABFC1}">
      <dsp:nvSpPr>
        <dsp:cNvPr id="0" name=""/>
        <dsp:cNvSpPr/>
      </dsp:nvSpPr>
      <dsp:spPr>
        <a:xfrm>
          <a:off x="1034" y="0"/>
          <a:ext cx="2205859" cy="922713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ComStudio</a:t>
          </a:r>
          <a:endParaRPr lang="de-DE" sz="2400" kern="1200" dirty="0"/>
        </a:p>
      </dsp:txBody>
      <dsp:txXfrm>
        <a:off x="28059" y="27025"/>
        <a:ext cx="2151809" cy="868663"/>
      </dsp:txXfrm>
    </dsp:sp>
    <dsp:sp modelId="{8852639E-3E46-4959-9739-F6571B448B92}">
      <dsp:nvSpPr>
        <dsp:cNvPr id="0" name=""/>
        <dsp:cNvSpPr/>
      </dsp:nvSpPr>
      <dsp:spPr>
        <a:xfrm>
          <a:off x="2230242" y="187829"/>
          <a:ext cx="862117" cy="547053"/>
        </a:xfrm>
        <a:prstGeom prst="rightArrow">
          <a:avLst>
            <a:gd name="adj1" fmla="val 60000"/>
            <a:gd name="adj2" fmla="val 50000"/>
          </a:avLst>
        </a:prstGeom>
        <a:pattFill prst="pct75">
          <a:fgClr>
            <a:schemeClr val="bg1">
              <a:lumMod val="50000"/>
            </a:schemeClr>
          </a:fgClr>
          <a:bgClr>
            <a:schemeClr val="bg1"/>
          </a:bgClr>
        </a:patt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uses</a:t>
          </a:r>
          <a:endParaRPr lang="de-DE" sz="1900" kern="1200" dirty="0"/>
        </a:p>
      </dsp:txBody>
      <dsp:txXfrm>
        <a:off x="2230242" y="297240"/>
        <a:ext cx="698001" cy="328231"/>
      </dsp:txXfrm>
    </dsp:sp>
    <dsp:sp modelId="{BACEC455-841A-49E7-A157-AFE156E16F75}">
      <dsp:nvSpPr>
        <dsp:cNvPr id="0" name=""/>
        <dsp:cNvSpPr/>
      </dsp:nvSpPr>
      <dsp:spPr>
        <a:xfrm>
          <a:off x="3089237" y="0"/>
          <a:ext cx="2205859" cy="922713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Variety of Themes</a:t>
          </a:r>
          <a:endParaRPr lang="de-DE" sz="2400" kern="1200" dirty="0"/>
        </a:p>
      </dsp:txBody>
      <dsp:txXfrm>
        <a:off x="3116262" y="27025"/>
        <a:ext cx="2151809" cy="8686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66540-B445-41E5-9DAE-F169B4C442E8}">
      <dsp:nvSpPr>
        <dsp:cNvPr id="0" name=""/>
        <dsp:cNvSpPr/>
      </dsp:nvSpPr>
      <dsp:spPr>
        <a:xfrm>
          <a:off x="1877218" y="184"/>
          <a:ext cx="4373562" cy="680154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  <a:sp3d extrusionH="28000" prstMaterial="matte"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Variety of Theme</a:t>
          </a:r>
          <a:endParaRPr lang="de-DE" sz="3800" kern="1200" dirty="0"/>
        </a:p>
      </dsp:txBody>
      <dsp:txXfrm>
        <a:off x="1897139" y="20105"/>
        <a:ext cx="4333720" cy="640312"/>
      </dsp:txXfrm>
    </dsp:sp>
    <dsp:sp modelId="{04FA87EC-1A79-459C-A73C-D497AD027D90}">
      <dsp:nvSpPr>
        <dsp:cNvPr id="0" name=""/>
        <dsp:cNvSpPr/>
      </dsp:nvSpPr>
      <dsp:spPr>
        <a:xfrm>
          <a:off x="2314575" y="680339"/>
          <a:ext cx="437356" cy="1072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2572"/>
              </a:lnTo>
              <a:lnTo>
                <a:pt x="437356" y="1072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76177-07F2-466F-8809-674B4C52EF74}">
      <dsp:nvSpPr>
        <dsp:cNvPr id="0" name=""/>
        <dsp:cNvSpPr/>
      </dsp:nvSpPr>
      <dsp:spPr>
        <a:xfrm>
          <a:off x="2751931" y="1227034"/>
          <a:ext cx="3498849" cy="10517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b="0" i="0" kern="1200" dirty="0" smtClean="0">
              <a:hlinkClick xmlns:r="http://schemas.openxmlformats.org/officeDocument/2006/relationships" r:id="rId1"/>
            </a:rPr>
            <a:t>Office 2013</a:t>
          </a:r>
          <a:endParaRPr lang="de-DE" sz="3900" kern="1200" dirty="0"/>
        </a:p>
      </dsp:txBody>
      <dsp:txXfrm>
        <a:off x="2782736" y="1257839"/>
        <a:ext cx="3437239" cy="990144"/>
      </dsp:txXfrm>
    </dsp:sp>
    <dsp:sp modelId="{8936362A-5F0D-4453-8682-9647967D9FBE}">
      <dsp:nvSpPr>
        <dsp:cNvPr id="0" name=""/>
        <dsp:cNvSpPr/>
      </dsp:nvSpPr>
      <dsp:spPr>
        <a:xfrm>
          <a:off x="2314575" y="680339"/>
          <a:ext cx="437356" cy="2690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0779"/>
              </a:lnTo>
              <a:lnTo>
                <a:pt x="437356" y="2690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C0D7C1-31F9-48FC-B96C-9972BDEB7776}">
      <dsp:nvSpPr>
        <dsp:cNvPr id="0" name=""/>
        <dsp:cNvSpPr/>
      </dsp:nvSpPr>
      <dsp:spPr>
        <a:xfrm>
          <a:off x="2751931" y="2825484"/>
          <a:ext cx="3498849" cy="1091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Hilscher  Theme</a:t>
          </a:r>
          <a:endParaRPr lang="de-DE" sz="3900" kern="1200" dirty="0"/>
        </a:p>
      </dsp:txBody>
      <dsp:txXfrm>
        <a:off x="2783893" y="2857446"/>
        <a:ext cx="3434925" cy="1027345"/>
      </dsp:txXfrm>
    </dsp:sp>
    <dsp:sp modelId="{A580B225-5769-4B17-BAE6-CF9888F2187E}">
      <dsp:nvSpPr>
        <dsp:cNvPr id="0" name=""/>
        <dsp:cNvSpPr/>
      </dsp:nvSpPr>
      <dsp:spPr>
        <a:xfrm>
          <a:off x="2314575" y="680339"/>
          <a:ext cx="437356" cy="4260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0626"/>
              </a:lnTo>
              <a:lnTo>
                <a:pt x="437356" y="42606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7E9A6-C55A-4ACC-9373-4B9E95E6E76F}">
      <dsp:nvSpPr>
        <dsp:cNvPr id="0" name=""/>
        <dsp:cNvSpPr/>
      </dsp:nvSpPr>
      <dsp:spPr>
        <a:xfrm>
          <a:off x="2751931" y="4463449"/>
          <a:ext cx="3498849" cy="955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perspectiveContrastingRightFacing"/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b="1" i="0" kern="1200" dirty="0" smtClean="0"/>
            <a:t>Expression Dark</a:t>
          </a:r>
          <a:endParaRPr lang="de-DE" sz="3900" kern="1200" dirty="0"/>
        </a:p>
      </dsp:txBody>
      <dsp:txXfrm>
        <a:off x="2779903" y="4491421"/>
        <a:ext cx="3442905" cy="8990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89667-D800-4335-9517-FD49D4BE1D6E}">
      <dsp:nvSpPr>
        <dsp:cNvPr id="0" name=""/>
        <dsp:cNvSpPr/>
      </dsp:nvSpPr>
      <dsp:spPr>
        <a:xfrm>
          <a:off x="397664" y="623742"/>
          <a:ext cx="3638757" cy="3638757"/>
        </a:xfrm>
        <a:prstGeom prst="pie">
          <a:avLst>
            <a:gd name="adj1" fmla="val 16200000"/>
            <a:gd name="adj2" fmla="val 2052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Device-Manager</a:t>
          </a:r>
          <a:endParaRPr lang="de-DE" sz="1900" kern="1200" dirty="0"/>
        </a:p>
      </dsp:txBody>
      <dsp:txXfrm>
        <a:off x="2295882" y="1235400"/>
        <a:ext cx="1169600" cy="779733"/>
      </dsp:txXfrm>
    </dsp:sp>
    <dsp:sp modelId="{51AA24A8-0ED5-4108-9996-EA9EC772C4A9}">
      <dsp:nvSpPr>
        <dsp:cNvPr id="0" name=""/>
        <dsp:cNvSpPr/>
      </dsp:nvSpPr>
      <dsp:spPr>
        <a:xfrm>
          <a:off x="428853" y="720775"/>
          <a:ext cx="3638757" cy="3638757"/>
        </a:xfrm>
        <a:prstGeom prst="pie">
          <a:avLst>
            <a:gd name="adj1" fmla="val 20520000"/>
            <a:gd name="adj2" fmla="val 324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Web-</a:t>
          </a:r>
          <a:r>
            <a:rPr lang="de-DE" sz="1900" kern="1200" dirty="0" err="1" smtClean="0"/>
            <a:t>Diagnostic</a:t>
          </a:r>
          <a:endParaRPr lang="de-DE" sz="1900" kern="1200" dirty="0"/>
        </a:p>
      </dsp:txBody>
      <dsp:txXfrm>
        <a:off x="2772386" y="2383341"/>
        <a:ext cx="1082963" cy="866370"/>
      </dsp:txXfrm>
    </dsp:sp>
    <dsp:sp modelId="{9476F227-543E-4098-9045-C6E52BDA7EF8}">
      <dsp:nvSpPr>
        <dsp:cNvPr id="0" name=""/>
        <dsp:cNvSpPr/>
      </dsp:nvSpPr>
      <dsp:spPr>
        <a:xfrm>
          <a:off x="346548" y="780555"/>
          <a:ext cx="3638757" cy="3638757"/>
        </a:xfrm>
        <a:prstGeom prst="pie">
          <a:avLst>
            <a:gd name="adj1" fmla="val 3240000"/>
            <a:gd name="adj2" fmla="val 756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Web-</a:t>
          </a:r>
          <a:r>
            <a:rPr lang="de-DE" sz="1900" kern="1200" dirty="0" err="1" smtClean="0"/>
            <a:t>Topology</a:t>
          </a:r>
          <a:r>
            <a:rPr lang="de-DE" sz="1900" kern="1200" dirty="0" smtClean="0"/>
            <a:t>-Editor</a:t>
          </a:r>
          <a:endParaRPr lang="de-DE" sz="1900" kern="1200" dirty="0"/>
        </a:p>
      </dsp:txBody>
      <dsp:txXfrm>
        <a:off x="1646104" y="3336349"/>
        <a:ext cx="1039644" cy="953007"/>
      </dsp:txXfrm>
    </dsp:sp>
    <dsp:sp modelId="{9EB4172E-3C3E-4C75-B2FC-54BD13FC81C6}">
      <dsp:nvSpPr>
        <dsp:cNvPr id="0" name=""/>
        <dsp:cNvSpPr/>
      </dsp:nvSpPr>
      <dsp:spPr>
        <a:xfrm>
          <a:off x="264243" y="720775"/>
          <a:ext cx="3638757" cy="3638757"/>
        </a:xfrm>
        <a:prstGeom prst="pie">
          <a:avLst>
            <a:gd name="adj1" fmla="val 7560000"/>
            <a:gd name="adj2" fmla="val 1188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ODM</a:t>
          </a:r>
          <a:endParaRPr lang="de-DE" sz="1900" kern="1200" dirty="0"/>
        </a:p>
      </dsp:txBody>
      <dsp:txXfrm>
        <a:off x="476503" y="2383341"/>
        <a:ext cx="1082963" cy="866370"/>
      </dsp:txXfrm>
    </dsp:sp>
    <dsp:sp modelId="{0B285613-1B2C-4509-AF19-106CA975293E}">
      <dsp:nvSpPr>
        <dsp:cNvPr id="0" name=""/>
        <dsp:cNvSpPr/>
      </dsp:nvSpPr>
      <dsp:spPr>
        <a:xfrm>
          <a:off x="312061" y="609587"/>
          <a:ext cx="3638757" cy="3638757"/>
        </a:xfrm>
        <a:prstGeom prst="pie">
          <a:avLst>
            <a:gd name="adj1" fmla="val 11880000"/>
            <a:gd name="adj2" fmla="val 16200000"/>
          </a:avLst>
        </a:prstGeom>
        <a:gradFill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27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OPC UA</a:t>
          </a:r>
          <a:endParaRPr lang="de-DE" sz="1900" kern="1200" dirty="0"/>
        </a:p>
      </dsp:txBody>
      <dsp:txXfrm>
        <a:off x="882999" y="1221245"/>
        <a:ext cx="1169600" cy="779733"/>
      </dsp:txXfrm>
    </dsp:sp>
    <dsp:sp modelId="{E0C1E151-6446-4940-8C32-1CC13111C18A}">
      <dsp:nvSpPr>
        <dsp:cNvPr id="0" name=""/>
        <dsp:cNvSpPr/>
      </dsp:nvSpPr>
      <dsp:spPr>
        <a:xfrm>
          <a:off x="172236" y="398485"/>
          <a:ext cx="4089270" cy="4089270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3F0BC-D626-4276-8ECF-C55D2A25942F}">
      <dsp:nvSpPr>
        <dsp:cNvPr id="0" name=""/>
        <dsp:cNvSpPr/>
      </dsp:nvSpPr>
      <dsp:spPr>
        <a:xfrm>
          <a:off x="203848" y="495487"/>
          <a:ext cx="4089270" cy="4089270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EEF4A-7C44-443B-A208-87589261F136}">
      <dsp:nvSpPr>
        <dsp:cNvPr id="0" name=""/>
        <dsp:cNvSpPr/>
      </dsp:nvSpPr>
      <dsp:spPr>
        <a:xfrm>
          <a:off x="121291" y="555449"/>
          <a:ext cx="4089270" cy="4089270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C6B7A-CC15-4038-905B-00F6DB1856EF}">
      <dsp:nvSpPr>
        <dsp:cNvPr id="0" name=""/>
        <dsp:cNvSpPr/>
      </dsp:nvSpPr>
      <dsp:spPr>
        <a:xfrm>
          <a:off x="38735" y="495487"/>
          <a:ext cx="4089270" cy="4089270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5709C-CFC7-40FD-BEF8-3BE39ED5FEC0}">
      <dsp:nvSpPr>
        <dsp:cNvPr id="0" name=""/>
        <dsp:cNvSpPr/>
      </dsp:nvSpPr>
      <dsp:spPr>
        <a:xfrm>
          <a:off x="86976" y="384331"/>
          <a:ext cx="4089270" cy="4089270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2070881" y="0"/>
          <a:ext cx="5055195" cy="2144682"/>
        </a:xfrm>
        <a:prstGeom prst="corner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ComStudio</a:t>
          </a:r>
          <a:endParaRPr lang="de-DE" sz="1600" kern="1200" dirty="0"/>
        </a:p>
      </dsp:txBody>
      <dsp:txXfrm>
        <a:off x="2070881" y="1072341"/>
        <a:ext cx="5055195" cy="1072341"/>
      </dsp:txXfrm>
    </dsp:sp>
    <dsp:sp modelId="{4C95733D-4436-4872-BCF3-0568E5C31ABB}">
      <dsp:nvSpPr>
        <dsp:cNvPr id="0" name=""/>
        <dsp:cNvSpPr/>
      </dsp:nvSpPr>
      <dsp:spPr>
        <a:xfrm rot="8197122" flipH="1" flipV="1">
          <a:off x="3896037" y="644229"/>
          <a:ext cx="171160" cy="468000"/>
        </a:xfrm>
        <a:prstGeom prst="upDown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 rot="10800000">
        <a:off x="3903051" y="755463"/>
        <a:ext cx="119812" cy="280800"/>
      </dsp:txXfrm>
    </dsp:sp>
    <dsp:sp modelId="{E8BCA89B-82EF-454C-A0E7-B837F80BA303}">
      <dsp:nvSpPr>
        <dsp:cNvPr id="0" name=""/>
        <dsp:cNvSpPr/>
      </dsp:nvSpPr>
      <dsp:spPr>
        <a:xfrm>
          <a:off x="3223086" y="0"/>
          <a:ext cx="1487607" cy="65947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Topology-Editor-Server</a:t>
          </a:r>
          <a:endParaRPr lang="de-DE" sz="1600" kern="1200" dirty="0"/>
        </a:p>
      </dsp:txBody>
      <dsp:txXfrm>
        <a:off x="3242401" y="19315"/>
        <a:ext cx="1448977" cy="620841"/>
      </dsp:txXfrm>
    </dsp:sp>
    <dsp:sp modelId="{0751CB5F-0CAD-43C2-8096-ACF69257E054}">
      <dsp:nvSpPr>
        <dsp:cNvPr id="0" name=""/>
        <dsp:cNvSpPr/>
      </dsp:nvSpPr>
      <dsp:spPr>
        <a:xfrm rot="6112" flipH="1" flipV="1">
          <a:off x="4708361" y="229692"/>
          <a:ext cx="683875" cy="203938"/>
        </a:xfrm>
        <a:prstGeom prst="leftRight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 rot="10800000">
        <a:off x="4769542" y="270534"/>
        <a:ext cx="622694" cy="122362"/>
      </dsp:txXfrm>
    </dsp:sp>
    <dsp:sp modelId="{0A97FDCC-82E7-41C1-8687-6E35D8D163B5}">
      <dsp:nvSpPr>
        <dsp:cNvPr id="0" name=""/>
        <dsp:cNvSpPr/>
      </dsp:nvSpPr>
      <dsp:spPr>
        <a:xfrm flipH="1">
          <a:off x="5370122" y="4430"/>
          <a:ext cx="1377169" cy="658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Topology-Editor-Client</a:t>
          </a:r>
          <a:endParaRPr lang="de-DE" sz="1600" kern="1200" dirty="0"/>
        </a:p>
      </dsp:txBody>
      <dsp:txXfrm>
        <a:off x="5389396" y="23704"/>
        <a:ext cx="1338621" cy="6195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2070881" y="0"/>
          <a:ext cx="5055195" cy="2144682"/>
        </a:xfrm>
        <a:prstGeom prst="corner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ComStudio</a:t>
          </a:r>
          <a:endParaRPr lang="de-DE" sz="1600" kern="1200" dirty="0"/>
        </a:p>
      </dsp:txBody>
      <dsp:txXfrm>
        <a:off x="2070881" y="1072341"/>
        <a:ext cx="5055195" cy="1072341"/>
      </dsp:txXfrm>
    </dsp:sp>
    <dsp:sp modelId="{4C95733D-4436-4872-BCF3-0568E5C31ABB}">
      <dsp:nvSpPr>
        <dsp:cNvPr id="0" name=""/>
        <dsp:cNvSpPr/>
      </dsp:nvSpPr>
      <dsp:spPr>
        <a:xfrm rot="8197122" flipH="1" flipV="1">
          <a:off x="3896037" y="644229"/>
          <a:ext cx="171160" cy="468000"/>
        </a:xfrm>
        <a:prstGeom prst="upDown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 rot="10800000">
        <a:off x="3903051" y="755463"/>
        <a:ext cx="119812" cy="280800"/>
      </dsp:txXfrm>
    </dsp:sp>
    <dsp:sp modelId="{E8BCA89B-82EF-454C-A0E7-B837F80BA303}">
      <dsp:nvSpPr>
        <dsp:cNvPr id="0" name=""/>
        <dsp:cNvSpPr/>
      </dsp:nvSpPr>
      <dsp:spPr>
        <a:xfrm>
          <a:off x="3223086" y="0"/>
          <a:ext cx="1487607" cy="65947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Topology-Editor-Server</a:t>
          </a:r>
          <a:endParaRPr lang="de-DE" sz="1600" kern="1200" dirty="0"/>
        </a:p>
      </dsp:txBody>
      <dsp:txXfrm>
        <a:off x="3242401" y="19315"/>
        <a:ext cx="1448977" cy="620841"/>
      </dsp:txXfrm>
    </dsp:sp>
    <dsp:sp modelId="{0751CB5F-0CAD-43C2-8096-ACF69257E054}">
      <dsp:nvSpPr>
        <dsp:cNvPr id="0" name=""/>
        <dsp:cNvSpPr/>
      </dsp:nvSpPr>
      <dsp:spPr>
        <a:xfrm rot="6112" flipH="1" flipV="1">
          <a:off x="4708361" y="229692"/>
          <a:ext cx="683875" cy="203938"/>
        </a:xfrm>
        <a:prstGeom prst="leftRight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 rot="10800000">
        <a:off x="4769542" y="270534"/>
        <a:ext cx="622694" cy="122362"/>
      </dsp:txXfrm>
    </dsp:sp>
    <dsp:sp modelId="{0A97FDCC-82E7-41C1-8687-6E35D8D163B5}">
      <dsp:nvSpPr>
        <dsp:cNvPr id="0" name=""/>
        <dsp:cNvSpPr/>
      </dsp:nvSpPr>
      <dsp:spPr>
        <a:xfrm flipH="1">
          <a:off x="5370122" y="4430"/>
          <a:ext cx="1377169" cy="658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Topology-Editor-Client</a:t>
          </a:r>
          <a:endParaRPr lang="de-DE" sz="1600" kern="1200" dirty="0"/>
        </a:p>
      </dsp:txBody>
      <dsp:txXfrm>
        <a:off x="5389396" y="23704"/>
        <a:ext cx="1338621" cy="6195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2070881" y="0"/>
          <a:ext cx="5055195" cy="2144682"/>
        </a:xfrm>
        <a:prstGeom prst="corner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ComStudio</a:t>
          </a:r>
          <a:endParaRPr lang="de-DE" sz="1600" kern="1200" dirty="0"/>
        </a:p>
      </dsp:txBody>
      <dsp:txXfrm>
        <a:off x="2070881" y="1072341"/>
        <a:ext cx="5055195" cy="1072341"/>
      </dsp:txXfrm>
    </dsp:sp>
    <dsp:sp modelId="{4C95733D-4436-4872-BCF3-0568E5C31ABB}">
      <dsp:nvSpPr>
        <dsp:cNvPr id="0" name=""/>
        <dsp:cNvSpPr/>
      </dsp:nvSpPr>
      <dsp:spPr>
        <a:xfrm rot="8197122" flipH="1" flipV="1">
          <a:off x="3896037" y="644229"/>
          <a:ext cx="171160" cy="468000"/>
        </a:xfrm>
        <a:prstGeom prst="upDown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 rot="10800000">
        <a:off x="3903051" y="755463"/>
        <a:ext cx="119812" cy="280800"/>
      </dsp:txXfrm>
    </dsp:sp>
    <dsp:sp modelId="{E8BCA89B-82EF-454C-A0E7-B837F80BA303}">
      <dsp:nvSpPr>
        <dsp:cNvPr id="0" name=""/>
        <dsp:cNvSpPr/>
      </dsp:nvSpPr>
      <dsp:spPr>
        <a:xfrm>
          <a:off x="3223086" y="0"/>
          <a:ext cx="1487607" cy="65947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Topology-Editor-Server</a:t>
          </a:r>
          <a:endParaRPr lang="de-DE" sz="1600" kern="1200" dirty="0"/>
        </a:p>
      </dsp:txBody>
      <dsp:txXfrm>
        <a:off x="3242401" y="19315"/>
        <a:ext cx="1448977" cy="620841"/>
      </dsp:txXfrm>
    </dsp:sp>
    <dsp:sp modelId="{0751CB5F-0CAD-43C2-8096-ACF69257E054}">
      <dsp:nvSpPr>
        <dsp:cNvPr id="0" name=""/>
        <dsp:cNvSpPr/>
      </dsp:nvSpPr>
      <dsp:spPr>
        <a:xfrm rot="6112" flipH="1" flipV="1">
          <a:off x="4708361" y="229692"/>
          <a:ext cx="683875" cy="203938"/>
        </a:xfrm>
        <a:prstGeom prst="leftRightArrow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 rot="10800000">
        <a:off x="4769542" y="270534"/>
        <a:ext cx="622694" cy="122362"/>
      </dsp:txXfrm>
    </dsp:sp>
    <dsp:sp modelId="{0A97FDCC-82E7-41C1-8687-6E35D8D163B5}">
      <dsp:nvSpPr>
        <dsp:cNvPr id="0" name=""/>
        <dsp:cNvSpPr/>
      </dsp:nvSpPr>
      <dsp:spPr>
        <a:xfrm flipH="1">
          <a:off x="5370122" y="4430"/>
          <a:ext cx="1377169" cy="65804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Topology-Editor-Client</a:t>
          </a:r>
          <a:endParaRPr lang="de-DE" sz="1600" kern="1200" dirty="0"/>
        </a:p>
      </dsp:txBody>
      <dsp:txXfrm>
        <a:off x="5389396" y="23704"/>
        <a:ext cx="1338621" cy="61950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CB76-F478-47EA-B0E1-6BFA6F2C3A14}">
      <dsp:nvSpPr>
        <dsp:cNvPr id="0" name=""/>
        <dsp:cNvSpPr/>
      </dsp:nvSpPr>
      <dsp:spPr>
        <a:xfrm>
          <a:off x="1580788" y="0"/>
          <a:ext cx="4521269" cy="2144682"/>
        </a:xfrm>
        <a:prstGeom prst="corner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0" kern="1200" dirty="0"/>
        </a:p>
      </dsp:txBody>
      <dsp:txXfrm>
        <a:off x="1580788" y="1072341"/>
        <a:ext cx="4521269" cy="1072341"/>
      </dsp:txXfrm>
    </dsp:sp>
    <dsp:sp modelId="{4C95733D-4436-4872-BCF3-0568E5C31ABB}">
      <dsp:nvSpPr>
        <dsp:cNvPr id="0" name=""/>
        <dsp:cNvSpPr/>
      </dsp:nvSpPr>
      <dsp:spPr>
        <a:xfrm rot="9653996" flipH="1" flipV="1">
          <a:off x="3571270" y="705388"/>
          <a:ext cx="151830" cy="499956"/>
        </a:xfrm>
        <a:prstGeom prst="upDownArrow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 rot="10800000">
        <a:off x="3572524" y="812831"/>
        <a:ext cx="106281" cy="299974"/>
      </dsp:txXfrm>
    </dsp:sp>
    <dsp:sp modelId="{0A97FDCC-82E7-41C1-8687-6E35D8D163B5}">
      <dsp:nvSpPr>
        <dsp:cNvPr id="0" name=""/>
        <dsp:cNvSpPr/>
      </dsp:nvSpPr>
      <dsp:spPr>
        <a:xfrm flipH="1">
          <a:off x="2959585" y="393566"/>
          <a:ext cx="1471206" cy="34427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Topology-Editor-Client</a:t>
          </a:r>
          <a:endParaRPr lang="de-DE" sz="1000" kern="1200" dirty="0"/>
        </a:p>
      </dsp:txBody>
      <dsp:txXfrm>
        <a:off x="2969668" y="403649"/>
        <a:ext cx="1451040" cy="324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39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30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84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07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5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81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24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15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30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04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C1B-83F1-4715-B1BF-5B63C3EA389F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9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76C1B-83F1-4715-B1BF-5B63C3EA389F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C842D-1CE0-4094-8E39-CAA9F388E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27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Layout" Target="../diagrams/layout7.xml"/><Relationship Id="rId7" Type="http://schemas.openxmlformats.org/officeDocument/2006/relationships/image" Target="../media/image8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Layout" Target="../diagrams/layout8.xml"/><Relationship Id="rId7" Type="http://schemas.openxmlformats.org/officeDocument/2006/relationships/image" Target="../media/image8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2780146" y="1699490"/>
            <a:ext cx="5283200" cy="174567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109" y="1776132"/>
            <a:ext cx="4913746" cy="1485900"/>
          </a:xfrm>
          <a:prstGeom prst="rect">
            <a:avLst/>
          </a:prstGeom>
        </p:spPr>
      </p:pic>
      <p:cxnSp>
        <p:nvCxnSpPr>
          <p:cNvPr id="6" name="Gerade Verbindung mit Pfeil 5"/>
          <p:cNvCxnSpPr>
            <a:stCxn id="7" idx="1"/>
          </p:cNvCxnSpPr>
          <p:nvPr/>
        </p:nvCxnSpPr>
        <p:spPr>
          <a:xfrm flipH="1" flipV="1">
            <a:off x="3935507" y="2750438"/>
            <a:ext cx="609599" cy="24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45106" y="2859741"/>
            <a:ext cx="1362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Adresse des Gerätes</a:t>
            </a:r>
            <a:endParaRPr lang="de-DE" sz="1100" dirty="0"/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5660090" y="2719060"/>
            <a:ext cx="952221" cy="20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796118" y="1443857"/>
            <a:ext cx="93232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</a:t>
            </a:r>
            <a:r>
              <a:rPr lang="de-DE" sz="1100" dirty="0"/>
              <a:t>Gerätename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5549153" y="1982466"/>
            <a:ext cx="842682" cy="53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4303059" y="1909482"/>
            <a:ext cx="582706" cy="69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2886637" y="2903444"/>
            <a:ext cx="1048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Ports</a:t>
            </a:r>
            <a:endParaRPr lang="de-DE" sz="1100" dirty="0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3334871" y="3034249"/>
            <a:ext cx="39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7264774" y="2926469"/>
            <a:ext cx="878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Kante</a:t>
            </a:r>
            <a:endParaRPr lang="de-DE" sz="1100" dirty="0"/>
          </a:p>
        </p:txBody>
      </p:sp>
      <p:cxnSp>
        <p:nvCxnSpPr>
          <p:cNvPr id="25" name="Gerade Verbindung mit Pfeil 24"/>
          <p:cNvCxnSpPr>
            <a:stCxn id="21" idx="1"/>
          </p:cNvCxnSpPr>
          <p:nvPr/>
        </p:nvCxnSpPr>
        <p:spPr>
          <a:xfrm flipH="1">
            <a:off x="6705600" y="3057274"/>
            <a:ext cx="559174" cy="13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7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586183" y="397163"/>
            <a:ext cx="5227781" cy="1810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/>
          <p:cNvSpPr/>
          <p:nvPr/>
        </p:nvSpPr>
        <p:spPr>
          <a:xfrm>
            <a:off x="5523354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5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4142506" y="56341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6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7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174834" y="1706421"/>
            <a:ext cx="917864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2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6812975" y="1112964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4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697018" y="1701785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1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5523354" y="174334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3</a:t>
            </a:r>
            <a:endParaRPr lang="de-DE" dirty="0"/>
          </a:p>
        </p:txBody>
      </p:sp>
      <p:cxnSp>
        <p:nvCxnSpPr>
          <p:cNvPr id="10" name="Gerader Verbinder 9"/>
          <p:cNvCxnSpPr>
            <a:endCxn id="7" idx="2"/>
          </p:cNvCxnSpPr>
          <p:nvPr/>
        </p:nvCxnSpPr>
        <p:spPr>
          <a:xfrm flipV="1">
            <a:off x="6456225" y="1454709"/>
            <a:ext cx="823186" cy="44798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endCxn id="7" idx="0"/>
          </p:cNvCxnSpPr>
          <p:nvPr/>
        </p:nvCxnSpPr>
        <p:spPr>
          <a:xfrm>
            <a:off x="6456225" y="701946"/>
            <a:ext cx="823186" cy="41101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8" idx="3"/>
          </p:cNvCxnSpPr>
          <p:nvPr/>
        </p:nvCxnSpPr>
        <p:spPr>
          <a:xfrm flipV="1">
            <a:off x="3629889" y="1872657"/>
            <a:ext cx="544945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endCxn id="9" idx="1"/>
          </p:cNvCxnSpPr>
          <p:nvPr/>
        </p:nvCxnSpPr>
        <p:spPr>
          <a:xfrm>
            <a:off x="5092698" y="1911909"/>
            <a:ext cx="430656" cy="231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5" idx="3"/>
            <a:endCxn id="4" idx="1"/>
          </p:cNvCxnSpPr>
          <p:nvPr/>
        </p:nvCxnSpPr>
        <p:spPr>
          <a:xfrm flipV="1">
            <a:off x="3629889" y="734289"/>
            <a:ext cx="512617" cy="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4" idx="3"/>
            <a:endCxn id="3" idx="1"/>
          </p:cNvCxnSpPr>
          <p:nvPr/>
        </p:nvCxnSpPr>
        <p:spPr>
          <a:xfrm>
            <a:off x="5075377" y="734289"/>
            <a:ext cx="447977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586183" y="397163"/>
            <a:ext cx="5227781" cy="1810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/>
          <p:cNvSpPr/>
          <p:nvPr/>
        </p:nvSpPr>
        <p:spPr>
          <a:xfrm>
            <a:off x="5523354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5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4142506" y="56341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6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7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174834" y="1706421"/>
            <a:ext cx="917864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2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6812975" y="1112964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4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697018" y="1701785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1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5523354" y="174334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3</a:t>
            </a:r>
            <a:endParaRPr lang="de-DE" dirty="0"/>
          </a:p>
        </p:txBody>
      </p:sp>
      <p:cxnSp>
        <p:nvCxnSpPr>
          <p:cNvPr id="10" name="Gerader Verbinder 9"/>
          <p:cNvCxnSpPr>
            <a:endCxn id="7" idx="2"/>
          </p:cNvCxnSpPr>
          <p:nvPr/>
        </p:nvCxnSpPr>
        <p:spPr>
          <a:xfrm flipV="1">
            <a:off x="6456225" y="1454709"/>
            <a:ext cx="823186" cy="44798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endCxn id="7" idx="0"/>
          </p:cNvCxnSpPr>
          <p:nvPr/>
        </p:nvCxnSpPr>
        <p:spPr>
          <a:xfrm>
            <a:off x="6456225" y="701946"/>
            <a:ext cx="823186" cy="41101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8" idx="3"/>
          </p:cNvCxnSpPr>
          <p:nvPr/>
        </p:nvCxnSpPr>
        <p:spPr>
          <a:xfrm flipV="1">
            <a:off x="3629889" y="1872657"/>
            <a:ext cx="544945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endCxn id="9" idx="1"/>
          </p:cNvCxnSpPr>
          <p:nvPr/>
        </p:nvCxnSpPr>
        <p:spPr>
          <a:xfrm>
            <a:off x="5092698" y="1911909"/>
            <a:ext cx="430656" cy="231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5" idx="3"/>
            <a:endCxn id="4" idx="1"/>
          </p:cNvCxnSpPr>
          <p:nvPr/>
        </p:nvCxnSpPr>
        <p:spPr>
          <a:xfrm flipV="1">
            <a:off x="3629889" y="734289"/>
            <a:ext cx="512617" cy="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4" idx="3"/>
            <a:endCxn id="3" idx="1"/>
          </p:cNvCxnSpPr>
          <p:nvPr/>
        </p:nvCxnSpPr>
        <p:spPr>
          <a:xfrm>
            <a:off x="5075377" y="734289"/>
            <a:ext cx="447977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5" idx="2"/>
            <a:endCxn id="8" idx="0"/>
          </p:cNvCxnSpPr>
          <p:nvPr/>
        </p:nvCxnSpPr>
        <p:spPr>
          <a:xfrm>
            <a:off x="3163454" y="905163"/>
            <a:ext cx="0" cy="79662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6" idx="0"/>
          </p:cNvCxnSpPr>
          <p:nvPr/>
        </p:nvCxnSpPr>
        <p:spPr>
          <a:xfrm>
            <a:off x="3528576" y="900527"/>
            <a:ext cx="1105190" cy="80589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endCxn id="4" idx="2"/>
          </p:cNvCxnSpPr>
          <p:nvPr/>
        </p:nvCxnSpPr>
        <p:spPr>
          <a:xfrm flipV="1">
            <a:off x="3579233" y="905161"/>
            <a:ext cx="1029709" cy="79198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V="1">
            <a:off x="4942760" y="915614"/>
            <a:ext cx="1029709" cy="79198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4812722" y="928260"/>
            <a:ext cx="1177067" cy="815086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195" y="391997"/>
            <a:ext cx="3438525" cy="1409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945" y="391997"/>
            <a:ext cx="3905250" cy="5114925"/>
          </a:xfrm>
          <a:prstGeom prst="rect">
            <a:avLst/>
          </a:prstGeom>
          <a:ln>
            <a:solidFill>
              <a:srgbClr val="FF0000"/>
            </a:solidFill>
          </a:ln>
          <a:effectLst>
            <a:softEdge rad="0"/>
          </a:effectLst>
        </p:spPr>
      </p:pic>
      <p:cxnSp>
        <p:nvCxnSpPr>
          <p:cNvPr id="7" name="Gerade Verbindung mit Pfeil 6"/>
          <p:cNvCxnSpPr/>
          <p:nvPr/>
        </p:nvCxnSpPr>
        <p:spPr>
          <a:xfrm flipH="1" flipV="1">
            <a:off x="3399905" y="2369127"/>
            <a:ext cx="2227811" cy="34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569527" y="2561942"/>
            <a:ext cx="1091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Ports</a:t>
            </a:r>
            <a:endParaRPr lang="de-DE" sz="1100" dirty="0"/>
          </a:p>
        </p:txBody>
      </p:sp>
      <p:cxnSp>
        <p:nvCxnSpPr>
          <p:cNvPr id="12" name="Gerade Verbindung mit Pfeil 11"/>
          <p:cNvCxnSpPr/>
          <p:nvPr/>
        </p:nvCxnSpPr>
        <p:spPr>
          <a:xfrm flipH="1" flipV="1">
            <a:off x="6661264" y="1801697"/>
            <a:ext cx="201815" cy="38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5133196" y="4424218"/>
            <a:ext cx="925859" cy="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985164" y="4293413"/>
            <a:ext cx="1514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Geräteinformationen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761018" y="2142836"/>
            <a:ext cx="2724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Verbindungsinformationen</a:t>
            </a:r>
          </a:p>
        </p:txBody>
      </p:sp>
      <p:cxnSp>
        <p:nvCxnSpPr>
          <p:cNvPr id="21" name="Gerade Verbindung mit Pfeil 20"/>
          <p:cNvCxnSpPr/>
          <p:nvPr/>
        </p:nvCxnSpPr>
        <p:spPr>
          <a:xfrm flipH="1" flipV="1">
            <a:off x="5750077" y="981294"/>
            <a:ext cx="717246" cy="171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 flipV="1">
            <a:off x="4117877" y="1326373"/>
            <a:ext cx="2364729" cy="138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>
            <a:off x="4936143" y="2700084"/>
            <a:ext cx="1566739" cy="47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345688" y="2692747"/>
            <a:ext cx="1846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Geräteidentifikation</a:t>
            </a:r>
          </a:p>
        </p:txBody>
      </p:sp>
    </p:spTree>
    <p:extLst>
      <p:ext uri="{BB962C8B-B14F-4D97-AF65-F5344CB8AC3E}">
        <p14:creationId xmlns:p14="http://schemas.microsoft.com/office/powerpoint/2010/main" val="139044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bgerundetes Rechteck 47"/>
          <p:cNvSpPr/>
          <p:nvPr/>
        </p:nvSpPr>
        <p:spPr>
          <a:xfrm>
            <a:off x="820679" y="1009401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Abgerundetes Rechteck 49"/>
          <p:cNvSpPr/>
          <p:nvPr/>
        </p:nvSpPr>
        <p:spPr>
          <a:xfrm>
            <a:off x="820677" y="33990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Abgerundetes Rechteck 51"/>
          <p:cNvSpPr/>
          <p:nvPr/>
        </p:nvSpPr>
        <p:spPr>
          <a:xfrm>
            <a:off x="820676" y="2588583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Abgerundetes Rechteck 53"/>
          <p:cNvSpPr/>
          <p:nvPr/>
        </p:nvSpPr>
        <p:spPr>
          <a:xfrm>
            <a:off x="820678" y="1789969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5" name="Grafik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25" y="1859241"/>
            <a:ext cx="981597" cy="4525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6" name="Abgerundetes Rechteck 55"/>
          <p:cNvSpPr/>
          <p:nvPr/>
        </p:nvSpPr>
        <p:spPr>
          <a:xfrm>
            <a:off x="2440572" y="1349173"/>
            <a:ext cx="1246909" cy="2223232"/>
          </a:xfrm>
          <a:prstGeom prst="roundRect">
            <a:avLst/>
          </a:prstGeom>
          <a:noFill/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DtmAPI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7" name="Pfeil nach rechts 56"/>
          <p:cNvSpPr/>
          <p:nvPr/>
        </p:nvSpPr>
        <p:spPr>
          <a:xfrm>
            <a:off x="3850767" y="1859243"/>
            <a:ext cx="1639226" cy="90516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JSON /XML</a:t>
            </a:r>
            <a:endParaRPr lang="de-DE" dirty="0"/>
          </a:p>
        </p:txBody>
      </p:sp>
      <p:sp>
        <p:nvSpPr>
          <p:cNvPr id="58" name="Abgerundetes Rechteck 57"/>
          <p:cNvSpPr/>
          <p:nvPr/>
        </p:nvSpPr>
        <p:spPr>
          <a:xfrm>
            <a:off x="5607722" y="970388"/>
            <a:ext cx="2037298" cy="2980802"/>
          </a:xfrm>
          <a:prstGeom prst="round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 Angular Applikation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5" name="Abgerundetes Rechteck 64"/>
          <p:cNvSpPr/>
          <p:nvPr/>
        </p:nvSpPr>
        <p:spPr>
          <a:xfrm>
            <a:off x="973077" y="35514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Feldbüsse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6" name="Abgerundetes Rechteck 65"/>
          <p:cNvSpPr/>
          <p:nvPr/>
        </p:nvSpPr>
        <p:spPr>
          <a:xfrm>
            <a:off x="1125477" y="37038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winkelter Verbinder 71"/>
          <p:cNvCxnSpPr>
            <a:stCxn id="52" idx="3"/>
          </p:cNvCxnSpPr>
          <p:nvPr/>
        </p:nvCxnSpPr>
        <p:spPr>
          <a:xfrm flipV="1">
            <a:off x="2183581" y="2764406"/>
            <a:ext cx="238173" cy="119741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r Verbinder 73"/>
          <p:cNvCxnSpPr>
            <a:stCxn id="54" idx="3"/>
          </p:cNvCxnSpPr>
          <p:nvPr/>
        </p:nvCxnSpPr>
        <p:spPr>
          <a:xfrm flipV="1">
            <a:off x="2183583" y="2078182"/>
            <a:ext cx="238171" cy="7351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winkelter Verbinder 75"/>
          <p:cNvCxnSpPr>
            <a:stCxn id="48" idx="3"/>
          </p:cNvCxnSpPr>
          <p:nvPr/>
        </p:nvCxnSpPr>
        <p:spPr>
          <a:xfrm>
            <a:off x="2183584" y="1304965"/>
            <a:ext cx="238170" cy="179329"/>
          </a:xfrm>
          <a:prstGeom prst="bentConnector3">
            <a:avLst>
              <a:gd name="adj1" fmla="val 50000"/>
            </a:avLst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winkelter Verbinder 77"/>
          <p:cNvCxnSpPr>
            <a:stCxn id="66" idx="3"/>
            <a:endCxn id="56" idx="2"/>
          </p:cNvCxnSpPr>
          <p:nvPr/>
        </p:nvCxnSpPr>
        <p:spPr>
          <a:xfrm flipV="1">
            <a:off x="2488382" y="3572405"/>
            <a:ext cx="575645" cy="427034"/>
          </a:xfrm>
          <a:prstGeom prst="bentConnector2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3687481" y="572655"/>
            <a:ext cx="45719" cy="3805381"/>
          </a:xfrm>
          <a:prstGeom prst="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/>
          <p:cNvSpPr/>
          <p:nvPr/>
        </p:nvSpPr>
        <p:spPr>
          <a:xfrm>
            <a:off x="5569818" y="572654"/>
            <a:ext cx="45719" cy="3805381"/>
          </a:xfrm>
          <a:prstGeom prst="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/>
          <p:cNvSpPr txBox="1"/>
          <p:nvPr/>
        </p:nvSpPr>
        <p:spPr>
          <a:xfrm>
            <a:off x="5569818" y="637309"/>
            <a:ext cx="163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Client-Seite</a:t>
            </a:r>
            <a:endParaRPr lang="de-DE" dirty="0"/>
          </a:p>
        </p:txBody>
      </p:sp>
      <p:sp>
        <p:nvSpPr>
          <p:cNvPr id="82" name="Textfeld 81"/>
          <p:cNvSpPr txBox="1"/>
          <p:nvPr/>
        </p:nvSpPr>
        <p:spPr>
          <a:xfrm>
            <a:off x="2488382" y="637309"/>
            <a:ext cx="160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Server-seite</a:t>
            </a:r>
            <a:endParaRPr lang="de-DE" dirty="0"/>
          </a:p>
        </p:txBody>
      </p:sp>
      <p:pic>
        <p:nvPicPr>
          <p:cNvPr id="83" name="Grafi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44" y="1053771"/>
            <a:ext cx="1278129" cy="516834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62" y="2628595"/>
            <a:ext cx="1093452" cy="47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erade Verbindung mit Pfeil 84"/>
          <p:cNvCxnSpPr>
            <a:stCxn id="44" idx="1"/>
          </p:cNvCxnSpPr>
          <p:nvPr/>
        </p:nvCxnSpPr>
        <p:spPr>
          <a:xfrm flipH="1" flipV="1">
            <a:off x="6085114" y="2494531"/>
            <a:ext cx="568334" cy="443143"/>
          </a:xfrm>
          <a:prstGeom prst="straightConnector1">
            <a:avLst/>
          </a:prstGeom>
          <a:ln w="730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 rot="1429251">
            <a:off x="5626182" y="2708059"/>
            <a:ext cx="128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serialisiert</a:t>
            </a:r>
            <a:endParaRPr lang="de-DE" dirty="0"/>
          </a:p>
        </p:txBody>
      </p:sp>
      <p:sp>
        <p:nvSpPr>
          <p:cNvPr id="36" name="Abgerundetes Rechteck 35"/>
          <p:cNvSpPr/>
          <p:nvPr/>
        </p:nvSpPr>
        <p:spPr>
          <a:xfrm>
            <a:off x="2341787" y="881744"/>
            <a:ext cx="2213642" cy="247775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Abgerundetes Rechteck 25"/>
          <p:cNvSpPr/>
          <p:nvPr/>
        </p:nvSpPr>
        <p:spPr>
          <a:xfrm>
            <a:off x="2580431" y="1203236"/>
            <a:ext cx="1432114" cy="466903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AppModule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454966" y="2207489"/>
            <a:ext cx="1682485" cy="446314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Modules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2607366" y="2359889"/>
            <a:ext cx="1682485" cy="446314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Modules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2759766" y="2512289"/>
            <a:ext cx="1682485" cy="446314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Modules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41" name="Gerade Verbindung mit Pfeil 40"/>
          <p:cNvCxnSpPr>
            <a:stCxn id="26" idx="2"/>
          </p:cNvCxnSpPr>
          <p:nvPr/>
        </p:nvCxnSpPr>
        <p:spPr>
          <a:xfrm>
            <a:off x="3296488" y="1670139"/>
            <a:ext cx="0" cy="5467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3255709" y="1859459"/>
            <a:ext cx="88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nutzt</a:t>
            </a:r>
            <a:endParaRPr lang="de-DE" dirty="0"/>
          </a:p>
        </p:txBody>
      </p:sp>
      <p:sp>
        <p:nvSpPr>
          <p:cNvPr id="44" name="Abgerundetes Rechteck 43"/>
          <p:cNvSpPr/>
          <p:nvPr/>
        </p:nvSpPr>
        <p:spPr>
          <a:xfrm>
            <a:off x="6653448" y="988445"/>
            <a:ext cx="2213642" cy="389845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Abgerundetes Rechteck 44"/>
          <p:cNvSpPr/>
          <p:nvPr/>
        </p:nvSpPr>
        <p:spPr>
          <a:xfrm>
            <a:off x="6968012" y="1284288"/>
            <a:ext cx="1584514" cy="6413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Controller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6664133" y="2494531"/>
            <a:ext cx="912557" cy="4889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Model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9" name="Abgerundetes Rechteck 48"/>
          <p:cNvSpPr/>
          <p:nvPr/>
        </p:nvSpPr>
        <p:spPr>
          <a:xfrm>
            <a:off x="7120412" y="1436688"/>
            <a:ext cx="1584514" cy="6413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Controller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7272812" y="1589088"/>
            <a:ext cx="1584514" cy="6413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Controller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6737128" y="2572004"/>
            <a:ext cx="912557" cy="4889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Model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6804232" y="2678363"/>
            <a:ext cx="912557" cy="48898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Model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7008907" y="3788741"/>
            <a:ext cx="1543619" cy="95664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DtmApi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5" name="Abgerundetes Rechteck 54"/>
          <p:cNvSpPr/>
          <p:nvPr/>
        </p:nvSpPr>
        <p:spPr>
          <a:xfrm>
            <a:off x="9171892" y="1601301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Abgerundetes Rechteck 55"/>
          <p:cNvSpPr/>
          <p:nvPr/>
        </p:nvSpPr>
        <p:spPr>
          <a:xfrm>
            <a:off x="9171890" y="39909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Abgerundetes Rechteck 56"/>
          <p:cNvSpPr/>
          <p:nvPr/>
        </p:nvSpPr>
        <p:spPr>
          <a:xfrm>
            <a:off x="9171889" y="3180483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Abgerundetes Rechteck 57"/>
          <p:cNvSpPr/>
          <p:nvPr/>
        </p:nvSpPr>
        <p:spPr>
          <a:xfrm>
            <a:off x="9171891" y="2381869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9" name="Grafik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38" y="2451141"/>
            <a:ext cx="981597" cy="4525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0" name="Abgerundetes Rechteck 59"/>
          <p:cNvSpPr/>
          <p:nvPr/>
        </p:nvSpPr>
        <p:spPr>
          <a:xfrm>
            <a:off x="9324290" y="41433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Fieldbusse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1" name="Abgerundetes Rechteck 60"/>
          <p:cNvSpPr/>
          <p:nvPr/>
        </p:nvSpPr>
        <p:spPr>
          <a:xfrm>
            <a:off x="9476690" y="429577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6" name="Grafik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957" y="1645671"/>
            <a:ext cx="1278129" cy="516834"/>
          </a:xfrm>
          <a:prstGeom prst="rect">
            <a:avLst/>
          </a:prstGeom>
        </p:spPr>
      </p:pic>
      <p:pic>
        <p:nvPicPr>
          <p:cNvPr id="67" name="Grafik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775" y="3220495"/>
            <a:ext cx="1093452" cy="477888"/>
          </a:xfrm>
          <a:prstGeom prst="rect">
            <a:avLst/>
          </a:prstGeom>
        </p:spPr>
      </p:pic>
      <p:cxnSp>
        <p:nvCxnSpPr>
          <p:cNvPr id="72" name="Gerade Verbindung mit Pfeil 71"/>
          <p:cNvCxnSpPr/>
          <p:nvPr/>
        </p:nvCxnSpPr>
        <p:spPr>
          <a:xfrm flipV="1">
            <a:off x="4580879" y="1589089"/>
            <a:ext cx="2428028" cy="122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H="1">
            <a:off x="4541621" y="1868091"/>
            <a:ext cx="2525080" cy="480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4555429" y="2162505"/>
            <a:ext cx="209801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{</a:t>
            </a:r>
            <a:r>
              <a:rPr lang="de-DE" sz="1600" dirty="0" err="1"/>
              <a:t>name</a:t>
            </a:r>
            <a:r>
              <a:rPr lang="de-DE" sz="1600" dirty="0"/>
              <a:t> :“Device Nr. 1}“</a:t>
            </a:r>
          </a:p>
          <a:p>
            <a:endParaRPr lang="de-DE" dirty="0"/>
          </a:p>
        </p:txBody>
      </p:sp>
      <p:sp>
        <p:nvSpPr>
          <p:cNvPr id="83" name="Rechteck 82"/>
          <p:cNvSpPr/>
          <p:nvPr/>
        </p:nvSpPr>
        <p:spPr>
          <a:xfrm>
            <a:off x="4659086" y="2162505"/>
            <a:ext cx="1850571" cy="288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Textfeld 88"/>
          <p:cNvSpPr txBox="1"/>
          <p:nvPr/>
        </p:nvSpPr>
        <p:spPr>
          <a:xfrm>
            <a:off x="4789714" y="1284288"/>
            <a:ext cx="171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HTTP Anfrage</a:t>
            </a:r>
            <a:endParaRPr lang="de-DE" dirty="0"/>
          </a:p>
        </p:txBody>
      </p:sp>
      <p:sp>
        <p:nvSpPr>
          <p:cNvPr id="90" name="Textfeld 89"/>
          <p:cNvSpPr txBox="1"/>
          <p:nvPr/>
        </p:nvSpPr>
        <p:spPr>
          <a:xfrm>
            <a:off x="4789714" y="1596245"/>
            <a:ext cx="187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HTTP Antwort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2593898" y="887472"/>
            <a:ext cx="170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Angular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92" name="Textfeld 91"/>
          <p:cNvSpPr txBox="1"/>
          <p:nvPr/>
        </p:nvSpPr>
        <p:spPr>
          <a:xfrm>
            <a:off x="6930567" y="925374"/>
            <a:ext cx="18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MVC </a:t>
            </a:r>
            <a:r>
              <a:rPr lang="de-DE" dirty="0" err="1" smtClean="0"/>
              <a:t>app</a:t>
            </a:r>
            <a:endParaRPr lang="de-DE" dirty="0"/>
          </a:p>
        </p:txBody>
      </p:sp>
      <p:cxnSp>
        <p:nvCxnSpPr>
          <p:cNvPr id="95" name="Gerade Verbindung mit Pfeil 94"/>
          <p:cNvCxnSpPr>
            <a:endCxn id="57" idx="1"/>
          </p:cNvCxnSpPr>
          <p:nvPr/>
        </p:nvCxnSpPr>
        <p:spPr>
          <a:xfrm flipV="1">
            <a:off x="8930435" y="3476047"/>
            <a:ext cx="241454" cy="1023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flipV="1">
            <a:off x="8913488" y="2677771"/>
            <a:ext cx="275351" cy="20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56" idx="1"/>
          </p:cNvCxnSpPr>
          <p:nvPr/>
        </p:nvCxnSpPr>
        <p:spPr>
          <a:xfrm flipH="1">
            <a:off x="8552526" y="4286539"/>
            <a:ext cx="619364" cy="9236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endCxn id="66" idx="1"/>
          </p:cNvCxnSpPr>
          <p:nvPr/>
        </p:nvCxnSpPr>
        <p:spPr>
          <a:xfrm rot="5400000" flipH="1" flipV="1">
            <a:off x="7870852" y="2963671"/>
            <a:ext cx="2391688" cy="272522"/>
          </a:xfrm>
          <a:prstGeom prst="bentConnector2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/>
          <p:cNvSpPr txBox="1"/>
          <p:nvPr/>
        </p:nvSpPr>
        <p:spPr>
          <a:xfrm>
            <a:off x="8338457" y="2882608"/>
            <a:ext cx="207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Read/</a:t>
            </a:r>
            <a:r>
              <a:rPr lang="de-DE" dirty="0" err="1" smtClean="0"/>
              <a:t>write</a:t>
            </a:r>
            <a:endParaRPr lang="de-DE" dirty="0"/>
          </a:p>
        </p:txBody>
      </p:sp>
      <p:sp>
        <p:nvSpPr>
          <p:cNvPr id="109" name="Textfeld 108"/>
          <p:cNvSpPr txBox="1"/>
          <p:nvPr/>
        </p:nvSpPr>
        <p:spPr>
          <a:xfrm>
            <a:off x="7248698" y="3151923"/>
            <a:ext cx="132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interagieren</a:t>
            </a:r>
          </a:p>
        </p:txBody>
      </p:sp>
      <p:cxnSp>
        <p:nvCxnSpPr>
          <p:cNvPr id="110" name="Gerade Verbindung mit Pfeil 99"/>
          <p:cNvCxnSpPr>
            <a:stCxn id="54" idx="0"/>
          </p:cNvCxnSpPr>
          <p:nvPr/>
        </p:nvCxnSpPr>
        <p:spPr>
          <a:xfrm flipH="1" flipV="1">
            <a:off x="7780134" y="2228791"/>
            <a:ext cx="583" cy="1559950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bgerundetes Rechteck 112"/>
          <p:cNvSpPr/>
          <p:nvPr/>
        </p:nvSpPr>
        <p:spPr>
          <a:xfrm>
            <a:off x="2177143" y="783771"/>
            <a:ext cx="8795657" cy="457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bgerundetes Rechteck 16"/>
          <p:cNvSpPr/>
          <p:nvPr/>
        </p:nvSpPr>
        <p:spPr>
          <a:xfrm>
            <a:off x="609599" y="435429"/>
            <a:ext cx="6391835" cy="282772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bgerundetes Rechteck 13"/>
          <p:cNvSpPr/>
          <p:nvPr/>
        </p:nvSpPr>
        <p:spPr>
          <a:xfrm>
            <a:off x="609600" y="3325906"/>
            <a:ext cx="6463553" cy="18736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bgerundetes Rechteck 1"/>
          <p:cNvSpPr/>
          <p:nvPr/>
        </p:nvSpPr>
        <p:spPr>
          <a:xfrm>
            <a:off x="2356436" y="710137"/>
            <a:ext cx="2384612" cy="986118"/>
          </a:xfrm>
          <a:prstGeom prst="roundRect">
            <a:avLst/>
          </a:prstGeom>
          <a:gradFill flip="none" rotWithShape="1">
            <a:gsLst>
              <a:gs pos="1200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AppModule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809999" y="1990166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761999" y="1990166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Module 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4123765" y="2130008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Modules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2" name="Gerade Verbindung mit Pfeil 11"/>
          <p:cNvCxnSpPr>
            <a:stCxn id="2" idx="1"/>
            <a:endCxn id="9" idx="0"/>
          </p:cNvCxnSpPr>
          <p:nvPr/>
        </p:nvCxnSpPr>
        <p:spPr>
          <a:xfrm rot="10800000" flipV="1">
            <a:off x="1954306" y="1203196"/>
            <a:ext cx="402131" cy="786970"/>
          </a:xfrm>
          <a:prstGeom prst="bentConnector2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bgerundetes Rechteck 5"/>
          <p:cNvSpPr/>
          <p:nvPr/>
        </p:nvSpPr>
        <p:spPr>
          <a:xfrm>
            <a:off x="1299134" y="36307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944469" y="36307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4096869" y="37831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249269" y="39355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4401669" y="40879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Externe Modules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1451534" y="37831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1603934" y="39355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1756334" y="4087907"/>
            <a:ext cx="2384612" cy="986118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Angular Modules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26" name="Gewinkelter Verbinder 25"/>
          <p:cNvCxnSpPr>
            <a:stCxn id="2" idx="3"/>
            <a:endCxn id="7" idx="0"/>
          </p:cNvCxnSpPr>
          <p:nvPr/>
        </p:nvCxnSpPr>
        <p:spPr>
          <a:xfrm>
            <a:off x="4741048" y="1203196"/>
            <a:ext cx="261257" cy="786970"/>
          </a:xfrm>
          <a:prstGeom prst="bentConnector2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r Verbinder 32"/>
          <p:cNvCxnSpPr>
            <a:stCxn id="9" idx="2"/>
            <a:endCxn id="6" idx="0"/>
          </p:cNvCxnSpPr>
          <p:nvPr/>
        </p:nvCxnSpPr>
        <p:spPr>
          <a:xfrm rot="16200000" flipH="1">
            <a:off x="1895661" y="3034927"/>
            <a:ext cx="654423" cy="537135"/>
          </a:xfrm>
          <a:prstGeom prst="bentConnector3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r Verbinder 34"/>
          <p:cNvCxnSpPr>
            <a:endCxn id="16" idx="0"/>
          </p:cNvCxnSpPr>
          <p:nvPr/>
        </p:nvCxnSpPr>
        <p:spPr>
          <a:xfrm rot="5400000">
            <a:off x="4989822" y="3275638"/>
            <a:ext cx="502023" cy="208115"/>
          </a:xfrm>
          <a:prstGeom prst="bentConnector3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6"/>
          <p:cNvSpPr/>
          <p:nvPr/>
        </p:nvSpPr>
        <p:spPr>
          <a:xfrm>
            <a:off x="972562" y="179614"/>
            <a:ext cx="326572" cy="20682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1259325" y="161824"/>
            <a:ext cx="2137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Benutzer stellt zur Verfügung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3687481" y="201074"/>
            <a:ext cx="326572" cy="20682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3944469" y="145872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Angular </a:t>
            </a:r>
            <a:r>
              <a:rPr lang="de-DE" sz="1200" dirty="0"/>
              <a:t>bzw. </a:t>
            </a:r>
            <a:r>
              <a:rPr lang="de-DE" sz="1200" dirty="0" smtClean="0"/>
              <a:t>Externe Bibliotheken bieten</a:t>
            </a:r>
            <a:endParaRPr lang="de-DE" sz="1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497454" y="710137"/>
            <a:ext cx="2856345" cy="3677136"/>
          </a:xfrm>
        </p:spPr>
        <p:txBody>
          <a:bodyPr>
            <a:normAutofit fontScale="90000"/>
          </a:bodyPr>
          <a:lstStyle/>
          <a:p>
            <a:r>
              <a:rPr lang="de-DE" dirty="0"/>
              <a:t>Typische zusammengesetzte Anwendungsarchitektur mit dem Angular Framework</a:t>
            </a:r>
          </a:p>
        </p:txBody>
      </p:sp>
    </p:spTree>
    <p:extLst>
      <p:ext uri="{BB962C8B-B14F-4D97-AF65-F5344CB8AC3E}">
        <p14:creationId xmlns:p14="http://schemas.microsoft.com/office/powerpoint/2010/main" val="40280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Pfeil nach links und rechts 5"/>
          <p:cNvSpPr/>
          <p:nvPr/>
        </p:nvSpPr>
        <p:spPr>
          <a:xfrm>
            <a:off x="742123" y="3321698"/>
            <a:ext cx="8103298" cy="61005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468" y="4141341"/>
            <a:ext cx="924054" cy="1343212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7593495" y="3697357"/>
            <a:ext cx="106018" cy="4439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104470" y="3434668"/>
            <a:ext cx="147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</a:t>
            </a:r>
            <a:r>
              <a:rPr lang="de-DE" b="1" dirty="0" smtClean="0">
                <a:solidFill>
                  <a:schemeClr val="bg1"/>
                </a:solidFill>
              </a:rPr>
              <a:t>PROFIBUS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95735" y="4417604"/>
            <a:ext cx="2810267" cy="1066949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6149009" y="3697357"/>
            <a:ext cx="66262" cy="967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232813" y="3697358"/>
            <a:ext cx="117756" cy="10107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316615" y="3551582"/>
            <a:ext cx="117756" cy="8660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04144">
            <a:off x="1598707" y="2573061"/>
            <a:ext cx="619211" cy="476316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1782892" y="3025807"/>
            <a:ext cx="129972" cy="5257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96" y="4251145"/>
            <a:ext cx="1409897" cy="1124107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2592656" y="3734255"/>
            <a:ext cx="71072" cy="5905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 flipH="1">
            <a:off x="3286580" y="3734254"/>
            <a:ext cx="87942" cy="5905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Inhaltsplatzhalter 19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384" y="1850556"/>
            <a:ext cx="1590897" cy="943107"/>
          </a:xfrm>
        </p:spPr>
      </p:pic>
      <p:sp>
        <p:nvSpPr>
          <p:cNvPr id="21" name="Rechteck 20"/>
          <p:cNvSpPr/>
          <p:nvPr/>
        </p:nvSpPr>
        <p:spPr>
          <a:xfrm>
            <a:off x="4129894" y="2868234"/>
            <a:ext cx="118648" cy="8660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7155920" y="2753313"/>
            <a:ext cx="118648" cy="8660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19" y="2041600"/>
            <a:ext cx="1152686" cy="847843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6102756" y="3443055"/>
            <a:ext cx="147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</a:t>
            </a:r>
            <a:r>
              <a:rPr lang="de-DE" b="1" dirty="0" smtClean="0">
                <a:solidFill>
                  <a:schemeClr val="bg1"/>
                </a:solidFill>
              </a:rPr>
              <a:t>PROFIBUS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5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bgerundetes Rechteck 43"/>
          <p:cNvSpPr/>
          <p:nvPr/>
        </p:nvSpPr>
        <p:spPr>
          <a:xfrm>
            <a:off x="5809770" y="826532"/>
            <a:ext cx="1039265" cy="369332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764306" y="826532"/>
            <a:ext cx="120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Managers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710518" y="457200"/>
            <a:ext cx="1210236" cy="156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2431358" y="164957"/>
            <a:ext cx="2768173" cy="1957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447365" y="118790"/>
            <a:ext cx="2698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CommunicationStudio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2483224" y="1120588"/>
            <a:ext cx="2689411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563906" y="1052463"/>
            <a:ext cx="246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WebAPI(Module)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668487" y="1430760"/>
            <a:ext cx="1360714" cy="3540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Controllers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907740" y="1652192"/>
            <a:ext cx="941295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Facades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073153" y="457200"/>
            <a:ext cx="1434353" cy="15643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198659" y="627529"/>
            <a:ext cx="1102659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7333129" y="1183341"/>
            <a:ext cx="905436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Events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7333129" y="1652192"/>
            <a:ext cx="1030942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Models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5611906" y="164957"/>
            <a:ext cx="3085780" cy="1957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5611906" y="164957"/>
            <a:ext cx="2752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/>
              <a:t>TopologyEditor Library</a:t>
            </a:r>
            <a:endParaRPr lang="de-DE" sz="1200" b="1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351930" y="700106"/>
            <a:ext cx="51225" cy="42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698786" y="449814"/>
            <a:ext cx="2221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e.g. </a:t>
            </a:r>
            <a:r>
              <a:rPr lang="de-DE" sz="1200" dirty="0" smtClean="0"/>
              <a:t>INodeManager</a:t>
            </a:r>
            <a:endParaRPr lang="de-DE" sz="1200" dirty="0"/>
          </a:p>
        </p:txBody>
      </p:sp>
      <p:cxnSp>
        <p:nvCxnSpPr>
          <p:cNvPr id="24" name="Gerader Verbinder 23"/>
          <p:cNvCxnSpPr>
            <a:endCxn id="15" idx="1"/>
          </p:cNvCxnSpPr>
          <p:nvPr/>
        </p:nvCxnSpPr>
        <p:spPr>
          <a:xfrm>
            <a:off x="5351930" y="1143835"/>
            <a:ext cx="2599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5319274" y="1113028"/>
            <a:ext cx="107577" cy="90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r Verbinder 27"/>
          <p:cNvCxnSpPr/>
          <p:nvPr/>
        </p:nvCxnSpPr>
        <p:spPr>
          <a:xfrm flipH="1">
            <a:off x="5426851" y="1873624"/>
            <a:ext cx="185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 flipH="1" flipV="1">
            <a:off x="5351930" y="1827904"/>
            <a:ext cx="107577" cy="77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4123126" y="251602"/>
            <a:ext cx="1686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e.g. IDataAccessFassade</a:t>
            </a:r>
            <a:endParaRPr lang="de-DE" sz="1200" dirty="0"/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4773224" y="494692"/>
            <a:ext cx="639860" cy="133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363481" y="1867635"/>
            <a:ext cx="254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e.g. NodeController</a:t>
            </a:r>
            <a:endParaRPr lang="de-DE" sz="1400" dirty="0"/>
          </a:p>
        </p:txBody>
      </p:sp>
      <p:cxnSp>
        <p:nvCxnSpPr>
          <p:cNvPr id="43" name="Gerade Verbindung mit Pfeil 42"/>
          <p:cNvCxnSpPr/>
          <p:nvPr/>
        </p:nvCxnSpPr>
        <p:spPr>
          <a:xfrm flipV="1">
            <a:off x="3918857" y="1784792"/>
            <a:ext cx="204269" cy="2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5755342" y="914400"/>
            <a:ext cx="1111624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Managers</a:t>
            </a:r>
            <a:endParaRPr lang="de-DE" dirty="0"/>
          </a:p>
        </p:txBody>
      </p:sp>
      <p:cxnSp>
        <p:nvCxnSpPr>
          <p:cNvPr id="47" name="Gerade Verbindung mit Pfeil 46"/>
          <p:cNvCxnSpPr/>
          <p:nvPr/>
        </p:nvCxnSpPr>
        <p:spPr>
          <a:xfrm flipH="1">
            <a:off x="8364071" y="1652192"/>
            <a:ext cx="745990" cy="13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8957662" y="1464947"/>
            <a:ext cx="1589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e.g. Node, Link</a:t>
            </a:r>
            <a:endParaRPr lang="de-DE" sz="1400" dirty="0"/>
          </a:p>
        </p:txBody>
      </p:sp>
      <p:cxnSp>
        <p:nvCxnSpPr>
          <p:cNvPr id="51" name="Gerade Verbindung mit Pfeil 50"/>
          <p:cNvCxnSpPr>
            <a:endCxn id="13" idx="3"/>
          </p:cNvCxnSpPr>
          <p:nvPr/>
        </p:nvCxnSpPr>
        <p:spPr>
          <a:xfrm flipH="1">
            <a:off x="8238565" y="1143835"/>
            <a:ext cx="719097" cy="22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8882741" y="1011198"/>
            <a:ext cx="1993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e.g. </a:t>
            </a:r>
            <a:r>
              <a:rPr lang="de-DE" sz="1400" dirty="0"/>
              <a:t>O</a:t>
            </a:r>
            <a:r>
              <a:rPr lang="de-DE" sz="1400" dirty="0" smtClean="0"/>
              <a:t>nComplete</a:t>
            </a:r>
            <a:endParaRPr lang="de-DE" sz="1400" dirty="0"/>
          </a:p>
        </p:txBody>
      </p:sp>
      <p:sp>
        <p:nvSpPr>
          <p:cNvPr id="53" name="Textfeld 52"/>
          <p:cNvSpPr txBox="1"/>
          <p:nvPr/>
        </p:nvSpPr>
        <p:spPr>
          <a:xfrm>
            <a:off x="6222145" y="465203"/>
            <a:ext cx="626890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Utils</a:t>
            </a:r>
            <a:endParaRPr lang="de-DE" dirty="0"/>
          </a:p>
        </p:txBody>
      </p:sp>
      <p:cxnSp>
        <p:nvCxnSpPr>
          <p:cNvPr id="55" name="Gerade Verbindung mit Pfeil 54"/>
          <p:cNvCxnSpPr/>
          <p:nvPr/>
        </p:nvCxnSpPr>
        <p:spPr>
          <a:xfrm flipH="1">
            <a:off x="6849035" y="528601"/>
            <a:ext cx="210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8821910" y="327176"/>
            <a:ext cx="3125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e.g. DataAccessExtension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093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856211" y="2166689"/>
            <a:ext cx="1701165" cy="408656"/>
          </a:xfrm>
          <a:prstGeom prst="roundRect">
            <a:avLst/>
          </a:prstGeom>
          <a:gradFill>
            <a:gsLst>
              <a:gs pos="5100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CoreModule</a:t>
            </a:r>
            <a:endParaRPr lang="de-DE" sz="1200" dirty="0"/>
          </a:p>
        </p:txBody>
      </p:sp>
      <p:sp>
        <p:nvSpPr>
          <p:cNvPr id="3" name="Abgerundetes Rechteck 2"/>
          <p:cNvSpPr/>
          <p:nvPr/>
        </p:nvSpPr>
        <p:spPr>
          <a:xfrm>
            <a:off x="2427317" y="1631373"/>
            <a:ext cx="2306090" cy="37818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TopologyEditorModule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2293533" y="2587490"/>
            <a:ext cx="2621452" cy="44717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TopologyEditorComponent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4747779" y="2130438"/>
            <a:ext cx="2410691" cy="396882"/>
          </a:xfrm>
          <a:prstGeom prst="roundRect">
            <a:avLst/>
          </a:prstGeom>
          <a:gradFill>
            <a:gsLst>
              <a:gs pos="5100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TopologyEditorRoutineModule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4934293" y="3920486"/>
            <a:ext cx="1431869" cy="31172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ToolComponent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067790" y="3817055"/>
            <a:ext cx="1958341" cy="43338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DiagramComponent</a:t>
            </a:r>
            <a:endParaRPr lang="de-DE" sz="1200" dirty="0"/>
          </a:p>
        </p:txBody>
      </p:sp>
      <p:cxnSp>
        <p:nvCxnSpPr>
          <p:cNvPr id="13" name="Gerade Verbindung mit Pfeil 12"/>
          <p:cNvCxnSpPr>
            <a:endCxn id="2" idx="0"/>
          </p:cNvCxnSpPr>
          <p:nvPr/>
        </p:nvCxnSpPr>
        <p:spPr>
          <a:xfrm flipH="1">
            <a:off x="1706794" y="1864982"/>
            <a:ext cx="730048" cy="30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500446" y="1825745"/>
            <a:ext cx="1138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importiert</a:t>
            </a:r>
            <a:endParaRPr lang="de-DE" sz="1200" dirty="0"/>
          </a:p>
        </p:txBody>
      </p:sp>
      <p:sp>
        <p:nvSpPr>
          <p:cNvPr id="15" name="Ellipse 14"/>
          <p:cNvSpPr/>
          <p:nvPr/>
        </p:nvSpPr>
        <p:spPr>
          <a:xfrm>
            <a:off x="3275215" y="4066835"/>
            <a:ext cx="1458191" cy="430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Diagram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view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5769724" y="4135973"/>
            <a:ext cx="1761608" cy="3305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ToolView</a:t>
            </a:r>
            <a:endParaRPr lang="de-DE" sz="1200" dirty="0"/>
          </a:p>
        </p:txBody>
      </p:sp>
      <p:sp>
        <p:nvSpPr>
          <p:cNvPr id="17" name="Ellipse 16"/>
          <p:cNvSpPr/>
          <p:nvPr/>
        </p:nvSpPr>
        <p:spPr>
          <a:xfrm>
            <a:off x="3208712" y="3132324"/>
            <a:ext cx="2369127" cy="493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TopologyEditor View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4048298" y="3655517"/>
            <a:ext cx="448887" cy="5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7" idx="6"/>
            <a:endCxn id="16" idx="0"/>
          </p:cNvCxnSpPr>
          <p:nvPr/>
        </p:nvCxnSpPr>
        <p:spPr>
          <a:xfrm>
            <a:off x="5577839" y="3378880"/>
            <a:ext cx="1072689" cy="75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3" idx="2"/>
            <a:endCxn id="5" idx="0"/>
          </p:cNvCxnSpPr>
          <p:nvPr/>
        </p:nvCxnSpPr>
        <p:spPr>
          <a:xfrm>
            <a:off x="3580362" y="2009553"/>
            <a:ext cx="23897" cy="577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604259" y="2322057"/>
            <a:ext cx="123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deklariert</a:t>
            </a:r>
            <a:endParaRPr lang="de-DE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5345084" y="1637962"/>
            <a:ext cx="2186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Beinhalt </a:t>
            </a:r>
            <a:r>
              <a:rPr lang="de-DE" sz="1200" dirty="0" err="1" smtClean="0"/>
              <a:t>Routes</a:t>
            </a:r>
            <a:r>
              <a:rPr lang="de-DE" sz="1200" dirty="0" smtClean="0"/>
              <a:t>(</a:t>
            </a:r>
            <a:r>
              <a:rPr lang="de-DE" sz="1200" dirty="0" err="1" smtClean="0"/>
              <a:t>e.g</a:t>
            </a:r>
            <a:r>
              <a:rPr lang="de-DE" sz="1200" dirty="0" smtClean="0"/>
              <a:t> </a:t>
            </a:r>
            <a:r>
              <a:rPr lang="de-DE" sz="1200" dirty="0" err="1" smtClean="0"/>
              <a:t>nodeRoute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28" name="Textfeld 27"/>
          <p:cNvSpPr txBox="1"/>
          <p:nvPr/>
        </p:nvSpPr>
        <p:spPr>
          <a:xfrm>
            <a:off x="581890" y="1321236"/>
            <a:ext cx="3931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Beinhalt Modelle(</a:t>
            </a:r>
            <a:r>
              <a:rPr lang="de-DE" sz="1200" dirty="0" err="1" smtClean="0"/>
              <a:t>e.g</a:t>
            </a:r>
            <a:r>
              <a:rPr lang="de-DE" sz="1200" dirty="0" smtClean="0"/>
              <a:t> </a:t>
            </a:r>
            <a:r>
              <a:rPr lang="de-DE" sz="1200" dirty="0" err="1" smtClean="0"/>
              <a:t>Node.ts</a:t>
            </a:r>
            <a:r>
              <a:rPr lang="de-DE" sz="1200" dirty="0" smtClean="0"/>
              <a:t>) und Services(</a:t>
            </a:r>
            <a:r>
              <a:rPr lang="de-DE" sz="1200" dirty="0" err="1" smtClean="0"/>
              <a:t>NodeService.ts</a:t>
            </a:r>
            <a:r>
              <a:rPr lang="de-DE" sz="1200" dirty="0" smtClean="0"/>
              <a:t>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651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76" y="931025"/>
            <a:ext cx="8096597" cy="433950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458989" y="2410691"/>
            <a:ext cx="202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     Properties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455621" y="1068770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Ribbon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064029" y="2286000"/>
            <a:ext cx="157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Solution Explorer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563687" y="48047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574473" y="1945178"/>
            <a:ext cx="144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Workspace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04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3961267"/>
            <a:ext cx="1348509" cy="513339"/>
          </a:xfrm>
          <a:prstGeom prst="rect">
            <a:avLst/>
          </a:prstGeom>
        </p:spPr>
      </p:pic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481902370"/>
              </p:ext>
            </p:extLst>
          </p:nvPr>
        </p:nvGraphicFramePr>
        <p:xfrm>
          <a:off x="2032000" y="1191369"/>
          <a:ext cx="8054109" cy="4452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802" y="2653435"/>
            <a:ext cx="781050" cy="1200150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1520681" y="3450072"/>
            <a:ext cx="1194810" cy="798655"/>
          </a:xfrm>
          <a:prstGeom prst="straightConnector1">
            <a:avLst/>
          </a:prstGeom>
          <a:ln>
            <a:solidFill>
              <a:schemeClr val="tx1">
                <a:alpha val="9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4165600" y="3001818"/>
            <a:ext cx="0" cy="1246909"/>
          </a:xfrm>
          <a:prstGeom prst="straightConnector1">
            <a:avLst/>
          </a:prstGeom>
          <a:ln>
            <a:solidFill>
              <a:schemeClr val="tx1">
                <a:alpha val="95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925455" y="3625272"/>
            <a:ext cx="93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include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1692852" y="3777673"/>
            <a:ext cx="153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communicate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5514111" y="11913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2125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4" y="794543"/>
            <a:ext cx="11863453" cy="615315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784" y="2492679"/>
            <a:ext cx="7503090" cy="377033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84" y="2279735"/>
            <a:ext cx="2272365" cy="4667957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 flipH="1">
            <a:off x="8906005" y="626301"/>
            <a:ext cx="964505" cy="425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9770302" y="501041"/>
            <a:ext cx="179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Ribbon Frame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1878904" y="5336088"/>
            <a:ext cx="1252603" cy="754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63255" y="5901326"/>
            <a:ext cx="1828800" cy="3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Topology Editor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77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48465"/>
              </p:ext>
            </p:extLst>
          </p:nvPr>
        </p:nvGraphicFramePr>
        <p:xfrm>
          <a:off x="2032000" y="719666"/>
          <a:ext cx="3321396" cy="3694392"/>
        </p:xfrm>
        <a:graphic>
          <a:graphicData uri="http://schemas.openxmlformats.org/drawingml/2006/table">
            <a:tbl>
              <a:tblPr bandRow="1">
                <a:noFill/>
                <a:tableStyleId>{21E4AEA4-8DFA-4A89-87EB-49C32662AFE0}</a:tableStyleId>
              </a:tblPr>
              <a:tblGrid>
                <a:gridCol w="3321396">
                  <a:extLst>
                    <a:ext uri="{9D8B030D-6E8A-4147-A177-3AD203B41FA5}">
                      <a16:colId xmlns:a16="http://schemas.microsoft.com/office/drawing/2014/main" val="79736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PROFIBUS-DP/V0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PROFIBUS-DP/V1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PROFIBUS-DP/V2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PROFIBUS-FMS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84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Darstellung</a:t>
                      </a:r>
                      <a:endParaRPr lang="de-DE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0153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Sitzung</a:t>
                      </a:r>
                      <a:endParaRPr lang="de-DE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5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Transport</a:t>
                      </a:r>
                      <a:endParaRPr lang="de-DE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705817"/>
                  </a:ext>
                </a:extLst>
              </a:tr>
              <a:tr h="382232">
                <a:tc>
                  <a:txBody>
                    <a:bodyPr/>
                    <a:lstStyle/>
                    <a:p>
                      <a:r>
                        <a:rPr lang="de-DE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Vermittlung</a:t>
                      </a:r>
                      <a:endParaRPr lang="de-DE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1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FDL (</a:t>
                      </a:r>
                      <a:r>
                        <a:rPr lang="de-DE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Fieldbus</a:t>
                      </a:r>
                      <a:r>
                        <a:rPr lang="de-DE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Link)</a:t>
                      </a:r>
                      <a:r>
                        <a:rPr lang="de-DE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95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1" dirty="0" smtClean="0"/>
                        <a:t>RS485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1" dirty="0" smtClean="0"/>
                        <a:t>LWL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26160"/>
                  </a:ext>
                </a:extLst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5453148" y="3911447"/>
            <a:ext cx="169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Schicht 1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453148" y="3449782"/>
            <a:ext cx="2734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Schicht </a:t>
            </a:r>
            <a:r>
              <a:rPr lang="de-DE" dirty="0" smtClean="0"/>
              <a:t>2</a:t>
            </a:r>
            <a:endParaRPr lang="de-DE" dirty="0"/>
          </a:p>
          <a:p>
            <a:endParaRPr lang="de-DE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476100" y="2675635"/>
            <a:ext cx="102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Schicht 4</a:t>
            </a:r>
            <a:endParaRPr lang="de-DE" i="1" dirty="0"/>
          </a:p>
        </p:txBody>
      </p:sp>
      <p:sp>
        <p:nvSpPr>
          <p:cNvPr id="11" name="Rechteck 10"/>
          <p:cNvSpPr/>
          <p:nvPr/>
        </p:nvSpPr>
        <p:spPr>
          <a:xfrm>
            <a:off x="5345084" y="2285521"/>
            <a:ext cx="11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   Schicht 5</a:t>
            </a:r>
            <a:endParaRPr lang="de-DE" i="1" dirty="0"/>
          </a:p>
        </p:txBody>
      </p:sp>
      <p:sp>
        <p:nvSpPr>
          <p:cNvPr id="12" name="Rechteck 11"/>
          <p:cNvSpPr/>
          <p:nvPr/>
        </p:nvSpPr>
        <p:spPr>
          <a:xfrm>
            <a:off x="5465017" y="3067741"/>
            <a:ext cx="102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Schicht</a:t>
            </a:r>
            <a:r>
              <a:rPr lang="de-DE" dirty="0" smtClean="0"/>
              <a:t> </a:t>
            </a:r>
            <a:r>
              <a:rPr lang="de-DE" i="1" dirty="0" smtClean="0"/>
              <a:t>3</a:t>
            </a:r>
            <a:endParaRPr lang="de-DE" i="1" dirty="0"/>
          </a:p>
        </p:txBody>
      </p:sp>
      <p:sp>
        <p:nvSpPr>
          <p:cNvPr id="13" name="Rechteck 12"/>
          <p:cNvSpPr/>
          <p:nvPr/>
        </p:nvSpPr>
        <p:spPr>
          <a:xfrm>
            <a:off x="5487098" y="1870023"/>
            <a:ext cx="102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smtClean="0"/>
              <a:t>Schicht 6</a:t>
            </a:r>
            <a:endParaRPr lang="de-DE" i="1" dirty="0"/>
          </a:p>
        </p:txBody>
      </p:sp>
      <p:sp>
        <p:nvSpPr>
          <p:cNvPr id="14" name="Rechteck 13"/>
          <p:cNvSpPr/>
          <p:nvPr/>
        </p:nvSpPr>
        <p:spPr>
          <a:xfrm>
            <a:off x="5513548" y="1179208"/>
            <a:ext cx="1027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Schicht 7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695796" y="490451"/>
            <a:ext cx="4845085" cy="3998422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3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Komponente, </a:t>
            </a:r>
            <a:r>
              <a:rPr lang="de-DE" sz="1000" dirty="0"/>
              <a:t>die realisiert werden soll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5894972" y="1599881"/>
            <a:ext cx="326572" cy="2068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221544" y="1584491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</a:t>
            </a:r>
            <a:r>
              <a:rPr lang="de-DE" sz="1000" dirty="0"/>
              <a:t>Externe Komponente außerhalb des Projektumfangs</a:t>
            </a:r>
          </a:p>
        </p:txBody>
      </p:sp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2977523423"/>
              </p:ext>
            </p:extLst>
          </p:nvPr>
        </p:nvGraphicFramePr>
        <p:xfrm>
          <a:off x="1259324" y="1998347"/>
          <a:ext cx="8128000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5232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Komponente, </a:t>
            </a:r>
            <a:r>
              <a:rPr lang="de-DE" sz="1000" dirty="0"/>
              <a:t>die realisiert werden soll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5894972" y="1599881"/>
            <a:ext cx="326572" cy="2068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221544" y="1584491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</a:t>
            </a:r>
            <a:r>
              <a:rPr lang="de-DE" sz="1000" dirty="0"/>
              <a:t>Externe Komponente außerhalb des Projektumfangs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810328593"/>
              </p:ext>
            </p:extLst>
          </p:nvPr>
        </p:nvGraphicFramePr>
        <p:xfrm>
          <a:off x="1259324" y="1998347"/>
          <a:ext cx="8128000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Abgerundetes Rechteck 9"/>
          <p:cNvSpPr/>
          <p:nvPr/>
        </p:nvSpPr>
        <p:spPr>
          <a:xfrm>
            <a:off x="5623586" y="438393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472" y="4423947"/>
            <a:ext cx="1093452" cy="477888"/>
          </a:xfrm>
          <a:prstGeom prst="rect">
            <a:avLst/>
          </a:prstGeom>
        </p:spPr>
      </p:pic>
      <p:sp>
        <p:nvSpPr>
          <p:cNvPr id="20" name="Abgerundetes Rechteck 19"/>
          <p:cNvSpPr/>
          <p:nvPr/>
        </p:nvSpPr>
        <p:spPr>
          <a:xfrm>
            <a:off x="3713302" y="438393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689" y="4394023"/>
            <a:ext cx="1278129" cy="516834"/>
          </a:xfrm>
          <a:prstGeom prst="rect">
            <a:avLst/>
          </a:prstGeom>
        </p:spPr>
      </p:pic>
      <p:sp>
        <p:nvSpPr>
          <p:cNvPr id="23" name="Pfeil nach links und rechts 22"/>
          <p:cNvSpPr/>
          <p:nvPr/>
        </p:nvSpPr>
        <p:spPr>
          <a:xfrm rot="19244893">
            <a:off x="4579631" y="2779653"/>
            <a:ext cx="459623" cy="14671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 nach oben und unten 26"/>
          <p:cNvSpPr/>
          <p:nvPr/>
        </p:nvSpPr>
        <p:spPr>
          <a:xfrm>
            <a:off x="4405745" y="4142603"/>
            <a:ext cx="179322" cy="25142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 nach oben und unten 27"/>
          <p:cNvSpPr/>
          <p:nvPr/>
        </p:nvSpPr>
        <p:spPr>
          <a:xfrm>
            <a:off x="5894972" y="4142603"/>
            <a:ext cx="201028" cy="241332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994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2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Komponente, </a:t>
            </a:r>
            <a:r>
              <a:rPr lang="de-DE" sz="1000" dirty="0"/>
              <a:t>die realisiert werden soll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5894972" y="1599881"/>
            <a:ext cx="326572" cy="2068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6221544" y="1584491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</a:t>
            </a:r>
            <a:r>
              <a:rPr lang="de-DE" sz="1000" dirty="0"/>
              <a:t>Externe Komponente außerhalb des Projektumfangs</a:t>
            </a:r>
          </a:p>
        </p:txBody>
      </p:sp>
      <p:graphicFrame>
        <p:nvGraphicFramePr>
          <p:cNvPr id="17" name="Diagramm 16"/>
          <p:cNvGraphicFramePr/>
          <p:nvPr>
            <p:extLst>
              <p:ext uri="{D42A27DB-BD31-4B8C-83A1-F6EECF244321}">
                <p14:modId xmlns:p14="http://schemas.microsoft.com/office/powerpoint/2010/main" val="3356356352"/>
              </p:ext>
            </p:extLst>
          </p:nvPr>
        </p:nvGraphicFramePr>
        <p:xfrm>
          <a:off x="1259324" y="1998347"/>
          <a:ext cx="8128000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Abgerundetes Rechteck 18"/>
          <p:cNvSpPr/>
          <p:nvPr/>
        </p:nvSpPr>
        <p:spPr>
          <a:xfrm>
            <a:off x="5623586" y="438393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bgerundetes Rechteck 19"/>
          <p:cNvSpPr/>
          <p:nvPr/>
        </p:nvSpPr>
        <p:spPr>
          <a:xfrm>
            <a:off x="1635664" y="1905149"/>
            <a:ext cx="1072462" cy="208006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472" y="4423947"/>
            <a:ext cx="1093452" cy="477888"/>
          </a:xfrm>
          <a:prstGeom prst="rect">
            <a:avLst/>
          </a:prstGeom>
        </p:spPr>
      </p:pic>
      <p:sp>
        <p:nvSpPr>
          <p:cNvPr id="26" name="Abgerundetes Rechteck 25"/>
          <p:cNvSpPr/>
          <p:nvPr/>
        </p:nvSpPr>
        <p:spPr>
          <a:xfrm>
            <a:off x="3713302" y="4383935"/>
            <a:ext cx="1362905" cy="591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689" y="4394023"/>
            <a:ext cx="1278129" cy="516834"/>
          </a:xfrm>
          <a:prstGeom prst="rect">
            <a:avLst/>
          </a:prstGeom>
        </p:spPr>
      </p:pic>
      <p:sp>
        <p:nvSpPr>
          <p:cNvPr id="28" name="Pfeil nach links und rechts 27"/>
          <p:cNvSpPr/>
          <p:nvPr/>
        </p:nvSpPr>
        <p:spPr>
          <a:xfrm rot="19244893">
            <a:off x="4579631" y="2779653"/>
            <a:ext cx="459623" cy="14671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 nach oben und unten 28"/>
          <p:cNvSpPr/>
          <p:nvPr/>
        </p:nvSpPr>
        <p:spPr>
          <a:xfrm>
            <a:off x="4405745" y="4142603"/>
            <a:ext cx="179322" cy="25142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 nach oben und unten 29"/>
          <p:cNvSpPr/>
          <p:nvPr/>
        </p:nvSpPr>
        <p:spPr>
          <a:xfrm>
            <a:off x="5894972" y="4142603"/>
            <a:ext cx="201028" cy="241332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 nach links und rechts 30"/>
          <p:cNvSpPr/>
          <p:nvPr/>
        </p:nvSpPr>
        <p:spPr>
          <a:xfrm rot="20685682">
            <a:off x="2665721" y="2833455"/>
            <a:ext cx="1923288" cy="223456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endCxn id="28" idx="5"/>
          </p:cNvCxnSpPr>
          <p:nvPr/>
        </p:nvCxnSpPr>
        <p:spPr>
          <a:xfrm flipH="1">
            <a:off x="4832651" y="2733964"/>
            <a:ext cx="1568150" cy="14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H="1">
            <a:off x="5412509" y="2733964"/>
            <a:ext cx="988292" cy="24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30" idx="0"/>
          </p:cNvCxnSpPr>
          <p:nvPr/>
        </p:nvCxnSpPr>
        <p:spPr>
          <a:xfrm flipH="1">
            <a:off x="5995486" y="2733964"/>
            <a:ext cx="405315" cy="140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endCxn id="29" idx="5"/>
          </p:cNvCxnSpPr>
          <p:nvPr/>
        </p:nvCxnSpPr>
        <p:spPr>
          <a:xfrm flipH="1">
            <a:off x="4585067" y="2733964"/>
            <a:ext cx="1797180" cy="1570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6299200" y="2650796"/>
            <a:ext cx="1136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Read/Write</a:t>
            </a:r>
            <a:endParaRPr lang="de-DE" sz="1200" dirty="0"/>
          </a:p>
        </p:txBody>
      </p:sp>
      <p:sp>
        <p:nvSpPr>
          <p:cNvPr id="48" name="Textfeld 47"/>
          <p:cNvSpPr txBox="1"/>
          <p:nvPr/>
        </p:nvSpPr>
        <p:spPr>
          <a:xfrm rot="20553179">
            <a:off x="3161497" y="2763901"/>
            <a:ext cx="989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Load/Save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571837" y="3913061"/>
            <a:ext cx="1897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XML Data storage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0000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Komponente, </a:t>
            </a:r>
            <a:r>
              <a:rPr lang="de-DE" sz="1000" dirty="0"/>
              <a:t>die realisiert werden soll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5894972" y="1599881"/>
            <a:ext cx="326572" cy="2068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221544" y="1584491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</a:t>
            </a:r>
            <a:r>
              <a:rPr lang="de-DE" sz="1000" dirty="0"/>
              <a:t>Externe Komponente außerhalb des Projektumfangs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732316836"/>
              </p:ext>
            </p:extLst>
          </p:nvPr>
        </p:nvGraphicFramePr>
        <p:xfrm>
          <a:off x="1259324" y="1998347"/>
          <a:ext cx="6102058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hteck 17"/>
          <p:cNvSpPr/>
          <p:nvPr/>
        </p:nvSpPr>
        <p:spPr>
          <a:xfrm>
            <a:off x="6058258" y="1861491"/>
            <a:ext cx="3796942" cy="4660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/>
          <p:cNvCxnSpPr/>
          <p:nvPr/>
        </p:nvCxnSpPr>
        <p:spPr>
          <a:xfrm flipV="1">
            <a:off x="6040582" y="2207491"/>
            <a:ext cx="3796145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6058258" y="2327565"/>
            <a:ext cx="1303124" cy="18154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8913091" y="2327565"/>
            <a:ext cx="942109" cy="18154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7361382" y="3703782"/>
            <a:ext cx="1542473" cy="4392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6978072" y="1806710"/>
            <a:ext cx="2101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                     Ribbon 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221544" y="3042585"/>
            <a:ext cx="130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Solution</a:t>
            </a:r>
          </a:p>
          <a:p>
            <a:r>
              <a:rPr lang="de-DE" sz="1200" dirty="0" smtClean="0">
                <a:solidFill>
                  <a:schemeClr val="bg1"/>
                </a:solidFill>
              </a:rPr>
              <a:t>Explorer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8903855" y="2650836"/>
            <a:ext cx="932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 </a:t>
            </a:r>
            <a:r>
              <a:rPr lang="de-DE" sz="1200" dirty="0" smtClean="0">
                <a:solidFill>
                  <a:schemeClr val="bg1"/>
                </a:solidFill>
              </a:rPr>
              <a:t>Properties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777018" y="3833091"/>
            <a:ext cx="969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Output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7361382" y="2327565"/>
            <a:ext cx="1542473" cy="137621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/>
          <p:cNvCxnSpPr/>
          <p:nvPr/>
        </p:nvCxnSpPr>
        <p:spPr>
          <a:xfrm flipH="1" flipV="1">
            <a:off x="5754257" y="2650838"/>
            <a:ext cx="1657528" cy="276997"/>
          </a:xfrm>
          <a:prstGeom prst="straightConnector1">
            <a:avLst/>
          </a:prstGeom>
          <a:ln w="25400">
            <a:solidFill>
              <a:schemeClr val="tx1">
                <a:alpha val="8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7361382" y="2789335"/>
            <a:ext cx="155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Client user interface wird hier gehostet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4812144" y="3315855"/>
            <a:ext cx="124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ComStudio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7524668" y="2061023"/>
            <a:ext cx="2312059" cy="20179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Topology-Editor Toolbar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015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383075" y="1639273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687481" y="1599881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Komponente, </a:t>
            </a:r>
            <a:r>
              <a:rPr lang="de-DE" sz="1000" dirty="0"/>
              <a:t>die realisiert werden soll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862784359"/>
              </p:ext>
            </p:extLst>
          </p:nvPr>
        </p:nvGraphicFramePr>
        <p:xfrm>
          <a:off x="1259324" y="1998347"/>
          <a:ext cx="8128000" cy="214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Pfeil nach links und rechts 10"/>
          <p:cNvSpPr/>
          <p:nvPr/>
        </p:nvSpPr>
        <p:spPr>
          <a:xfrm rot="19244893">
            <a:off x="4579631" y="2779653"/>
            <a:ext cx="459623" cy="14671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6354618" y="2401455"/>
            <a:ext cx="9237" cy="38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11" idx="2"/>
          </p:cNvCxnSpPr>
          <p:nvPr/>
        </p:nvCxnSpPr>
        <p:spPr>
          <a:xfrm>
            <a:off x="4202545" y="2789382"/>
            <a:ext cx="439328" cy="105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4202545" y="2789382"/>
            <a:ext cx="979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426134" y="2586140"/>
            <a:ext cx="2419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Interface_DtmWebApi</a:t>
            </a:r>
            <a:endParaRPr lang="de-DE" sz="1400" dirty="0"/>
          </a:p>
        </p:txBody>
      </p:sp>
      <p:sp>
        <p:nvSpPr>
          <p:cNvPr id="22" name="Textfeld 21"/>
          <p:cNvSpPr txBox="1"/>
          <p:nvPr/>
        </p:nvSpPr>
        <p:spPr>
          <a:xfrm>
            <a:off x="5557261" y="2704053"/>
            <a:ext cx="2727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JSON with REST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46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feld 65"/>
          <p:cNvSpPr txBox="1"/>
          <p:nvPr/>
        </p:nvSpPr>
        <p:spPr>
          <a:xfrm>
            <a:off x="6382147" y="5177102"/>
            <a:ext cx="1247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ITopologyList</a:t>
            </a:r>
          </a:p>
        </p:txBody>
      </p:sp>
      <p:sp>
        <p:nvSpPr>
          <p:cNvPr id="2" name="Rechteck 1"/>
          <p:cNvSpPr/>
          <p:nvPr/>
        </p:nvSpPr>
        <p:spPr>
          <a:xfrm>
            <a:off x="3278908" y="5024703"/>
            <a:ext cx="3011055" cy="67413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Hilschler.TopologyEditor.dll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200674" y="5024702"/>
            <a:ext cx="154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&lt;&lt;assemby&gt;&gt;</a:t>
            </a:r>
          </a:p>
        </p:txBody>
      </p:sp>
      <p:sp>
        <p:nvSpPr>
          <p:cNvPr id="10" name="Rechteck 9"/>
          <p:cNvSpPr/>
          <p:nvPr/>
        </p:nvSpPr>
        <p:spPr>
          <a:xfrm>
            <a:off x="3156965" y="3788123"/>
            <a:ext cx="3634511" cy="66963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Hilscher.TopologyEditor.AspNet.dll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4330974" y="3770867"/>
            <a:ext cx="14602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&lt;&lt;assemby&gt;&gt;</a:t>
            </a:r>
          </a:p>
        </p:txBody>
      </p:sp>
      <p:sp>
        <p:nvSpPr>
          <p:cNvPr id="17" name="Rechteck 16"/>
          <p:cNvSpPr/>
          <p:nvPr/>
        </p:nvSpPr>
        <p:spPr>
          <a:xfrm>
            <a:off x="3156965" y="2609789"/>
            <a:ext cx="1655622" cy="600546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ComStudio.exe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7790872" y="3788123"/>
            <a:ext cx="2664692" cy="6696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Microsoft.AspNetCore.All</a:t>
            </a:r>
          </a:p>
        </p:txBody>
      </p:sp>
      <p:cxnSp>
        <p:nvCxnSpPr>
          <p:cNvPr id="22" name="Gerade Verbindung mit Pfeil 21"/>
          <p:cNvCxnSpPr>
            <a:endCxn id="20" idx="1"/>
          </p:cNvCxnSpPr>
          <p:nvPr/>
        </p:nvCxnSpPr>
        <p:spPr>
          <a:xfrm flipV="1">
            <a:off x="6797964" y="4122942"/>
            <a:ext cx="992908" cy="172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7564580" y="5024702"/>
            <a:ext cx="2992584" cy="6741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Hilscher.IDE.Core.Interface.dll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8287326" y="4992436"/>
            <a:ext cx="154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&lt;&lt;assemby&gt;&gt;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3156963" y="2327784"/>
            <a:ext cx="326572" cy="20682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3461369" y="2288392"/>
            <a:ext cx="253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Komponente, </a:t>
            </a:r>
            <a:r>
              <a:rPr lang="de-DE" sz="1000" dirty="0"/>
              <a:t>die realisiert werden soll</a:t>
            </a:r>
          </a:p>
        </p:txBody>
      </p:sp>
      <p:sp>
        <p:nvSpPr>
          <p:cNvPr id="38" name="Abgerundetes Rechteck 37"/>
          <p:cNvSpPr/>
          <p:nvPr/>
        </p:nvSpPr>
        <p:spPr>
          <a:xfrm>
            <a:off x="5668860" y="2288392"/>
            <a:ext cx="326572" cy="2068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5995432" y="2273002"/>
            <a:ext cx="312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 </a:t>
            </a:r>
            <a:r>
              <a:rPr lang="de-DE" sz="1000" dirty="0"/>
              <a:t>Externe Komponente außerhalb des Projektumfangs</a:t>
            </a:r>
          </a:p>
        </p:txBody>
      </p:sp>
      <p:sp>
        <p:nvSpPr>
          <p:cNvPr id="40" name="Flussdiagramm: Verbinder 39"/>
          <p:cNvSpPr/>
          <p:nvPr/>
        </p:nvSpPr>
        <p:spPr>
          <a:xfrm>
            <a:off x="4692072" y="4664363"/>
            <a:ext cx="108000" cy="108000"/>
          </a:xfrm>
          <a:prstGeom prst="flowChartConnector">
            <a:avLst/>
          </a:prstGeom>
          <a:solidFill>
            <a:schemeClr val="tx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r Verbinder 41"/>
          <p:cNvCxnSpPr>
            <a:stCxn id="40" idx="4"/>
          </p:cNvCxnSpPr>
          <p:nvPr/>
        </p:nvCxnSpPr>
        <p:spPr>
          <a:xfrm>
            <a:off x="4746072" y="4772363"/>
            <a:ext cx="0" cy="2523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40" idx="0"/>
          </p:cNvCxnSpPr>
          <p:nvPr/>
        </p:nvCxnSpPr>
        <p:spPr>
          <a:xfrm>
            <a:off x="4746072" y="4457760"/>
            <a:ext cx="0" cy="206603"/>
          </a:xfrm>
          <a:prstGeom prst="straightConnector1">
            <a:avLst/>
          </a:prstGeom>
          <a:ln w="25400">
            <a:solidFill>
              <a:schemeClr val="tx1">
                <a:alpha val="9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4200674" y="4772363"/>
            <a:ext cx="2006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ITopologyService</a:t>
            </a:r>
            <a:endParaRPr lang="de-DE" sz="1100" dirty="0"/>
          </a:p>
        </p:txBody>
      </p:sp>
      <p:cxnSp>
        <p:nvCxnSpPr>
          <p:cNvPr id="47" name="Gewinkelter Verbinder 46"/>
          <p:cNvCxnSpPr>
            <a:stCxn id="17" idx="1"/>
            <a:endCxn id="2" idx="1"/>
          </p:cNvCxnSpPr>
          <p:nvPr/>
        </p:nvCxnSpPr>
        <p:spPr>
          <a:xfrm rot="10800000" flipH="1" flipV="1">
            <a:off x="3156964" y="2910062"/>
            <a:ext cx="121943" cy="2451708"/>
          </a:xfrm>
          <a:prstGeom prst="bentConnector3">
            <a:avLst>
              <a:gd name="adj1" fmla="val -18746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r Verbinder 50"/>
          <p:cNvCxnSpPr>
            <a:stCxn id="17" idx="3"/>
            <a:endCxn id="10" idx="0"/>
          </p:cNvCxnSpPr>
          <p:nvPr/>
        </p:nvCxnSpPr>
        <p:spPr>
          <a:xfrm>
            <a:off x="4812587" y="2910062"/>
            <a:ext cx="161634" cy="87806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ussdiagramm: Verbinder 51"/>
          <p:cNvSpPr/>
          <p:nvPr/>
        </p:nvSpPr>
        <p:spPr>
          <a:xfrm>
            <a:off x="6787834" y="5361768"/>
            <a:ext cx="108000" cy="108000"/>
          </a:xfrm>
          <a:prstGeom prst="flowChartConnector">
            <a:avLst/>
          </a:prstGeom>
          <a:solidFill>
            <a:schemeClr val="tx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r Verbinder 57"/>
          <p:cNvCxnSpPr/>
          <p:nvPr/>
        </p:nvCxnSpPr>
        <p:spPr>
          <a:xfrm flipH="1">
            <a:off x="6880018" y="5407860"/>
            <a:ext cx="684562" cy="158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2" idx="3"/>
            <a:endCxn id="52" idx="2"/>
          </p:cNvCxnSpPr>
          <p:nvPr/>
        </p:nvCxnSpPr>
        <p:spPr>
          <a:xfrm>
            <a:off x="6289963" y="5361770"/>
            <a:ext cx="497871" cy="539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3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807165546"/>
              </p:ext>
            </p:extLst>
          </p:nvPr>
        </p:nvGraphicFramePr>
        <p:xfrm>
          <a:off x="2693323" y="1496291"/>
          <a:ext cx="5296132" cy="922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37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535511781"/>
              </p:ext>
            </p:extLst>
          </p:nvPr>
        </p:nvGraphicFramePr>
        <p:xfrm>
          <a:off x="2041237" y="27632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809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Abgerundetes Rechteck 123"/>
          <p:cNvSpPr/>
          <p:nvPr/>
        </p:nvSpPr>
        <p:spPr>
          <a:xfrm>
            <a:off x="1838037" y="720236"/>
            <a:ext cx="8571346" cy="20652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bgerundetes Rechteck 1"/>
          <p:cNvSpPr/>
          <p:nvPr/>
        </p:nvSpPr>
        <p:spPr>
          <a:xfrm>
            <a:off x="1957405" y="786935"/>
            <a:ext cx="2384612" cy="555165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5256413" y="789937"/>
            <a:ext cx="4896199" cy="593956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042458" y="1005839"/>
            <a:ext cx="1097280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Devices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011680" y="1005839"/>
            <a:ext cx="925485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8469284" y="1005839"/>
            <a:ext cx="1493521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linkTemplate</a:t>
            </a:r>
            <a:endParaRPr lang="de-DE" dirty="0"/>
          </a:p>
        </p:txBody>
      </p:sp>
      <p:sp>
        <p:nvSpPr>
          <p:cNvPr id="19" name="Abgerundetes Rechteck 18"/>
          <p:cNvSpPr/>
          <p:nvPr/>
        </p:nvSpPr>
        <p:spPr>
          <a:xfrm>
            <a:off x="6292737" y="1005839"/>
            <a:ext cx="1920240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nodeTemplate</a:t>
            </a:r>
            <a:endParaRPr lang="de-DE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116973" y="1579417"/>
            <a:ext cx="925485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224226" y="1579417"/>
            <a:ext cx="925485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331479" y="1579417"/>
            <a:ext cx="925485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Link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8" idx="2"/>
          </p:cNvCxnSpPr>
          <p:nvPr/>
        </p:nvCxnSpPr>
        <p:spPr>
          <a:xfrm flipH="1">
            <a:off x="2474422" y="1263534"/>
            <a:ext cx="1" cy="3158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bgerundetes Rechteck 33"/>
          <p:cNvSpPr/>
          <p:nvPr/>
        </p:nvSpPr>
        <p:spPr>
          <a:xfrm>
            <a:off x="3395990" y="1410390"/>
            <a:ext cx="836814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Device</a:t>
            </a:r>
            <a:endParaRPr lang="de-DE" dirty="0"/>
          </a:p>
        </p:txBody>
      </p:sp>
      <p:sp>
        <p:nvSpPr>
          <p:cNvPr id="38" name="Abgerundetes Rechteck 37"/>
          <p:cNvSpPr/>
          <p:nvPr/>
        </p:nvSpPr>
        <p:spPr>
          <a:xfrm>
            <a:off x="3473578" y="1457495"/>
            <a:ext cx="836814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Device</a:t>
            </a:r>
            <a:endParaRPr lang="de-DE" dirty="0"/>
          </a:p>
        </p:txBody>
      </p:sp>
      <p:sp>
        <p:nvSpPr>
          <p:cNvPr id="39" name="Abgerundetes Rechteck 38"/>
          <p:cNvSpPr/>
          <p:nvPr/>
        </p:nvSpPr>
        <p:spPr>
          <a:xfrm>
            <a:off x="3610496" y="1504600"/>
            <a:ext cx="836814" cy="2576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Device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7" idx="2"/>
          </p:cNvCxnSpPr>
          <p:nvPr/>
        </p:nvCxnSpPr>
        <p:spPr>
          <a:xfrm>
            <a:off x="3591098" y="1263534"/>
            <a:ext cx="19398" cy="1468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4028903" y="1753770"/>
            <a:ext cx="11537" cy="73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stCxn id="30" idx="2"/>
            <a:endCxn id="79" idx="1"/>
          </p:cNvCxnSpPr>
          <p:nvPr/>
        </p:nvCxnSpPr>
        <p:spPr>
          <a:xfrm>
            <a:off x="2794222" y="1837112"/>
            <a:ext cx="11472" cy="76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2840179" y="748145"/>
            <a:ext cx="7509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smtClean="0">
                <a:solidFill>
                  <a:schemeClr val="bg1"/>
                </a:solidFill>
              </a:rPr>
              <a:t>Model</a:t>
            </a: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3978213" y="1678795"/>
            <a:ext cx="741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nameimg</a:t>
            </a:r>
          </a:p>
          <a:p>
            <a:r>
              <a:rPr lang="de-DE" dirty="0" smtClean="0"/>
              <a:t>ports</a:t>
            </a:r>
            <a:endParaRPr lang="de-DE" dirty="0"/>
          </a:p>
        </p:txBody>
      </p:sp>
      <p:cxnSp>
        <p:nvCxnSpPr>
          <p:cNvPr id="61" name="Gerader Verbinder 60"/>
          <p:cNvCxnSpPr>
            <a:stCxn id="19" idx="2"/>
          </p:cNvCxnSpPr>
          <p:nvPr/>
        </p:nvCxnSpPr>
        <p:spPr>
          <a:xfrm>
            <a:off x="7252857" y="1263534"/>
            <a:ext cx="12467" cy="1060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bgerundetes Rechteck 61"/>
          <p:cNvSpPr/>
          <p:nvPr/>
        </p:nvSpPr>
        <p:spPr>
          <a:xfrm>
            <a:off x="6646026" y="1433942"/>
            <a:ext cx="1238596" cy="2105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TextBox</a:t>
            </a:r>
            <a:endParaRPr lang="de-DE" dirty="0"/>
          </a:p>
        </p:txBody>
      </p:sp>
      <p:sp>
        <p:nvSpPr>
          <p:cNvPr id="63" name="Abgerundetes Rechteck 62"/>
          <p:cNvSpPr/>
          <p:nvPr/>
        </p:nvSpPr>
        <p:spPr>
          <a:xfrm>
            <a:off x="6646026" y="1736373"/>
            <a:ext cx="1238596" cy="2105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</a:t>
            </a:r>
            <a:r>
              <a:rPr lang="de-DE" dirty="0" smtClean="0"/>
              <a:t>icture</a:t>
            </a:r>
            <a:endParaRPr lang="de-DE" dirty="0"/>
          </a:p>
        </p:txBody>
      </p:sp>
      <p:sp>
        <p:nvSpPr>
          <p:cNvPr id="64" name="Abgerundetes Rechteck 63"/>
          <p:cNvSpPr/>
          <p:nvPr/>
        </p:nvSpPr>
        <p:spPr>
          <a:xfrm>
            <a:off x="6646026" y="2048334"/>
            <a:ext cx="1741516" cy="2105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portTemplate</a:t>
            </a:r>
            <a:endParaRPr lang="de-DE" dirty="0"/>
          </a:p>
        </p:txBody>
      </p:sp>
      <p:cxnSp>
        <p:nvCxnSpPr>
          <p:cNvPr id="66" name="Gerade Verbindung mit Pfeil 65"/>
          <p:cNvCxnSpPr>
            <a:endCxn id="62" idx="1"/>
          </p:cNvCxnSpPr>
          <p:nvPr/>
        </p:nvCxnSpPr>
        <p:spPr>
          <a:xfrm flipV="1">
            <a:off x="4605251" y="1539237"/>
            <a:ext cx="2040775" cy="3021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 flipV="1">
            <a:off x="4523856" y="1832956"/>
            <a:ext cx="2077143" cy="3029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 flipV="1">
            <a:off x="4647510" y="2135130"/>
            <a:ext cx="1953489" cy="2809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18" idx="2"/>
          </p:cNvCxnSpPr>
          <p:nvPr/>
        </p:nvCxnSpPr>
        <p:spPr>
          <a:xfrm>
            <a:off x="9216045" y="1263534"/>
            <a:ext cx="2770" cy="1138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bgerundetes Rechteck 72"/>
          <p:cNvSpPr/>
          <p:nvPr/>
        </p:nvSpPr>
        <p:spPr>
          <a:xfrm>
            <a:off x="8728365" y="2277475"/>
            <a:ext cx="1238596" cy="2105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rectangle</a:t>
            </a:r>
            <a:endParaRPr lang="de-DE" dirty="0"/>
          </a:p>
        </p:txBody>
      </p:sp>
      <p:sp>
        <p:nvSpPr>
          <p:cNvPr id="79" name="Textfeld 78"/>
          <p:cNvSpPr txBox="1"/>
          <p:nvPr/>
        </p:nvSpPr>
        <p:spPr>
          <a:xfrm>
            <a:off x="2805694" y="2416128"/>
            <a:ext cx="118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linkColor</a:t>
            </a:r>
            <a:endParaRPr lang="de-DE" dirty="0"/>
          </a:p>
        </p:txBody>
      </p:sp>
      <p:cxnSp>
        <p:nvCxnSpPr>
          <p:cNvPr id="99" name="Gerade Verbindung mit Pfeil 98"/>
          <p:cNvCxnSpPr>
            <a:endCxn id="73" idx="1"/>
          </p:cNvCxnSpPr>
          <p:nvPr/>
        </p:nvCxnSpPr>
        <p:spPr>
          <a:xfrm flipV="1">
            <a:off x="3808762" y="2382770"/>
            <a:ext cx="4919603" cy="2451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feld 104"/>
          <p:cNvSpPr txBox="1"/>
          <p:nvPr/>
        </p:nvSpPr>
        <p:spPr>
          <a:xfrm>
            <a:off x="7228841" y="720236"/>
            <a:ext cx="192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View(Diagramm)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5375563" y="830052"/>
            <a:ext cx="850209" cy="5120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</a:t>
            </a:r>
            <a:r>
              <a:rPr lang="de-DE" dirty="0" smtClean="0"/>
              <a:t>odel</a:t>
            </a:r>
            <a:endParaRPr lang="de-DE" dirty="0"/>
          </a:p>
        </p:txBody>
      </p:sp>
      <p:cxnSp>
        <p:nvCxnSpPr>
          <p:cNvPr id="108" name="Gerade Verbindung mit Pfeil 107"/>
          <p:cNvCxnSpPr>
            <a:stCxn id="2" idx="3"/>
            <a:endCxn id="106" idx="1"/>
          </p:cNvCxnSpPr>
          <p:nvPr/>
        </p:nvCxnSpPr>
        <p:spPr>
          <a:xfrm>
            <a:off x="4342017" y="1064518"/>
            <a:ext cx="1033546" cy="2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4320575" y="830052"/>
            <a:ext cx="1359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Zuweisung</a:t>
            </a:r>
            <a:endParaRPr lang="de-DE" sz="1400" dirty="0"/>
          </a:p>
        </p:txBody>
      </p:sp>
      <p:cxnSp>
        <p:nvCxnSpPr>
          <p:cNvPr id="111" name="Gerade Verbindung mit Pfeil 110"/>
          <p:cNvCxnSpPr/>
          <p:nvPr/>
        </p:nvCxnSpPr>
        <p:spPr>
          <a:xfrm flipH="1">
            <a:off x="4858790" y="1586342"/>
            <a:ext cx="141682" cy="53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/>
          <p:nvPr/>
        </p:nvCxnSpPr>
        <p:spPr>
          <a:xfrm>
            <a:off x="5000472" y="1633447"/>
            <a:ext cx="255941" cy="87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/>
          <p:nvPr/>
        </p:nvCxnSpPr>
        <p:spPr>
          <a:xfrm>
            <a:off x="5038902" y="1630739"/>
            <a:ext cx="283025" cy="37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/>
          <p:cNvSpPr txBox="1"/>
          <p:nvPr/>
        </p:nvSpPr>
        <p:spPr>
          <a:xfrm>
            <a:off x="4646577" y="1376280"/>
            <a:ext cx="1449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Data binding</a:t>
            </a:r>
            <a:endParaRPr lang="de-DE" sz="1400" dirty="0"/>
          </a:p>
        </p:txBody>
      </p:sp>
      <p:sp>
        <p:nvSpPr>
          <p:cNvPr id="123" name="Textfeld 122"/>
          <p:cNvSpPr txBox="1"/>
          <p:nvPr/>
        </p:nvSpPr>
        <p:spPr>
          <a:xfrm>
            <a:off x="1366982" y="4387273"/>
            <a:ext cx="94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</a:t>
            </a:r>
            <a:r>
              <a:rPr lang="de-DE" dirty="0" smtClean="0"/>
              <a:t>wichtigsten </a:t>
            </a:r>
            <a:r>
              <a:rPr lang="de-DE" dirty="0"/>
              <a:t>Eigenschaften des Diagramms und ihre Interaktion..</a:t>
            </a:r>
          </a:p>
        </p:txBody>
      </p:sp>
    </p:spTree>
    <p:extLst>
      <p:ext uri="{BB962C8B-B14F-4D97-AF65-F5344CB8AC3E}">
        <p14:creationId xmlns:p14="http://schemas.microsoft.com/office/powerpoint/2010/main" val="679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208550264"/>
              </p:ext>
            </p:extLst>
          </p:nvPr>
        </p:nvGraphicFramePr>
        <p:xfrm>
          <a:off x="4193308" y="1727200"/>
          <a:ext cx="1958109" cy="1699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277813719"/>
              </p:ext>
            </p:extLst>
          </p:nvPr>
        </p:nvGraphicFramePr>
        <p:xfrm>
          <a:off x="5043055" y="1117599"/>
          <a:ext cx="4331854" cy="5043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Flussdiagramm: Verbinder 11"/>
          <p:cNvSpPr/>
          <p:nvPr/>
        </p:nvSpPr>
        <p:spPr>
          <a:xfrm>
            <a:off x="6446981" y="2983346"/>
            <a:ext cx="1588654" cy="117301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 w="34925">
            <a:solidFill>
              <a:srgbClr val="FFFFFF"/>
            </a:solidFill>
            <a:round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>
                <a:ln>
                  <a:solidFill>
                    <a:srgbClr val="FFFFFF"/>
                  </a:solidFill>
                </a:ln>
                <a:solidFill>
                  <a:srgbClr val="C00000"/>
                </a:solidFill>
              </a:rPr>
              <a:t>C</a:t>
            </a:r>
            <a:r>
              <a:rPr lang="de-DE" sz="2000" b="1" dirty="0" err="1" smtClean="0">
                <a:ln>
                  <a:solidFill>
                    <a:srgbClr val="FFFFFF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de-DE" sz="2000" b="1" dirty="0" err="1" smtClean="0">
                <a:ln>
                  <a:solidFill>
                    <a:srgbClr val="FFFFFF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Tudio</a:t>
            </a:r>
            <a:endParaRPr lang="de-DE" sz="2000" b="1" dirty="0">
              <a:ln>
                <a:solidFill>
                  <a:srgbClr val="FFFFFF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38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bgerundetes Rechteck 30"/>
          <p:cNvSpPr/>
          <p:nvPr/>
        </p:nvSpPr>
        <p:spPr>
          <a:xfrm>
            <a:off x="2586182" y="397164"/>
            <a:ext cx="4396509" cy="1745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4862946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5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3768437" y="577272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6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7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4955308" y="115454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2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3768437" y="115454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3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234872" y="1731820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1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5957455" y="558801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4</a:t>
            </a:r>
            <a:endParaRPr lang="de-DE" dirty="0"/>
          </a:p>
        </p:txBody>
      </p:sp>
      <p:cxnSp>
        <p:nvCxnSpPr>
          <p:cNvPr id="14" name="Gerader Verbinder 13"/>
          <p:cNvCxnSpPr>
            <a:stCxn id="11" idx="0"/>
            <a:endCxn id="10" idx="2"/>
          </p:cNvCxnSpPr>
          <p:nvPr/>
        </p:nvCxnSpPr>
        <p:spPr>
          <a:xfrm flipH="1" flipV="1">
            <a:off x="4234873" y="1496291"/>
            <a:ext cx="466435" cy="23552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endCxn id="9" idx="2"/>
          </p:cNvCxnSpPr>
          <p:nvPr/>
        </p:nvCxnSpPr>
        <p:spPr>
          <a:xfrm flipV="1">
            <a:off x="4862946" y="1496291"/>
            <a:ext cx="558798" cy="23552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endCxn id="8" idx="2"/>
          </p:cNvCxnSpPr>
          <p:nvPr/>
        </p:nvCxnSpPr>
        <p:spPr>
          <a:xfrm flipH="1" flipV="1">
            <a:off x="3163454" y="905163"/>
            <a:ext cx="900543" cy="24938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9" idx="0"/>
          </p:cNvCxnSpPr>
          <p:nvPr/>
        </p:nvCxnSpPr>
        <p:spPr>
          <a:xfrm flipH="1">
            <a:off x="5421744" y="919017"/>
            <a:ext cx="1002146" cy="23552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4" idx="2"/>
            <a:endCxn id="10" idx="0"/>
          </p:cNvCxnSpPr>
          <p:nvPr/>
        </p:nvCxnSpPr>
        <p:spPr>
          <a:xfrm flipH="1">
            <a:off x="4234873" y="905162"/>
            <a:ext cx="1094509" cy="24938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endCxn id="7" idx="2"/>
          </p:cNvCxnSpPr>
          <p:nvPr/>
        </p:nvCxnSpPr>
        <p:spPr>
          <a:xfrm flipV="1">
            <a:off x="4234873" y="919017"/>
            <a:ext cx="0" cy="21705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5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586183" y="397164"/>
            <a:ext cx="4027054" cy="1745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/>
          <p:cNvSpPr/>
          <p:nvPr/>
        </p:nvSpPr>
        <p:spPr>
          <a:xfrm>
            <a:off x="5523354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5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4142506" y="56341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6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7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174834" y="1706421"/>
            <a:ext cx="917864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2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4174833" y="11476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3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685476" y="169485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1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5523354" y="174334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4</a:t>
            </a:r>
            <a:endParaRPr lang="de-DE" dirty="0"/>
          </a:p>
        </p:txBody>
      </p:sp>
      <p:cxnSp>
        <p:nvCxnSpPr>
          <p:cNvPr id="10" name="Gerader Verbinder 9"/>
          <p:cNvCxnSpPr>
            <a:stCxn id="8" idx="0"/>
          </p:cNvCxnSpPr>
          <p:nvPr/>
        </p:nvCxnSpPr>
        <p:spPr>
          <a:xfrm flipV="1">
            <a:off x="3151912" y="1460523"/>
            <a:ext cx="1087579" cy="234333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endCxn id="7" idx="2"/>
          </p:cNvCxnSpPr>
          <p:nvPr/>
        </p:nvCxnSpPr>
        <p:spPr>
          <a:xfrm flipV="1">
            <a:off x="4629726" y="1489362"/>
            <a:ext cx="11543" cy="20549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endCxn id="5" idx="2"/>
          </p:cNvCxnSpPr>
          <p:nvPr/>
        </p:nvCxnSpPr>
        <p:spPr>
          <a:xfrm flipH="1" flipV="1">
            <a:off x="3163454" y="905163"/>
            <a:ext cx="1076037" cy="28285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 flipV="1">
            <a:off x="5031504" y="1454709"/>
            <a:ext cx="928264" cy="30249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3" idx="2"/>
          </p:cNvCxnSpPr>
          <p:nvPr/>
        </p:nvCxnSpPr>
        <p:spPr>
          <a:xfrm flipH="1">
            <a:off x="5092698" y="905162"/>
            <a:ext cx="897092" cy="26093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endCxn id="4" idx="2"/>
          </p:cNvCxnSpPr>
          <p:nvPr/>
        </p:nvCxnSpPr>
        <p:spPr>
          <a:xfrm flipV="1">
            <a:off x="4608942" y="905161"/>
            <a:ext cx="0" cy="21705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2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2"/>
          <p:cNvSpPr/>
          <p:nvPr/>
        </p:nvSpPr>
        <p:spPr>
          <a:xfrm>
            <a:off x="2586183" y="397163"/>
            <a:ext cx="5227781" cy="1810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bgerundetes Rechteck 13"/>
          <p:cNvSpPr/>
          <p:nvPr/>
        </p:nvSpPr>
        <p:spPr>
          <a:xfrm>
            <a:off x="5523354" y="56341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5</a:t>
            </a:r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4142506" y="563416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6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697018" y="563418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7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4174834" y="1706421"/>
            <a:ext cx="917864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2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6812975" y="1112964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4</a:t>
            </a:r>
            <a:endParaRPr lang="de-DE" dirty="0"/>
          </a:p>
        </p:txBody>
      </p:sp>
      <p:sp>
        <p:nvSpPr>
          <p:cNvPr id="19" name="Abgerundetes Rechteck 18"/>
          <p:cNvSpPr/>
          <p:nvPr/>
        </p:nvSpPr>
        <p:spPr>
          <a:xfrm>
            <a:off x="2697018" y="1701785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1</a:t>
            </a:r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5523354" y="1743347"/>
            <a:ext cx="932871" cy="341745"/>
          </a:xfrm>
          <a:prstGeom prst="roundRect">
            <a:avLst/>
          </a:prstGeom>
          <a:gradFill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Gerät 3</a:t>
            </a:r>
            <a:endParaRPr lang="de-DE" dirty="0"/>
          </a:p>
        </p:txBody>
      </p:sp>
      <p:cxnSp>
        <p:nvCxnSpPr>
          <p:cNvPr id="22" name="Gerader Verbinder 21"/>
          <p:cNvCxnSpPr>
            <a:endCxn id="18" idx="2"/>
          </p:cNvCxnSpPr>
          <p:nvPr/>
        </p:nvCxnSpPr>
        <p:spPr>
          <a:xfrm flipV="1">
            <a:off x="6456225" y="1454709"/>
            <a:ext cx="823186" cy="44798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endCxn id="18" idx="0"/>
          </p:cNvCxnSpPr>
          <p:nvPr/>
        </p:nvCxnSpPr>
        <p:spPr>
          <a:xfrm>
            <a:off x="6456225" y="701946"/>
            <a:ext cx="823186" cy="41101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9" idx="3"/>
          </p:cNvCxnSpPr>
          <p:nvPr/>
        </p:nvCxnSpPr>
        <p:spPr>
          <a:xfrm flipV="1">
            <a:off x="3629889" y="1872657"/>
            <a:ext cx="544945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endCxn id="20" idx="1"/>
          </p:cNvCxnSpPr>
          <p:nvPr/>
        </p:nvCxnSpPr>
        <p:spPr>
          <a:xfrm>
            <a:off x="5092698" y="1911909"/>
            <a:ext cx="430656" cy="231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stCxn id="19" idx="0"/>
          </p:cNvCxnSpPr>
          <p:nvPr/>
        </p:nvCxnSpPr>
        <p:spPr>
          <a:xfrm flipV="1">
            <a:off x="3163454" y="912091"/>
            <a:ext cx="11541" cy="78969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16" idx="3"/>
            <a:endCxn id="15" idx="1"/>
          </p:cNvCxnSpPr>
          <p:nvPr/>
        </p:nvCxnSpPr>
        <p:spPr>
          <a:xfrm flipV="1">
            <a:off x="3629889" y="734289"/>
            <a:ext cx="512617" cy="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15" idx="3"/>
            <a:endCxn id="14" idx="1"/>
          </p:cNvCxnSpPr>
          <p:nvPr/>
        </p:nvCxnSpPr>
        <p:spPr>
          <a:xfrm>
            <a:off x="5075377" y="734289"/>
            <a:ext cx="447977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0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Office PowerPoint</Application>
  <PresentationFormat>Breitbild</PresentationFormat>
  <Paragraphs>230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Typische zusammengesetzte Anwendungsarchitektur mit dem Angular Framework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erterte</dc:title>
  <dc:creator>Ghislain Zeleu</dc:creator>
  <cp:lastModifiedBy>Ghislain Zeleu</cp:lastModifiedBy>
  <cp:revision>118</cp:revision>
  <cp:lastPrinted>2018-03-28T09:16:04Z</cp:lastPrinted>
  <dcterms:created xsi:type="dcterms:W3CDTF">2018-02-20T13:13:04Z</dcterms:created>
  <dcterms:modified xsi:type="dcterms:W3CDTF">2018-07-05T11:48:30Z</dcterms:modified>
</cp:coreProperties>
</file>