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 varScale="1">
        <p:scale>
          <a:sx n="82" d="100"/>
          <a:sy n="82" d="100"/>
        </p:scale>
        <p:origin x="116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23.05.2018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Darstellung der Topologie eines industriellen Kommunikationsnetzwerks </a:t>
            </a:r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4320480"/>
          </a:xfrm>
        </p:spPr>
        <p:txBody>
          <a:bodyPr/>
          <a:lstStyle/>
          <a:p>
            <a:r>
              <a:rPr lang="de-DE" dirty="0"/>
              <a:t>Gliederung</a:t>
            </a:r>
          </a:p>
          <a:p>
            <a:r>
              <a:rPr lang="de-DE" dirty="0"/>
              <a:t>-Grund</a:t>
            </a:r>
          </a:p>
          <a:p>
            <a:r>
              <a:rPr lang="de-DE" dirty="0"/>
              <a:t>-Ziel</a:t>
            </a:r>
          </a:p>
          <a:p>
            <a:r>
              <a:rPr lang="de-DE" dirty="0"/>
              <a:t>-Aufgaben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10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5848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14</Words>
  <Application>Microsoft Office PowerPoint</Application>
  <PresentationFormat>Bildschirmpräsentation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Ghislain Zeleu</dc:creator>
  <cp:lastModifiedBy>Ghislain Zeleu</cp:lastModifiedBy>
  <cp:revision>3</cp:revision>
  <dcterms:created xsi:type="dcterms:W3CDTF">2018-04-26T14:31:59Z</dcterms:created>
  <dcterms:modified xsi:type="dcterms:W3CDTF">2018-05-23T18:32:11Z</dcterms:modified>
</cp:coreProperties>
</file>