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8" r:id="rId1"/>
  </p:sldMasterIdLst>
  <p:notesMasterIdLst>
    <p:notesMasterId r:id="rId9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64FC041-2E93-4A76-8716-799938B8B543}">
          <p14:sldIdLst>
            <p14:sldId id="256"/>
            <p14:sldId id="257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741" autoAdjust="0"/>
  </p:normalViewPr>
  <p:slideViewPr>
    <p:cSldViewPr snapToGrid="0">
      <p:cViewPr varScale="1">
        <p:scale>
          <a:sx n="66" d="100"/>
          <a:sy n="66" d="100"/>
        </p:scale>
        <p:origin x="13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AAE9E-66A0-400A-9BFD-27C6C5333597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F13B5-A42A-4AB5-B7EE-E7F36F37EF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811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https://angular.io/guide/styleguide#application-structure-and-ngmodules  -&gt; für die Struktur der Applikation.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F13B5-A42A-4AB5-B7EE-E7F36F37EF4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645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F13B5-A42A-4AB5-B7EE-E7F36F37EF4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356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 Modell ist ein Objekt, das die Daten in der App darstellt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F13B5-A42A-4AB5-B7EE-E7F36F37EF4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762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Warum ein Web-API?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Welche Abhängigkeit erlangt ein Web-API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Vorteile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Nahteile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F13B5-A42A-4AB5-B7EE-E7F36F37EF4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478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Hinzufügen einer Modellklasse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e.g.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TodoItem</a:t>
            </a:r>
            <a:endParaRPr lang="de-DE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Registrieren des Datenbankkontexts 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e.g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version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soll beachten werden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de-DE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endParaRPr lang="de-DE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F13B5-A42A-4AB5-B7EE-E7F36F37EF4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367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1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1106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22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8201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93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298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1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1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1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0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1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4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12FA2AE-F997-4985-8986-3B513CBE0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ASP.NET Core 2+ Grundlage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CF58E7F-A35F-430A-AAB6-2B05141828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Ghislain Zeleu</a:t>
            </a:r>
          </a:p>
        </p:txBody>
      </p:sp>
    </p:spTree>
    <p:extLst>
      <p:ext uri="{BB962C8B-B14F-4D97-AF65-F5344CB8AC3E}">
        <p14:creationId xmlns:p14="http://schemas.microsoft.com/office/powerpoint/2010/main" val="367701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26959-8C6F-4973-94B7-E2170795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1FD6B0-D10D-4CE8-B827-CA43BCFD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Einleitung</a:t>
            </a:r>
          </a:p>
          <a:p>
            <a:r>
              <a:rPr lang="de-DE" dirty="0"/>
              <a:t>Grundbegriffe</a:t>
            </a:r>
          </a:p>
          <a:p>
            <a:r>
              <a:rPr lang="de-DE" dirty="0"/>
              <a:t>ASP.NET Core Architecture</a:t>
            </a:r>
          </a:p>
          <a:p>
            <a:r>
              <a:rPr lang="de-DE" dirty="0"/>
              <a:t>Web-API</a:t>
            </a:r>
          </a:p>
          <a:p>
            <a:r>
              <a:rPr lang="de-DE" dirty="0"/>
              <a:t> EF</a:t>
            </a:r>
          </a:p>
          <a:p>
            <a:r>
              <a:rPr lang="de-DE" dirty="0" err="1"/>
              <a:t>FireBase</a:t>
            </a:r>
            <a:endParaRPr lang="de-DE" dirty="0"/>
          </a:p>
          <a:p>
            <a:r>
              <a:rPr lang="de-DE" dirty="0" err="1"/>
              <a:t>Ausbick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F1C30D-01EE-47E3-803E-95C0867D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D505-B7AC-4543-8416-7B0192C88363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D1DBAE-E8E8-42BC-9675-41FC6DAE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Ghislain Zeleu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8C7CA1-7CBC-485E-807D-8DA118A2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2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38925-8E86-4F2A-9E32-4EE2FC10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B6229F-3EDB-4F3E-AB31-35EE1C42C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78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38925-8E86-4F2A-9E32-4EE2FC10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Grundbegriffe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B6229F-3EDB-4F3E-AB31-35EE1C42C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Module		Komponente		Services		Interceptor		Client		</a:t>
            </a:r>
          </a:p>
          <a:p>
            <a:r>
              <a:rPr lang="de-DE" dirty="0"/>
              <a:t>Server		</a:t>
            </a:r>
            <a:r>
              <a:rPr lang="de-DE" dirty="0" err="1"/>
              <a:t>Directive</a:t>
            </a:r>
            <a:r>
              <a:rPr lang="de-DE" dirty="0"/>
              <a:t>			Attribute </a:t>
            </a:r>
            <a:r>
              <a:rPr lang="de-DE" dirty="0" err="1"/>
              <a:t>directives</a:t>
            </a:r>
            <a:r>
              <a:rPr lang="de-DE" dirty="0"/>
              <a:t>		</a:t>
            </a:r>
            <a:r>
              <a:rPr lang="de-DE" dirty="0" err="1"/>
              <a:t>NgModules</a:t>
            </a:r>
            <a:r>
              <a:rPr lang="de-DE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23571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38925-8E86-4F2A-9E32-4EE2FC10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Grundbegriffe fort.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66FD313-906A-49EB-8347-D1509897D25C}"/>
              </a:ext>
            </a:extLst>
          </p:cNvPr>
          <p:cNvSpPr txBox="1"/>
          <p:nvPr/>
        </p:nvSpPr>
        <p:spPr>
          <a:xfrm rot="19668329">
            <a:off x="706056" y="2997843"/>
            <a:ext cx="21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Element abrufen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8F4CD7F-4F3E-461E-B96A-0F4D32198601}"/>
              </a:ext>
            </a:extLst>
          </p:cNvPr>
          <p:cNvSpPr txBox="1"/>
          <p:nvPr/>
        </p:nvSpPr>
        <p:spPr>
          <a:xfrm>
            <a:off x="1747777" y="2280213"/>
            <a:ext cx="327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Vorlage </a:t>
            </a:r>
            <a:r>
              <a:rPr lang="de-DE" b="1" dirty="0" err="1"/>
              <a:t>WebApi</a:t>
            </a:r>
            <a:endParaRPr lang="de-DE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2B15334-1F6F-494B-823F-A704ADB6788F}"/>
              </a:ext>
            </a:extLst>
          </p:cNvPr>
          <p:cNvSpPr txBox="1"/>
          <p:nvPr/>
        </p:nvSpPr>
        <p:spPr>
          <a:xfrm>
            <a:off x="7535119" y="1412111"/>
            <a:ext cx="2870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Hinzufügen einer Modellklasse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96BFC00-FF60-4895-BFBF-E5A5B0333B83}"/>
              </a:ext>
            </a:extLst>
          </p:cNvPr>
          <p:cNvSpPr txBox="1"/>
          <p:nvPr/>
        </p:nvSpPr>
        <p:spPr>
          <a:xfrm>
            <a:off x="3646025" y="3090441"/>
            <a:ext cx="327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mit folgenden </a:t>
            </a:r>
            <a:r>
              <a:rPr lang="de-DE" b="1" dirty="0" err="1"/>
              <a:t>Workloads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66984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78CB49-3603-4189-BE88-94C86DA2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Web-API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9F150-726E-4336-A241-03E5B0F1F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537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78CB49-3603-4189-BE88-94C86DA2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Web-API: Erstellen eines Projekts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9F150-726E-4336-A241-03E5B0F1F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 </a:t>
            </a:r>
            <a:r>
              <a:rPr lang="de-DE" b="1" dirty="0"/>
              <a:t>Neu</a:t>
            </a:r>
            <a:r>
              <a:rPr lang="de-DE" dirty="0"/>
              <a:t> &gt; </a:t>
            </a:r>
            <a:r>
              <a:rPr lang="de-DE" b="1" dirty="0"/>
              <a:t>Projekt</a:t>
            </a:r>
          </a:p>
          <a:p>
            <a:r>
              <a:rPr lang="de-DE" dirty="0"/>
              <a:t>Vorlage </a:t>
            </a:r>
            <a:r>
              <a:rPr lang="de-DE" b="1" dirty="0"/>
              <a:t>ASP.NET Core-Webanwendung</a:t>
            </a:r>
            <a:r>
              <a:rPr lang="de-DE" dirty="0"/>
              <a:t> </a:t>
            </a:r>
          </a:p>
          <a:p>
            <a:r>
              <a:rPr lang="de-DE" dirty="0"/>
              <a:t>Vorlage </a:t>
            </a:r>
            <a:r>
              <a:rPr lang="de-DE" b="1" dirty="0"/>
              <a:t>Web-API</a:t>
            </a:r>
          </a:p>
          <a:p>
            <a:r>
              <a:rPr lang="de-DE" b="1" dirty="0"/>
              <a:t>Nicht </a:t>
            </a:r>
            <a:r>
              <a:rPr lang="de-DE" dirty="0" err="1"/>
              <a:t>Enable</a:t>
            </a:r>
            <a:r>
              <a:rPr lang="de-DE" b="1" dirty="0"/>
              <a:t> Docker </a:t>
            </a:r>
            <a:r>
              <a:rPr lang="de-DE" dirty="0"/>
              <a:t>Support</a:t>
            </a:r>
            <a:r>
              <a:rPr lang="de-DE" b="1" dirty="0"/>
              <a:t> </a:t>
            </a:r>
          </a:p>
          <a:p>
            <a:r>
              <a:rPr lang="de-DE" dirty="0"/>
              <a:t>Hinzufügen einer Modellklasse</a:t>
            </a:r>
          </a:p>
          <a:p>
            <a:r>
              <a:rPr lang="de-DE" dirty="0"/>
              <a:t>Erstellen des Datenbankkontexts in Modell-</a:t>
            </a:r>
            <a:r>
              <a:rPr lang="de-DE" dirty="0" err="1"/>
              <a:t>section</a:t>
            </a:r>
            <a:endParaRPr lang="de-DE" dirty="0"/>
          </a:p>
          <a:p>
            <a:r>
              <a:rPr lang="de-DE" b="1" dirty="0"/>
              <a:t>Registrieren des Datenbankkontexts</a:t>
            </a:r>
          </a:p>
          <a:p>
            <a:r>
              <a:rPr lang="de-DE" b="1" dirty="0"/>
              <a:t>Hinzufügen eines Controllers</a:t>
            </a:r>
          </a:p>
          <a:p>
            <a:r>
              <a:rPr lang="de-DE" dirty="0"/>
              <a:t>Erstellen andere CRUD-Vorgänge</a:t>
            </a:r>
            <a:br>
              <a:rPr lang="de-DE" dirty="0"/>
            </a:br>
            <a:endParaRPr lang="de-DE" b="1" dirty="0"/>
          </a:p>
          <a:p>
            <a:endParaRPr lang="de-DE" dirty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98873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115</Words>
  <Application>Microsoft Office PowerPoint</Application>
  <PresentationFormat>Breitbild</PresentationFormat>
  <Paragraphs>46</Paragraphs>
  <Slides>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Fetzen</vt:lpstr>
      <vt:lpstr>ASP.NET Core 2+ Grundlage</vt:lpstr>
      <vt:lpstr>Agenda</vt:lpstr>
      <vt:lpstr>Einleitung</vt:lpstr>
      <vt:lpstr>Grundbegriffe </vt:lpstr>
      <vt:lpstr>Grundbegriffe fort.</vt:lpstr>
      <vt:lpstr>Web-API</vt:lpstr>
      <vt:lpstr>Web-API: Erstellen eines Projekts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6 Grundlage</dc:title>
  <dc:creator>Ghislain Zeleu</dc:creator>
  <cp:lastModifiedBy>Ghislain Zeleu</cp:lastModifiedBy>
  <cp:revision>19</cp:revision>
  <dcterms:created xsi:type="dcterms:W3CDTF">2018-08-26T18:41:34Z</dcterms:created>
  <dcterms:modified xsi:type="dcterms:W3CDTF">2018-09-06T10:22:11Z</dcterms:modified>
</cp:coreProperties>
</file>