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872663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6119" autoAdjust="0"/>
  </p:normalViewPr>
  <p:slideViewPr>
    <p:cSldViewPr showGuides="1">
      <p:cViewPr varScale="1">
        <p:scale>
          <a:sx n="88" d="100"/>
          <a:sy n="88" d="100"/>
        </p:scale>
        <p:origin x="12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</a:t>
          </a:r>
          <a:r>
            <a:rPr lang="de-DE" dirty="0" err="1"/>
            <a:t>ComStudio</a:t>
          </a:r>
          <a:r>
            <a:rPr lang="de-DE" dirty="0"/>
            <a:t>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</a:t>
          </a:r>
          <a:r>
            <a:rPr lang="de-DE" sz="1500" kern="1200" dirty="0" err="1"/>
            <a:t>ComStudio</a:t>
          </a:r>
          <a:r>
            <a:rPr lang="de-DE" sz="1500" kern="1200" dirty="0"/>
            <a:t>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03.09.2018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Laufzeit.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liefert, der Preis ist der Einzige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Firma 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/>
              <a:t>einzigartig.und</a:t>
            </a:r>
            <a:r>
              <a:rPr lang="de-DE" b="0" baseline="0" dirty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die</a:t>
            </a:r>
            <a:r>
              <a:rPr lang="de-DE" b="1" baseline="0" dirty="0"/>
              <a:t> Interpretation </a:t>
            </a:r>
            <a:r>
              <a:rPr lang="de-DE" b="1" dirty="0"/>
              <a:t>der protokollspezifischen Gerät-Informationen, erstellt, aktualisiert und löscht ein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Schnittstelle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/>
              <a:t>2. Und Mit Hilfe eines neues </a:t>
            </a:r>
            <a:r>
              <a:rPr lang="de-DE" b="1" baseline="0" dirty="0" err="1"/>
              <a:t>Plugin</a:t>
            </a:r>
            <a:r>
              <a:rPr lang="de-DE" b="1" baseline="0" dirty="0"/>
              <a:t> erzeugt die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Hier  werde ich die Strategie</a:t>
            </a:r>
            <a:r>
              <a:rPr lang="de-DE" b="1" baseline="0" dirty="0"/>
              <a:t> für die Erzeugung der protokollneutrale </a:t>
            </a:r>
            <a:r>
              <a:rPr lang="de-DE" b="1" baseline="0" dirty="0" err="1"/>
              <a:t>information</a:t>
            </a:r>
            <a:r>
              <a:rPr lang="de-DE" b="1" baseline="0" dirty="0"/>
              <a:t> 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</a:p>
          <a:p>
            <a:pPr marL="228600" indent="-228600">
              <a:buAutoNum type="arabicParenR"/>
            </a:pPr>
            <a:r>
              <a:rPr lang="de-DE" b="1" dirty="0" err="1"/>
              <a:t>AppM</a:t>
            </a:r>
            <a:r>
              <a:rPr lang="de-DE" dirty="0"/>
              <a:t>: Initialisiert die</a:t>
            </a:r>
            <a:r>
              <a:rPr lang="de-DE" baseline="0" dirty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CoreModule</a:t>
            </a:r>
            <a:r>
              <a:rPr lang="de-DE" baseline="0" dirty="0"/>
              <a:t> ist eine Gruppierung der </a:t>
            </a:r>
            <a:r>
              <a:rPr lang="de-DE" baseline="0" dirty="0" err="1"/>
              <a:t>Persitent</a:t>
            </a:r>
            <a:r>
              <a:rPr lang="de-DE" baseline="0" dirty="0"/>
              <a:t>-Daten-Modell wie </a:t>
            </a:r>
            <a:r>
              <a:rPr lang="de-DE" baseline="0" dirty="0" err="1"/>
              <a:t>ToplogieModell</a:t>
            </a:r>
            <a:r>
              <a:rPr lang="de-DE" baseline="0" dirty="0"/>
              <a:t>, </a:t>
            </a:r>
            <a:r>
              <a:rPr lang="de-DE" baseline="0" dirty="0" err="1"/>
              <a:t>DeviceModel</a:t>
            </a:r>
            <a:r>
              <a:rPr lang="de-DE" baseline="0" dirty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/>
              <a:t>Layout</a:t>
            </a:r>
            <a:r>
              <a:rPr lang="de-DE" baseline="0" dirty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TopologyModlue</a:t>
            </a:r>
            <a:r>
              <a:rPr lang="de-DE" baseline="0" dirty="0"/>
              <a:t>: Kapselt die </a:t>
            </a:r>
            <a:r>
              <a:rPr lang="de-DE" baseline="0" dirty="0" err="1"/>
              <a:t>GoJS</a:t>
            </a:r>
            <a:r>
              <a:rPr lang="de-DE" baseline="0" dirty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die in Firmen und privaten Haushalten zu finden war und wird im manche Bücher als Bus-Topologie bezeichnet. 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1)Wenn Man die Abbildung betrachtet, kann man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kann man ….und … ein Gerät 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Beim Ausfall eines Mittelgeräts, bietet das System keine Umwege um die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Topologie-Muster in der Industrie und ist eigentlich eine Erweiterung der Linie. Hier sind Gerät7 und 1 gebunden.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...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/>
              <a:t>Latenzzeit</a:t>
            </a:r>
            <a:r>
              <a:rPr lang="de-DE" dirty="0"/>
              <a:t>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sz="2200" dirty="0"/>
              <a:t>Anforderungsanalyse: Funktionale und Nichtfunktionale Anforderungen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</a:t>
            </a:r>
            <a:r>
              <a:rPr lang="de-DE" dirty="0" smtClean="0"/>
              <a:t>und Nichtfunktionale </a:t>
            </a:r>
            <a:r>
              <a:rPr lang="de-DE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Konzepte für den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60579"/>
            <a:ext cx="1543050" cy="111374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 smtClean="0"/>
              <a:t>Topology</a:t>
            </a:r>
            <a:r>
              <a:rPr lang="de-DE" dirty="0" smtClean="0"/>
              <a:t>-Editor</a:t>
            </a:r>
            <a:r>
              <a:rPr lang="de-DE" dirty="0"/>
              <a:t>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73800" y="1672358"/>
            <a:ext cx="3075665" cy="7201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Topology</a:t>
            </a:r>
            <a:r>
              <a:rPr lang="de-DE" sz="1400" b="1" dirty="0"/>
              <a:t>-Editor-Client</a:t>
            </a:r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2691946"/>
            <a:ext cx="3075665" cy="7809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Topology</a:t>
            </a:r>
            <a:r>
              <a:rPr lang="de-DE" sz="1400" b="1" dirty="0" smtClean="0"/>
              <a:t>-Editor-Server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71579" y="4630997"/>
            <a:ext cx="6046170" cy="4541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475585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Gewinkelter Verbinder 27"/>
          <p:cNvCxnSpPr/>
          <p:nvPr/>
        </p:nvCxnSpPr>
        <p:spPr>
          <a:xfrm flipH="1" flipV="1">
            <a:off x="5343431" y="4178713"/>
            <a:ext cx="5946" cy="46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09657"/>
            <a:ext cx="1619250" cy="1219378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cxnSp>
        <p:nvCxnSpPr>
          <p:cNvPr id="48" name="Gerader Verbinder 47"/>
          <p:cNvCxnSpPr>
            <a:stCxn id="8" idx="3"/>
          </p:cNvCxnSpPr>
          <p:nvPr/>
        </p:nvCxnSpPr>
        <p:spPr>
          <a:xfrm flipV="1">
            <a:off x="7049465" y="1806049"/>
            <a:ext cx="214655" cy="22637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227446" y="16723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 flipV="1">
            <a:off x="7049465" y="2119128"/>
            <a:ext cx="177301" cy="13849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26766" y="1980628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575893" y="3782973"/>
            <a:ext cx="5841856" cy="3743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/>
              <a:t>DeviceTypeManager-Api-Plugin</a:t>
            </a:r>
            <a:endParaRPr lang="en-US" sz="1600" b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358729" y="2759386"/>
            <a:ext cx="1059020" cy="7134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Topology</a:t>
            </a:r>
            <a:r>
              <a:rPr lang="de-DE" sz="1400" b="1" dirty="0" smtClean="0"/>
              <a:t>-Muster-</a:t>
            </a:r>
            <a:r>
              <a:rPr lang="de-DE" sz="1400" b="1" dirty="0" err="1" smtClean="0"/>
              <a:t>Plugin</a:t>
            </a:r>
            <a:endParaRPr lang="en-US" sz="14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632000" y="2695474"/>
            <a:ext cx="1035082" cy="7773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Topology-DbAccess-Plugin</a:t>
            </a:r>
            <a:endParaRPr lang="en-US" sz="1400" b="1" dirty="0"/>
          </a:p>
        </p:txBody>
      </p:sp>
      <p:cxnSp>
        <p:nvCxnSpPr>
          <p:cNvPr id="47" name="Gewinkelter Verbinder 27"/>
          <p:cNvCxnSpPr/>
          <p:nvPr/>
        </p:nvCxnSpPr>
        <p:spPr>
          <a:xfrm flipH="1">
            <a:off x="3666258" y="3129283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r Verbinder 27"/>
          <p:cNvCxnSpPr/>
          <p:nvPr/>
        </p:nvCxnSpPr>
        <p:spPr>
          <a:xfrm flipH="1">
            <a:off x="2371579" y="3096944"/>
            <a:ext cx="216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27"/>
          <p:cNvCxnSpPr/>
          <p:nvPr/>
        </p:nvCxnSpPr>
        <p:spPr>
          <a:xfrm flipV="1">
            <a:off x="5335754" y="2386615"/>
            <a:ext cx="5946" cy="2966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27"/>
          <p:cNvCxnSpPr/>
          <p:nvPr/>
        </p:nvCxnSpPr>
        <p:spPr>
          <a:xfrm flipH="1">
            <a:off x="7070234" y="3131047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27"/>
          <p:cNvCxnSpPr/>
          <p:nvPr/>
        </p:nvCxnSpPr>
        <p:spPr>
          <a:xfrm flipH="1" flipV="1">
            <a:off x="4650083" y="347285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393295" y="426064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59" name="Ellipse 58"/>
          <p:cNvSpPr/>
          <p:nvPr/>
        </p:nvSpPr>
        <p:spPr>
          <a:xfrm>
            <a:off x="4710761" y="351215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0" name="Gewinkelter Verbinder 27"/>
          <p:cNvCxnSpPr/>
          <p:nvPr/>
        </p:nvCxnSpPr>
        <p:spPr>
          <a:xfrm flipH="1" flipV="1">
            <a:off x="6391269" y="347046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6501501" y="35256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63" name="Ellipse 62"/>
          <p:cNvSpPr/>
          <p:nvPr/>
        </p:nvSpPr>
        <p:spPr>
          <a:xfrm>
            <a:off x="7091619" y="319946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en-US" sz="1400" dirty="0"/>
          </a:p>
        </p:txBody>
      </p:sp>
      <p:sp>
        <p:nvSpPr>
          <p:cNvPr id="64" name="Ellipse 63"/>
          <p:cNvSpPr/>
          <p:nvPr/>
        </p:nvSpPr>
        <p:spPr>
          <a:xfrm>
            <a:off x="3698882" y="32129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7</a:t>
            </a:r>
            <a:endParaRPr lang="en-US" sz="1400" dirty="0"/>
          </a:p>
        </p:txBody>
      </p:sp>
      <p:sp>
        <p:nvSpPr>
          <p:cNvPr id="65" name="Ellipse 64"/>
          <p:cNvSpPr/>
          <p:nvPr/>
        </p:nvSpPr>
        <p:spPr>
          <a:xfrm>
            <a:off x="2401299" y="3221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66" name="Ellipse 65"/>
          <p:cNvSpPr/>
          <p:nvPr/>
        </p:nvSpPr>
        <p:spPr>
          <a:xfrm>
            <a:off x="5403632" y="242650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67" name="Ellipse 66"/>
          <p:cNvSpPr/>
          <p:nvPr/>
        </p:nvSpPr>
        <p:spPr>
          <a:xfrm>
            <a:off x="7272339" y="1611282"/>
            <a:ext cx="1332110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214235" y="1993509"/>
            <a:ext cx="1639216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6171248" y="5102482"/>
            <a:ext cx="216000" cy="21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9</a:t>
            </a:r>
            <a:endParaRPr lang="en-US" sz="1400" dirty="0"/>
          </a:p>
        </p:txBody>
      </p:sp>
      <p:sp>
        <p:nvSpPr>
          <p:cNvPr id="44" name="Ellipse 43"/>
          <p:cNvSpPr/>
          <p:nvPr/>
        </p:nvSpPr>
        <p:spPr>
          <a:xfrm>
            <a:off x="4798219" y="5102482"/>
            <a:ext cx="216000" cy="21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8</a:t>
            </a:r>
            <a:endParaRPr lang="en-US" sz="1400" dirty="0"/>
          </a:p>
        </p:txBody>
      </p:sp>
      <p:sp>
        <p:nvSpPr>
          <p:cNvPr id="45" name="Ellipse 44"/>
          <p:cNvSpPr/>
          <p:nvPr/>
        </p:nvSpPr>
        <p:spPr>
          <a:xfrm>
            <a:off x="1002376" y="2331584"/>
            <a:ext cx="468000" cy="21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</a:t>
            </a:r>
            <a:r>
              <a:rPr lang="de-DE" dirty="0" smtClean="0"/>
              <a:t>den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 smtClean="0"/>
              <a:t>Topology</a:t>
            </a:r>
            <a:r>
              <a:rPr lang="de-DE" dirty="0" smtClean="0"/>
              <a:t>-Editor</a:t>
            </a:r>
            <a:r>
              <a:rPr lang="de-DE" dirty="0"/>
              <a:t>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61817485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 smtClean="0"/>
              <a:t>Topology</a:t>
            </a:r>
            <a:r>
              <a:rPr lang="de-DE" dirty="0" smtClean="0"/>
              <a:t>-Editor: </a:t>
            </a:r>
            <a:r>
              <a:rPr lang="de-DE" dirty="0"/>
              <a:t>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</a:t>
            </a:r>
            <a:r>
              <a:rPr lang="de-DE" dirty="0" smtClean="0"/>
              <a:t>und einheitlicher </a:t>
            </a:r>
            <a:r>
              <a:rPr lang="de-DE" dirty="0"/>
              <a:t>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</a:t>
            </a:r>
            <a:r>
              <a:rPr lang="de-DE" dirty="0" smtClean="0"/>
              <a:t>der Komponente 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Grundlagen </a:t>
            </a:r>
            <a:r>
              <a:rPr lang="de-DE" b="1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75855" y="2540527"/>
            <a:ext cx="1008671" cy="16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Grundlagen </a:t>
            </a:r>
            <a:r>
              <a:rPr lang="de-DE" dirty="0"/>
              <a:t>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Implementierungsaufwand</a:t>
            </a:r>
            <a:endParaRPr lang="de-DE" dirty="0"/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Grundlagen der </a:t>
            </a:r>
            <a:r>
              <a:rPr lang="de-DE" dirty="0"/>
              <a:t>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 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2483</Words>
  <Application>Microsoft Office PowerPoint</Application>
  <PresentationFormat>Bildschirmpräsentation (4:3)</PresentationFormat>
  <Paragraphs>510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Grundlagen der Topologie: Begriffserklärung</vt:lpstr>
      <vt:lpstr>Grundlagen der Topologie: Topologie-Muster </vt:lpstr>
      <vt:lpstr>Grundlagen der Topologie: Topologie-Muster </vt:lpstr>
      <vt:lpstr>Agenda</vt:lpstr>
      <vt:lpstr>Anforderungsanalyse: Funktionale und Nichtfunktionale Anforderungen </vt:lpstr>
      <vt:lpstr>Anforderungsanalyse: Funktionale und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für den Topology-Editor: Schnittstellen zwischen Komponenten</vt:lpstr>
      <vt:lpstr>Konzepte für den Topology-Editor: Schnittstellen zwischen Komponenten</vt:lpstr>
      <vt:lpstr>Konzepte für den Topology-Editor: Protokollneutrales Konzept</vt:lpstr>
      <vt:lpstr>Konzepte für den Topology-Editor: Datenaustauschformat</vt:lpstr>
      <vt:lpstr>Konzepte für den Topology-Editor: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245</cp:revision>
  <cp:lastPrinted>2018-08-24T12:16:48Z</cp:lastPrinted>
  <dcterms:created xsi:type="dcterms:W3CDTF">2018-07-14T09:58:06Z</dcterms:created>
  <dcterms:modified xsi:type="dcterms:W3CDTF">2018-09-03T11:47:08Z</dcterms:modified>
</cp:coreProperties>
</file>